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4651-3548-44B7-9EEF-F8E6ABB903F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A0B-42EC-4266-A724-657A630727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Разнообразие природы Земли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	Природно-территориальный комплекс (ПТК) -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участок земной поверхности (суши и океана), который отличается особенностями природных компонентов, находящихся в сложном взаимодействии.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63408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ПТК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7667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Азональные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766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Зональные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908720"/>
            <a:ext cx="0" cy="72008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908720"/>
            <a:ext cx="0" cy="72008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87624" y="2276872"/>
            <a:ext cx="0" cy="129614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5896" y="2276872"/>
            <a:ext cx="0" cy="129614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84368" y="2276872"/>
            <a:ext cx="0" cy="129614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8104" y="2276872"/>
            <a:ext cx="0" cy="129614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4"/>
          <p:cNvSpPr txBox="1">
            <a:spLocks/>
          </p:cNvSpPr>
          <p:nvPr/>
        </p:nvSpPr>
        <p:spPr>
          <a:xfrm>
            <a:off x="251520" y="3573016"/>
            <a:ext cx="201622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hlinkClick r:id="rId2" action="ppaction://hlinksldjump"/>
              </a:rPr>
              <a:t>ПК суши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1" name="Содержимое 4"/>
          <p:cNvSpPr txBox="1">
            <a:spLocks/>
          </p:cNvSpPr>
          <p:nvPr/>
        </p:nvSpPr>
        <p:spPr>
          <a:xfrm>
            <a:off x="2483768" y="3573016"/>
            <a:ext cx="201622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hlinkClick r:id="rId3" action="ppaction://hlinksldjump"/>
              </a:rPr>
              <a:t>ПК океана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2" name="Содержимое 4"/>
          <p:cNvSpPr txBox="1">
            <a:spLocks/>
          </p:cNvSpPr>
          <p:nvPr/>
        </p:nvSpPr>
        <p:spPr>
          <a:xfrm>
            <a:off x="4644008" y="3573016"/>
            <a:ext cx="2016224" cy="16561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hlinkClick r:id="rId4" action="ppaction://hlinksldjump"/>
              </a:rPr>
              <a:t>Природные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hlinkClick r:id="rId4" action="ppaction://hlinksldjump"/>
              </a:rPr>
              <a:t> зоны – широтная зональность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3" name="Содержимое 4"/>
          <p:cNvSpPr txBox="1">
            <a:spLocks/>
          </p:cNvSpPr>
          <p:nvPr/>
        </p:nvSpPr>
        <p:spPr>
          <a:xfrm>
            <a:off x="6948264" y="3573016"/>
            <a:ext cx="2016224" cy="16561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hlinkClick r:id="rId5" action="ppaction://hlinksldjump"/>
              </a:rPr>
              <a:t>Природные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hlinkClick r:id="rId5" action="ppaction://hlinksldjump"/>
              </a:rPr>
              <a:t> зоны – высотная поясность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f641e46-2854-4528-ab59-87bb4e11db2f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3162"/>
            <a:ext cx="7177200" cy="674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_20130920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1" y="620688"/>
            <a:ext cx="9967964" cy="559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ab71cd0-f88f-4e3e-9ddf-3877aa3e037c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257" y="188640"/>
            <a:ext cx="9192511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a4e2b0-0bdb-4eac-b9a7-1deabedb9d96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Разнообразие природы Земли</vt:lpstr>
      <vt:lpstr>ПТК</vt:lpstr>
      <vt:lpstr>Слайд 3</vt:lpstr>
      <vt:lpstr>Слайд 4</vt:lpstr>
      <vt:lpstr>Слайд 5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ПТК</dc:title>
  <dc:creator>teacher</dc:creator>
  <cp:lastModifiedBy>teacher</cp:lastModifiedBy>
  <cp:revision>9</cp:revision>
  <dcterms:created xsi:type="dcterms:W3CDTF">2013-09-20T06:49:28Z</dcterms:created>
  <dcterms:modified xsi:type="dcterms:W3CDTF">2013-09-20T08:33:12Z</dcterms:modified>
</cp:coreProperties>
</file>