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5" r:id="rId7"/>
    <p:sldId id="263" r:id="rId8"/>
    <p:sldId id="266" r:id="rId9"/>
    <p:sldId id="262" r:id="rId10"/>
    <p:sldId id="260" r:id="rId11"/>
    <p:sldId id="261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8D59EA9-0EB8-4930-9467-67489971A9C5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1729A5A-A57A-41A9-B5B3-941E07F9F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0%B5%D0%BA%D0%B0" TargetMode="External"/><Relationship Id="rId3" Type="http://schemas.openxmlformats.org/officeDocument/2006/relationships/hyperlink" Target="http://ru.wikipedia.org/wiki/%D0%9E%D0%B1%D0%BB%D0%B0%D0%BA%D0%BE" TargetMode="External"/><Relationship Id="rId7" Type="http://schemas.openxmlformats.org/officeDocument/2006/relationships/hyperlink" Target="http://ru.wikipedia.org/wiki/%D0%9B%D0%B5%D0%B4%D0%BD%D0%B8%D0%BA" TargetMode="External"/><Relationship Id="rId2" Type="http://schemas.openxmlformats.org/officeDocument/2006/relationships/hyperlink" Target="http://ru.wikipedia.org/wiki/%D0%9F%D0%B0%D1%80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ru.wikipedia.org/wiki/%D0%90%D0%B9%D1%81%D0%B1%D0%B5%D1%80%D0%B3" TargetMode="External"/><Relationship Id="rId5" Type="http://schemas.openxmlformats.org/officeDocument/2006/relationships/hyperlink" Target="http://ru.wikipedia.org/wiki/%D0%9C%D0%BE%D1%80%D1%81%D0%BA%D0%B0%D1%8F_%D0%B2%D0%BE%D0%B4%D0%B0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ru.wikipedia.org/wiki/%D0%9D%D0%B5%D0%B1%D0%BE" TargetMode="External"/><Relationship Id="rId9" Type="http://schemas.openxmlformats.org/officeDocument/2006/relationships/hyperlink" Target="http://ru.wikipedia.org/wiki/%D0%92%D0%BE%D0%B4%D0%BE%D0%BD%D0%BE%D1%81%D0%BD%D1%8B%D0%B9_%D0%B3%D0%BE%D1%80%D0%B8%D0%B7%D0%BE%D0%BD%D1%8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3071834"/>
          </a:xfrm>
        </p:spPr>
        <p:txBody>
          <a:bodyPr/>
          <a:lstStyle/>
          <a:p>
            <a:r>
              <a:rPr lang="ru-RU" dirty="0" smtClean="0"/>
              <a:t>Вода- источник жизни на земле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Подготовила и провела воспитатель 3 </a:t>
            </a:r>
            <a:r>
              <a:rPr lang="ru-RU" dirty="0" smtClean="0"/>
              <a:t>класса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/>
              <a:t>Бернат В.К.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Вода- одна из главных составных частей всех живых организмов.</a:t>
            </a:r>
            <a:endParaRPr lang="ru-RU" dirty="0"/>
          </a:p>
        </p:txBody>
      </p:sp>
      <p:pic>
        <p:nvPicPr>
          <p:cNvPr id="5" name="Содержимое 4" descr="iCAJIX0NJ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285992"/>
            <a:ext cx="4214810" cy="4357718"/>
          </a:xfrm>
        </p:spPr>
      </p:pic>
      <p:pic>
        <p:nvPicPr>
          <p:cNvPr id="6" name="Содержимое 5" descr="iCA9SIMAW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2357430"/>
            <a:ext cx="4143404" cy="4286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Откуда пришла вода?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sz="2000" dirty="0" smtClean="0"/>
              <a:t>97% - это морская вода,3%- водные ресурсы  Земли.  Из них вечные льды и снега- 68,7%, вечная мерзлота, подземный лед-0,9%,доступная людям вода рек, озер, болот всего лишь 0,3%.С появлением жизни на земле круговорот воды стал более сложным. т.к. к явлению испарения  добавились процессы, связанные с жизнедеятельностью живых организмов.</a:t>
            </a:r>
            <a:endParaRPr lang="ru-RU" sz="2000" dirty="0"/>
          </a:p>
        </p:txBody>
      </p:sp>
      <p:pic>
        <p:nvPicPr>
          <p:cNvPr id="5" name="Содержимое 4" descr="iCAV94FKK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142984"/>
            <a:ext cx="4643470" cy="5214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3000"/>
            <a:ext cx="8115328" cy="48577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Реки </a:t>
            </a:r>
            <a:r>
              <a:rPr lang="ru-RU" dirty="0" err="1" smtClean="0"/>
              <a:t>ногинского</a:t>
            </a:r>
            <a:r>
              <a:rPr lang="ru-RU" dirty="0" smtClean="0"/>
              <a:t> района: </a:t>
            </a:r>
            <a:r>
              <a:rPr lang="ru-RU" dirty="0" err="1" smtClean="0"/>
              <a:t>Воря</a:t>
            </a:r>
            <a:r>
              <a:rPr lang="ru-RU" dirty="0" smtClean="0"/>
              <a:t>, </a:t>
            </a:r>
            <a:r>
              <a:rPr lang="ru-RU" dirty="0" err="1" smtClean="0"/>
              <a:t>Вохна,Вьюнка</a:t>
            </a:r>
            <a:r>
              <a:rPr lang="ru-RU" dirty="0" smtClean="0"/>
              <a:t>, </a:t>
            </a:r>
            <a:r>
              <a:rPr lang="ru-RU" dirty="0" err="1" smtClean="0"/>
              <a:t>Донинка</a:t>
            </a:r>
            <a:r>
              <a:rPr lang="ru-RU" dirty="0" smtClean="0"/>
              <a:t>, </a:t>
            </a:r>
            <a:r>
              <a:rPr lang="ru-RU" dirty="0" err="1" smtClean="0"/>
              <a:t>Дубенка</a:t>
            </a:r>
            <a:r>
              <a:rPr lang="ru-RU" dirty="0" smtClean="0"/>
              <a:t>, </a:t>
            </a:r>
            <a:r>
              <a:rPr lang="ru-RU" dirty="0" err="1" smtClean="0"/>
              <a:t>Жмучка</a:t>
            </a:r>
            <a:r>
              <a:rPr lang="ru-RU" dirty="0" smtClean="0"/>
              <a:t>, </a:t>
            </a:r>
            <a:r>
              <a:rPr lang="ru-RU" dirty="0" err="1" smtClean="0"/>
              <a:t>Загребка</a:t>
            </a:r>
            <a:r>
              <a:rPr lang="ru-RU" dirty="0" smtClean="0"/>
              <a:t>, </a:t>
            </a:r>
            <a:r>
              <a:rPr lang="ru-RU" dirty="0" err="1" smtClean="0"/>
              <a:t>Лавровка</a:t>
            </a:r>
            <a:r>
              <a:rPr lang="ru-RU" dirty="0" smtClean="0"/>
              <a:t>, Плотня, </a:t>
            </a:r>
            <a:r>
              <a:rPr lang="ru-RU" dirty="0" err="1" smtClean="0"/>
              <a:t>Пруженка</a:t>
            </a:r>
            <a:r>
              <a:rPr lang="ru-RU" dirty="0" smtClean="0"/>
              <a:t>, Черноголовка, </a:t>
            </a:r>
            <a:r>
              <a:rPr lang="ru-RU" dirty="0" err="1" smtClean="0"/>
              <a:t>Шаловка</a:t>
            </a:r>
            <a:r>
              <a:rPr lang="ru-RU" dirty="0" smtClean="0"/>
              <a:t>, </a:t>
            </a:r>
            <a:r>
              <a:rPr lang="ru-RU" dirty="0" err="1" smtClean="0"/>
              <a:t>Шерна,Клязьма</a:t>
            </a:r>
            <a:r>
              <a:rPr lang="ru-RU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3000"/>
            <a:ext cx="8258204" cy="5715000"/>
          </a:xfrm>
        </p:spPr>
        <p:txBody>
          <a:bodyPr/>
          <a:lstStyle/>
          <a:p>
            <a:pPr algn="ctr"/>
            <a:r>
              <a:rPr lang="ru-RU" dirty="0" smtClean="0"/>
              <a:t>Заповеди: 1.наша планета- наш дом и каждый из нас в ответе за её будущее. 2 если найдёшь в лесу родник- сохрани </a:t>
            </a:r>
            <a:r>
              <a:rPr lang="ru-RU" dirty="0" err="1" smtClean="0"/>
              <a:t>его.Может</a:t>
            </a:r>
            <a:r>
              <a:rPr lang="ru-RU" dirty="0" smtClean="0"/>
              <a:t> быть, это начало большой полноводной реки. 3.Вслушайся в журчание реки. Может быть она просит помощи от тебя и ей нужны твои </a:t>
            </a:r>
            <a:r>
              <a:rPr lang="ru-RU" smtClean="0"/>
              <a:t>заботливые руки.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Леонардо да Винчи: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«Воде была дана волшебная власть стать  соком жизни на земле.» вода- самое необыкновенное вещество в мире. Вода присутствует на Земле не только в водоемах но и в </a:t>
            </a:r>
            <a:r>
              <a:rPr lang="ru-RU" sz="2000" dirty="0" err="1" smtClean="0"/>
              <a:t>воздухе,и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почве, и во всех живых существах. Растения, животные, человек не могут обойтись без воды.</a:t>
            </a:r>
          </a:p>
          <a:p>
            <a:pPr algn="ctr"/>
            <a:endParaRPr lang="ru-RU" sz="2000" dirty="0"/>
          </a:p>
        </p:txBody>
      </p:sp>
      <p:pic>
        <p:nvPicPr>
          <p:cNvPr id="5" name="Содержимое 4" descr="x_3ca7d6d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071546"/>
            <a:ext cx="5102225" cy="535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714356"/>
            <a:ext cx="3383280" cy="2143140"/>
          </a:xfrm>
        </p:spPr>
        <p:txBody>
          <a:bodyPr>
            <a:normAutofit/>
          </a:bodyPr>
          <a:lstStyle/>
          <a:p>
            <a:r>
              <a:rPr lang="ru-RU" dirty="0" smtClean="0"/>
              <a:t>Вода - самое распространенное на нашей планете и самое загадочное вещество. Она существует в самых разных состояниях, обладая множеством жизненно важных свойств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857495"/>
            <a:ext cx="3383280" cy="377095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Вода имеет ключевое значение в создании и поддержании жизни на Земле, в химическом строении живых организмов, в формировании климата и погоды</a:t>
            </a:r>
            <a:endParaRPr lang="ru-RU" sz="2000" dirty="0"/>
          </a:p>
        </p:txBody>
      </p:sp>
      <p:pic>
        <p:nvPicPr>
          <p:cNvPr id="5" name="Содержимое 4" descr="iCAZJ8QQ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1357298"/>
            <a:ext cx="5072098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воды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643181"/>
            <a:ext cx="3383280" cy="3985265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/>
              <a:t>Вода на Земле может существовать в трёх основных состояниях — жидком, газообразном и твёрдом и приобретать различные формы, которые могут одновременно соседствовать друг с другом: водяной </a:t>
            </a:r>
            <a:r>
              <a:rPr lang="ru-RU" sz="2000" dirty="0" smtClean="0">
                <a:hlinkClick r:id="rId2" tooltip="Пар"/>
              </a:rPr>
              <a:t>пар</a:t>
            </a:r>
            <a:r>
              <a:rPr lang="ru-RU" sz="2000" dirty="0" smtClean="0"/>
              <a:t> и </a:t>
            </a:r>
            <a:r>
              <a:rPr lang="ru-RU" sz="2000" dirty="0" smtClean="0">
                <a:hlinkClick r:id="rId3" tooltip="Облако"/>
              </a:rPr>
              <a:t>облака</a:t>
            </a:r>
            <a:r>
              <a:rPr lang="ru-RU" sz="2000" dirty="0" smtClean="0"/>
              <a:t> в </a:t>
            </a:r>
            <a:r>
              <a:rPr lang="ru-RU" sz="2000" dirty="0" smtClean="0">
                <a:hlinkClick r:id="rId4" tooltip="Небо"/>
              </a:rPr>
              <a:t>небе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5" tooltip="Морская вода"/>
              </a:rPr>
              <a:t>морская вода</a:t>
            </a:r>
            <a:r>
              <a:rPr lang="ru-RU" sz="2000" dirty="0" smtClean="0"/>
              <a:t> и </a:t>
            </a:r>
            <a:r>
              <a:rPr lang="ru-RU" sz="2000" dirty="0" smtClean="0">
                <a:hlinkClick r:id="rId6" tooltip="Айсберг"/>
              </a:rPr>
              <a:t>айсберги</a:t>
            </a:r>
            <a:r>
              <a:rPr lang="ru-RU" sz="2000" dirty="0" smtClean="0"/>
              <a:t>, </a:t>
            </a:r>
            <a:r>
              <a:rPr lang="ru-RU" sz="2000" dirty="0" smtClean="0">
                <a:hlinkClick r:id="rId7" tooltip="Ледник"/>
              </a:rPr>
              <a:t>ледники</a:t>
            </a:r>
            <a:r>
              <a:rPr lang="ru-RU" sz="2000" dirty="0" smtClean="0"/>
              <a:t> и </a:t>
            </a:r>
            <a:r>
              <a:rPr lang="ru-RU" sz="2000" dirty="0" smtClean="0">
                <a:hlinkClick r:id="rId8" tooltip="Река"/>
              </a:rPr>
              <a:t>реки</a:t>
            </a:r>
            <a:r>
              <a:rPr lang="ru-RU" sz="2000" dirty="0" smtClean="0"/>
              <a:t> на поверхности земли, </a:t>
            </a:r>
            <a:r>
              <a:rPr lang="ru-RU" sz="2000" dirty="0" smtClean="0">
                <a:hlinkClick r:id="rId9" tooltip="Водоносный горизонт"/>
              </a:rPr>
              <a:t>водоносные слои</a:t>
            </a:r>
            <a:r>
              <a:rPr lang="ru-RU" sz="2000" dirty="0" smtClean="0"/>
              <a:t> в земле. Вода способна растворять в себе много веществ, приобретая тот или иной вкус</a:t>
            </a:r>
            <a:endParaRPr lang="ru-RU" sz="2000" dirty="0"/>
          </a:p>
        </p:txBody>
      </p:sp>
      <p:pic>
        <p:nvPicPr>
          <p:cNvPr id="5" name="Содержимое 4" descr="iCAH5HMT1.jpg"/>
          <p:cNvPicPr>
            <a:picLocks noGrp="1" noChangeAspect="1"/>
          </p:cNvPicPr>
          <p:nvPr>
            <p:ph sz="half" idx="1"/>
          </p:nvPr>
        </p:nvPicPr>
        <p:blipFill>
          <a:blip r:embed="rId10"/>
          <a:stretch>
            <a:fillRect/>
          </a:stretch>
        </p:blipFill>
        <p:spPr>
          <a:xfrm>
            <a:off x="785786" y="1071546"/>
            <a:ext cx="3929090" cy="46434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Хоть </a:t>
            </a:r>
            <a:r>
              <a:rPr lang="ru-RU" sz="2000" dirty="0" err="1" smtClean="0"/>
              <a:t>составчик</a:t>
            </a:r>
            <a:r>
              <a:rPr lang="ru-RU" sz="2000" dirty="0" smtClean="0"/>
              <a:t> мой не сложный , без меня жить невозможно. </a:t>
            </a:r>
            <a:r>
              <a:rPr lang="ru-RU" sz="2000" dirty="0" err="1" smtClean="0"/>
              <a:t>Я-отличный</a:t>
            </a:r>
            <a:r>
              <a:rPr lang="ru-RU" sz="2000" dirty="0" smtClean="0"/>
              <a:t> растворитель, жажды лучший  утолитель, а разрушите, так  сразу вы получите два газа.</a:t>
            </a:r>
            <a:endParaRPr lang="ru-RU" sz="2000" dirty="0"/>
          </a:p>
        </p:txBody>
      </p:sp>
      <p:pic>
        <p:nvPicPr>
          <p:cNvPr id="5" name="Содержимое 4" descr="iCAEKE4P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642918"/>
            <a:ext cx="4786346" cy="5715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CA7DLI1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500" r="1250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1714488"/>
            <a:ext cx="2590800" cy="407630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 дворе горой, в водой.                  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CAW2J4E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1910" r="2191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72198" y="1928802"/>
            <a:ext cx="2607045" cy="3861995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Красная девица, по свету ходила , следы обронила. Месяц видел, солнце скрыло.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Рассыпался горох на 77 дорог, никто его не подберет: ни царь, ни царица, ни красная девица.</a:t>
            </a:r>
            <a:endParaRPr lang="ru-RU" sz="2000" dirty="0"/>
          </a:p>
        </p:txBody>
      </p:sp>
      <p:pic>
        <p:nvPicPr>
          <p:cNvPr id="5" name="Содержимое 4" descr="iCAB7C1SQ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142984"/>
            <a:ext cx="4572032" cy="50720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429256" y="2143116"/>
            <a:ext cx="3383280" cy="4056703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Он всюду: в поле и в саду, А в дом не попадет.   И никуда  я не иду, покуда он идет.</a:t>
            </a:r>
            <a:endParaRPr lang="ru-RU" sz="2000" dirty="0"/>
          </a:p>
        </p:txBody>
      </p:sp>
      <p:pic>
        <p:nvPicPr>
          <p:cNvPr id="5" name="Содержимое 4" descr="iCA1TA3X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1357298"/>
            <a:ext cx="3929090" cy="46434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447</TotalTime>
  <Words>436</Words>
  <Application>Microsoft Office PowerPoint</Application>
  <PresentationFormat>Экран (4:3)</PresentationFormat>
  <Paragraphs>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Вода- источник жизни на земле</vt:lpstr>
      <vt:lpstr>Леонардо да Винчи:</vt:lpstr>
      <vt:lpstr>Вода - самое распространенное на нашей планете и самое загадочное вещество. Она существует в самых разных состояниях, обладая множеством жизненно важных свойств</vt:lpstr>
      <vt:lpstr>Виды воды</vt:lpstr>
      <vt:lpstr>Слайд 5</vt:lpstr>
      <vt:lpstr>Слайд 6</vt:lpstr>
      <vt:lpstr>Слайд 7</vt:lpstr>
      <vt:lpstr>Слайд 8</vt:lpstr>
      <vt:lpstr>Слайд 9</vt:lpstr>
      <vt:lpstr>Вода- одна из главных составных частей всех живых организмов.</vt:lpstr>
      <vt:lpstr>Откуда пришла вода?</vt:lpstr>
      <vt:lpstr>Реки ногинского района: Воря, Вохна,Вьюнка, Донинка, Дубенка, Жмучка, Загребка, Лавровка, Плотня, Пруженка, Черноголовка, Шаловка, Шерна,Клязьма.</vt:lpstr>
      <vt:lpstr>Заповеди: 1.наша планета- наш дом и каждый из нас в ответе за её будущее. 2 если найдёшь в лесу родник- сохрани его.Может быть, это начало большой полноводной реки. 3.Вслушайся в журчание реки. Может быть она просит помощи от тебя и ей нужны твои заботливые руки.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Вода- источник жизни на земле</dc:title>
  <dc:creator>Пользователь</dc:creator>
  <cp:lastModifiedBy>Карнавал</cp:lastModifiedBy>
  <cp:revision>40</cp:revision>
  <dcterms:created xsi:type="dcterms:W3CDTF">2012-10-15T14:58:43Z</dcterms:created>
  <dcterms:modified xsi:type="dcterms:W3CDTF">2012-10-26T07:56:59Z</dcterms:modified>
</cp:coreProperties>
</file>