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6" r:id="rId3"/>
    <p:sldId id="286" r:id="rId4"/>
    <p:sldId id="287" r:id="rId5"/>
    <p:sldId id="288" r:id="rId6"/>
    <p:sldId id="26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84" r:id="rId20"/>
    <p:sldId id="304" r:id="rId21"/>
    <p:sldId id="302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6" autoAdjust="0"/>
    <p:restoredTop sz="94437" autoAdjust="0"/>
  </p:normalViewPr>
  <p:slideViewPr>
    <p:cSldViewPr>
      <p:cViewPr varScale="1">
        <p:scale>
          <a:sx n="97" d="100"/>
          <a:sy n="97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10.03.2013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800200"/>
          </a:xfrm>
        </p:spPr>
        <p:txBody>
          <a:bodyPr/>
          <a:lstStyle/>
          <a:p>
            <a:r>
              <a:rPr lang="ru-RU" dirty="0" smtClean="0"/>
              <a:t>Проверка формул по физике </a:t>
            </a:r>
          </a:p>
          <a:p>
            <a:r>
              <a:rPr lang="ru-RU" dirty="0" smtClean="0"/>
              <a:t>7 класс</a:t>
            </a:r>
            <a:endParaRPr lang="ru-RU" dirty="0"/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9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тела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m = V ∙ 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давления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m </a:t>
            </a:r>
            <a:r>
              <a:rPr lang="el-GR" dirty="0" smtClean="0"/>
              <a:t>∙</a:t>
            </a:r>
            <a:r>
              <a:rPr lang="en-US" dirty="0" smtClean="0"/>
              <a:t>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 = </a:t>
            </a:r>
            <a:r>
              <a:rPr lang="el-GR" dirty="0" smtClean="0"/>
              <a:t>ϑ</a:t>
            </a:r>
            <a:r>
              <a:rPr lang="ru-RU" dirty="0" smtClean="0"/>
              <a:t> ∙</a:t>
            </a:r>
            <a:r>
              <a:rPr lang="en-US" dirty="0" smtClean="0"/>
              <a:t> 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V = m/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p = F/s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Масса тела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m = V ∙ 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высоты столба жидкости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F /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 = S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ϑ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∆l = F / 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h = p /(</a:t>
            </a:r>
            <a:r>
              <a:rPr lang="el-GR" dirty="0" smtClean="0"/>
              <a:t>ρ∙</a:t>
            </a:r>
            <a:r>
              <a:rPr lang="en-US" dirty="0" smtClean="0"/>
              <a:t>g)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тела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= m/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l-GR" dirty="0" smtClean="0"/>
              <a:t>ϑ</a:t>
            </a:r>
            <a:r>
              <a:rPr lang="en-US" dirty="0" smtClean="0"/>
              <a:t> = S / 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m = F /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 = F / p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силы давления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1</a:t>
            </a:r>
            <a:r>
              <a:rPr lang="en-US" dirty="0" smtClean="0"/>
              <a:t> + F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F = p ∙ s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пути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m </a:t>
            </a:r>
            <a:r>
              <a:rPr lang="el-GR" dirty="0" smtClean="0"/>
              <a:t>∙</a:t>
            </a:r>
            <a:r>
              <a:rPr lang="en-US" dirty="0" smtClean="0"/>
              <a:t>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 = </a:t>
            </a:r>
            <a:r>
              <a:rPr lang="el-GR" dirty="0" smtClean="0"/>
              <a:t>ϑ</a:t>
            </a:r>
            <a:r>
              <a:rPr lang="ru-RU" dirty="0" smtClean="0"/>
              <a:t> ∙</a:t>
            </a:r>
            <a:r>
              <a:rPr lang="en-US" dirty="0" smtClean="0"/>
              <a:t> 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V = m/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p = F/s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времени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m </a:t>
            </a:r>
            <a:r>
              <a:rPr lang="el-GR" dirty="0" smtClean="0"/>
              <a:t>∙</a:t>
            </a:r>
            <a:r>
              <a:rPr lang="en-US" dirty="0" smtClean="0"/>
              <a:t>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 = S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ϑ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V = m / 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h = p /(</a:t>
            </a:r>
            <a:r>
              <a:rPr lang="el-GR" dirty="0" smtClean="0"/>
              <a:t>ρ∙</a:t>
            </a:r>
            <a:r>
              <a:rPr lang="en-US" dirty="0" smtClean="0"/>
              <a:t>g)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коэффициента жесткости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F /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 = S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ϑ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∆l = F / 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h = p /(</a:t>
            </a:r>
            <a:r>
              <a:rPr lang="el-GR" dirty="0" smtClean="0"/>
              <a:t>ρ∙</a:t>
            </a:r>
            <a:r>
              <a:rPr lang="en-US" dirty="0" smtClean="0"/>
              <a:t>g)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18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Единицы измерения давления</a:t>
            </a:r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Паскаль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Ньютон</a:t>
            </a:r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Килограмм</a:t>
            </a:r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Миллиметр ртутного столба</a:t>
            </a:r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Метр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силы тяжести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m ∙ g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1</a:t>
            </a:r>
            <a:r>
              <a:rPr lang="en-US" dirty="0" smtClean="0"/>
              <a:t> + F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19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1"/>
          <p:cNvSpPr/>
          <p:nvPr/>
        </p:nvSpPr>
        <p:spPr>
          <a:xfrm>
            <a:off x="1115616" y="2286000"/>
            <a:ext cx="1246584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Сила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2"/>
          <p:cNvSpPr/>
          <p:nvPr/>
        </p:nvSpPr>
        <p:spPr>
          <a:xfrm>
            <a:off x="2627784" y="2286000"/>
            <a:ext cx="120761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Объем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3"/>
          <p:cNvSpPr/>
          <p:nvPr/>
        </p:nvSpPr>
        <p:spPr>
          <a:xfrm>
            <a:off x="4283968" y="2286000"/>
            <a:ext cx="1152128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Давление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POS 4"/>
          <p:cNvSpPr/>
          <p:nvPr/>
        </p:nvSpPr>
        <p:spPr>
          <a:xfrm>
            <a:off x="5868144" y="2276872"/>
            <a:ext cx="1152128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Путь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3" name="POS 5"/>
          <p:cNvSpPr/>
          <p:nvPr/>
        </p:nvSpPr>
        <p:spPr>
          <a:xfrm>
            <a:off x="7366000" y="2286000"/>
            <a:ext cx="1238448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Площадь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728192"/>
          </a:xfrm>
        </p:spPr>
        <p:txBody>
          <a:bodyPr/>
          <a:lstStyle/>
          <a:p>
            <a:r>
              <a:rPr lang="ru-RU" sz="3200" dirty="0" smtClean="0"/>
              <a:t>Установите соответствие между физическими величинами  и их единицами измерения в СИ. </a:t>
            </a:r>
            <a:endParaRPr lang="ru-RU" sz="3200" dirty="0"/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46355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Н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16891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Па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31623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</a:t>
            </a:r>
            <a:r>
              <a:rPr lang="ru-RU" sz="1600" baseline="30000" dirty="0" smtClean="0">
                <a:solidFill>
                  <a:schemeClr val="tx1"/>
                </a:solidFill>
                <a:latin typeface="Arial"/>
              </a:rPr>
              <a:t>2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1087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75819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</a:t>
            </a:r>
            <a:r>
              <a:rPr lang="ru-RU" sz="1600" baseline="30000" dirty="0" smtClean="0">
                <a:solidFill>
                  <a:schemeClr val="tx1"/>
                </a:solidFill>
                <a:latin typeface="Arial"/>
              </a:rPr>
              <a:t>3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20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1"/>
          <p:cNvSpPr/>
          <p:nvPr/>
        </p:nvSpPr>
        <p:spPr>
          <a:xfrm>
            <a:off x="14732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Вес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2"/>
          <p:cNvSpPr/>
          <p:nvPr/>
        </p:nvSpPr>
        <p:spPr>
          <a:xfrm>
            <a:off x="29464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Масса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3"/>
          <p:cNvSpPr/>
          <p:nvPr/>
        </p:nvSpPr>
        <p:spPr>
          <a:xfrm>
            <a:off x="4211960" y="2286000"/>
            <a:ext cx="1368152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Плотность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POS 4"/>
          <p:cNvSpPr/>
          <p:nvPr/>
        </p:nvSpPr>
        <p:spPr>
          <a:xfrm>
            <a:off x="5892800" y="2286000"/>
            <a:ext cx="1127472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Скорость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3" name="POS 5"/>
          <p:cNvSpPr/>
          <p:nvPr/>
        </p:nvSpPr>
        <p:spPr>
          <a:xfrm>
            <a:off x="73660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Время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728192"/>
          </a:xfrm>
        </p:spPr>
        <p:txBody>
          <a:bodyPr/>
          <a:lstStyle/>
          <a:p>
            <a:r>
              <a:rPr lang="ru-RU" sz="3200" dirty="0" smtClean="0"/>
              <a:t>Установите соответствие между физическими величинами  и их единицами измерения в СИ. </a:t>
            </a:r>
            <a:endParaRPr lang="ru-RU" sz="3200" dirty="0"/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75819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Н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61087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кг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16891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с</a:t>
            </a:r>
          </a:p>
          <a:p>
            <a:pPr algn="ctr"/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3162300" y="4445000"/>
            <a:ext cx="545604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м/с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4635500" y="4445000"/>
            <a:ext cx="65658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кг/м</a:t>
            </a:r>
            <a:r>
              <a:rPr lang="ru-RU" sz="1600" baseline="30000" dirty="0" smtClean="0">
                <a:solidFill>
                  <a:schemeClr val="tx1"/>
                </a:solidFill>
                <a:latin typeface="Arial"/>
              </a:rPr>
              <a:t>3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dirty="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 dirty="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 dirty="0"/>
              <a:t>Подождите!</a:t>
            </a:r>
          </a:p>
          <a:p>
            <a:pPr algn="ctr">
              <a:defRPr/>
            </a:pPr>
            <a:r>
              <a:rPr lang="ru-RU" dirty="0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2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31925"/>
          </a:xfrm>
        </p:spPr>
        <p:txBody>
          <a:bodyPr/>
          <a:lstStyle/>
          <a:p>
            <a:r>
              <a:rPr lang="ru-RU" dirty="0" smtClean="0"/>
              <a:t>Формула для вычисления давления жидкости на дно сосуда 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</a:t>
            </a:r>
            <a:r>
              <a:rPr lang="el-GR" dirty="0" smtClean="0"/>
              <a:t>ρ∙</a:t>
            </a:r>
            <a:r>
              <a:rPr lang="en-US" dirty="0" smtClean="0"/>
              <a:t>g∙h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 = m∙g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l-GR" dirty="0" smtClean="0"/>
              <a:t>ρ</a:t>
            </a:r>
            <a:r>
              <a:rPr lang="en-US" dirty="0" smtClean="0"/>
              <a:t> = m/V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p = F/s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3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силы упругости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1</a:t>
            </a:r>
            <a:r>
              <a:rPr lang="en-US" dirty="0" smtClean="0"/>
              <a:t> + F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4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удлинения нити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F /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 = S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ϑ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∆l = l – l</a:t>
            </a:r>
            <a:r>
              <a:rPr lang="en-US" baseline="-25000" dirty="0" smtClean="0"/>
              <a:t>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h = p /(</a:t>
            </a:r>
            <a:r>
              <a:rPr lang="el-GR" dirty="0" smtClean="0"/>
              <a:t>ρ∙</a:t>
            </a:r>
            <a:r>
              <a:rPr lang="en-US" dirty="0" smtClean="0"/>
              <a:t>g)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en-US" b="1" dirty="0" smtClean="0">
                <a:solidFill>
                  <a:schemeClr val="hlink"/>
                </a:solidFill>
                <a:latin typeface="Arial"/>
              </a:rPr>
              <a:t>5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плотности вещества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</a:t>
            </a:r>
            <a:r>
              <a:rPr lang="el-GR" dirty="0" smtClean="0"/>
              <a:t>ρ∙</a:t>
            </a:r>
            <a:r>
              <a:rPr lang="en-US" dirty="0" smtClean="0"/>
              <a:t>g∙h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 = m∙g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l-GR" dirty="0" smtClean="0"/>
              <a:t>ρ</a:t>
            </a:r>
            <a:r>
              <a:rPr lang="en-US" dirty="0" smtClean="0"/>
              <a:t> = m/V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p = F/s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6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431925"/>
          </a:xfrm>
        </p:spPr>
        <p:txBody>
          <a:bodyPr/>
          <a:lstStyle/>
          <a:p>
            <a:r>
              <a:rPr lang="ru-RU" dirty="0" smtClean="0"/>
              <a:t>Равнодействующая сил направленных в одну сторону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1</a:t>
            </a:r>
            <a:r>
              <a:rPr lang="en-US" dirty="0" smtClean="0"/>
              <a:t> + F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7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431925"/>
          </a:xfrm>
        </p:spPr>
        <p:txBody>
          <a:bodyPr/>
          <a:lstStyle/>
          <a:p>
            <a:r>
              <a:rPr lang="ru-RU" dirty="0" smtClean="0"/>
              <a:t>Равнодействующая сил направленных в разные стороны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m ∙ 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 = k ∙ ∆l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1</a:t>
            </a:r>
            <a:r>
              <a:rPr lang="en-US" dirty="0" smtClean="0"/>
              <a:t> + F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 = F</a:t>
            </a:r>
            <a:r>
              <a:rPr lang="en-US" baseline="-25000" dirty="0" smtClean="0"/>
              <a:t>2  </a:t>
            </a:r>
            <a:r>
              <a:rPr lang="en-US" dirty="0" smtClean="0"/>
              <a:t>- F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latin typeface="Arial"/>
              </a:rPr>
              <a:t>8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для вычисления скорости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</a:t>
            </a:r>
            <a:r>
              <a:rPr lang="el-GR" dirty="0" smtClean="0"/>
              <a:t>ρ∙</a:t>
            </a:r>
            <a:r>
              <a:rPr lang="en-US" dirty="0" smtClean="0"/>
              <a:t>g∙h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l-GR" dirty="0" smtClean="0"/>
              <a:t>ϑ</a:t>
            </a:r>
            <a:r>
              <a:rPr lang="ru-RU" dirty="0" smtClean="0"/>
              <a:t> = </a:t>
            </a:r>
            <a:r>
              <a:rPr lang="en-US" dirty="0" smtClean="0"/>
              <a:t>S/t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V = m/</a:t>
            </a:r>
            <a:r>
              <a:rPr lang="el-GR" dirty="0" smtClean="0"/>
              <a:t>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p = F/s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F" val="True"/>
  <p:tag name="PASS" val="111"/>
  <p:tag name="TFT" val="True"/>
  <p:tag name="TFS" val="False"/>
  <p:tag name="TFO" val="True"/>
  <p:tag name="TK" val="0.9"/>
  <p:tag name="TFM" val="True"/>
  <p:tag name="TTIM" val="10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5"/>
  <p:tag name="V" val="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1"/>
  <p:tag name="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4"/>
  <p:tag name="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16"/>
  <p:tag name="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8"/>
  <p:tag name="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2"/>
  <p:tag name="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5"/>
  <p:tag name="V" val="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1"/>
  <p:tag name="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2"/>
  <p:tag name="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16"/>
  <p:tag name="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8"/>
  <p:tag name="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4"/>
  <p:tag name="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1575</TotalTime>
  <Words>777</Words>
  <Application>Microsoft Office PowerPoint</Application>
  <PresentationFormat>Экран (4:3)</PresentationFormat>
  <Paragraphs>296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Сумерки</vt:lpstr>
      <vt:lpstr>Слайд 1</vt:lpstr>
      <vt:lpstr>Формула силы тяжести</vt:lpstr>
      <vt:lpstr>Формула для вычисления давления жидкости на дно сосуда </vt:lpstr>
      <vt:lpstr>Формула силы упругости</vt:lpstr>
      <vt:lpstr>Формула для вычисления удлинения нити</vt:lpstr>
      <vt:lpstr>Формула для вычисления плотности вещества</vt:lpstr>
      <vt:lpstr>Равнодействующая сил направленных в одну сторону</vt:lpstr>
      <vt:lpstr>Равнодействующая сил направленных в разные стороны</vt:lpstr>
      <vt:lpstr>Формула для вычисления скорости</vt:lpstr>
      <vt:lpstr>Вес тела</vt:lpstr>
      <vt:lpstr>Формула для вычисления давления</vt:lpstr>
      <vt:lpstr>Масса тела</vt:lpstr>
      <vt:lpstr>Формула для вычисления высоты столба жидкости</vt:lpstr>
      <vt:lpstr>Объем тела</vt:lpstr>
      <vt:lpstr>Формула силы давления</vt:lpstr>
      <vt:lpstr>Формула для вычисления пути</vt:lpstr>
      <vt:lpstr>Формула для вычисления времени</vt:lpstr>
      <vt:lpstr>Формула для вычисления коэффициента жесткости</vt:lpstr>
      <vt:lpstr>Единицы измерения давления</vt:lpstr>
      <vt:lpstr>Установите соответствие между физическими величинами  и их единицами измерения в СИ. </vt:lpstr>
      <vt:lpstr>Установите соответствие между физическими величинами  и их единицами измерения в СИ. </vt:lpstr>
      <vt:lpstr>Слайд 22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Sergei</cp:lastModifiedBy>
  <cp:revision>233</cp:revision>
  <dcterms:created xsi:type="dcterms:W3CDTF">2011-08-18T05:12:14Z</dcterms:created>
  <dcterms:modified xsi:type="dcterms:W3CDTF">2014-09-09T09:55:03Z</dcterms:modified>
</cp:coreProperties>
</file>