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8" r:id="rId22"/>
    <p:sldId id="285" r:id="rId23"/>
    <p:sldId id="277" r:id="rId24"/>
    <p:sldId id="276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307" r:id="rId35"/>
    <p:sldId id="293" r:id="rId36"/>
    <p:sldId id="294" r:id="rId37"/>
    <p:sldId id="295" r:id="rId38"/>
    <p:sldId id="296" r:id="rId39"/>
    <p:sldId id="297" r:id="rId40"/>
    <p:sldId id="289" r:id="rId41"/>
    <p:sldId id="291" r:id="rId42"/>
    <p:sldId id="290" r:id="rId43"/>
    <p:sldId id="292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08" autoAdjust="0"/>
    <p:restoredTop sz="94660"/>
  </p:normalViewPr>
  <p:slideViewPr>
    <p:cSldViewPr>
      <p:cViewPr>
        <p:scale>
          <a:sx n="98" d="100"/>
          <a:sy n="98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5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7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9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8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8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3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9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4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5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DCBD-A3E2-4C3B-84C8-338C7556DCD3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5A8B-1356-4EEC-BE93-AF5FE8C3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8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Равноускоренное прямолинейное движение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Подготовка к егэ.1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4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40" y="620688"/>
            <a:ext cx="796571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01888"/>
            <a:ext cx="6084719" cy="23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13" y="2331041"/>
            <a:ext cx="5983095" cy="419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0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85" y="365252"/>
            <a:ext cx="6594676" cy="62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5" y="1488395"/>
            <a:ext cx="878693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060401" cy="61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" y="1844824"/>
            <a:ext cx="9008060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9193"/>
            <a:ext cx="7272808" cy="636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4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69" y="188640"/>
            <a:ext cx="623688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6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2516"/>
            <a:ext cx="8568952" cy="20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8019"/>
            <a:ext cx="8136904" cy="6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0" y="836712"/>
            <a:ext cx="8987355" cy="49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0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893642"/>
            <a:ext cx="5760639" cy="577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3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68" y="476672"/>
            <a:ext cx="905437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9292"/>
            <a:ext cx="7200800" cy="636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9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9" y="980728"/>
            <a:ext cx="913422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30" y="1484784"/>
            <a:ext cx="9188430" cy="32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195"/>
            <a:ext cx="7200799" cy="67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66112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629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9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6687"/>
            <a:ext cx="826207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9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630"/>
            <a:ext cx="9169116" cy="258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2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" y="404664"/>
            <a:ext cx="8648027" cy="575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0"/>
            <a:ext cx="67687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4" y="1358757"/>
            <a:ext cx="9177004" cy="318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5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5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" y="620688"/>
            <a:ext cx="928987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6019"/>
            <a:ext cx="8568951" cy="68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2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43" y="260648"/>
            <a:ext cx="957968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5" y="1412776"/>
            <a:ext cx="9368002" cy="39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060848"/>
            <a:ext cx="9843833" cy="34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1" y="476672"/>
            <a:ext cx="9712147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460219" cy="5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71400"/>
            <a:ext cx="7666818" cy="22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988840"/>
            <a:ext cx="10143044" cy="473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08720"/>
            <a:ext cx="10017777" cy="36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545756" cy="512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2" y="1712527"/>
            <a:ext cx="8723264" cy="301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3" y="548680"/>
            <a:ext cx="931151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9" y="1340768"/>
            <a:ext cx="971172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8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8486"/>
            <a:ext cx="9126527" cy="292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417" y="908720"/>
            <a:ext cx="97088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9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6" y="-70747"/>
            <a:ext cx="8802650" cy="692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2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20879" cy="69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" y="2636912"/>
            <a:ext cx="9326016" cy="155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013" y="881864"/>
            <a:ext cx="9758013" cy="52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7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700808"/>
            <a:ext cx="9965380" cy="345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170"/>
            <a:ext cx="9374472" cy="65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3274"/>
            <a:ext cx="849552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89" y="548680"/>
            <a:ext cx="9446175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6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56592"/>
            <a:ext cx="9820868" cy="27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272"/>
            <a:ext cx="9465336" cy="41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52"/>
            <a:ext cx="9093160" cy="689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69" y="332656"/>
            <a:ext cx="984290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0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50" y="-171399"/>
            <a:ext cx="9361949" cy="703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30" y="332655"/>
            <a:ext cx="9680990" cy="646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-412177"/>
            <a:ext cx="7860737" cy="70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3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332656"/>
            <a:ext cx="920163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1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790"/>
            <a:ext cx="6912768" cy="653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60432" cy="355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3572"/>
            <a:ext cx="8286761" cy="295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" y="3301978"/>
            <a:ext cx="8925501" cy="315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2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71400"/>
            <a:ext cx="6728837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20" y="2529051"/>
            <a:ext cx="6256285" cy="432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4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12" y="476672"/>
            <a:ext cx="9665875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5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87047"/>
            <a:ext cx="7200799" cy="71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4" y="-171400"/>
            <a:ext cx="7140210" cy="36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5" y="3212976"/>
            <a:ext cx="7423260" cy="350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2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874"/>
            <a:ext cx="7632847" cy="671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4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24781" cy="11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6256"/>
            <a:ext cx="6336704" cy="563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6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9712"/>
            <a:ext cx="6696744" cy="67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48" y="116632"/>
            <a:ext cx="8645926" cy="28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48" y="2822806"/>
            <a:ext cx="7451570" cy="40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2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09268"/>
            <a:ext cx="5328592" cy="620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865" y="739502"/>
            <a:ext cx="8229600" cy="59375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363"/>
            <a:ext cx="7056784" cy="68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6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18479"/>
            <a:ext cx="7128792" cy="595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0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7</Words>
  <Application>Microsoft Office PowerPoint</Application>
  <PresentationFormat>Экран (4:3)</PresentationFormat>
  <Paragraphs>3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Равноускоренное прямолинейное движение</vt:lpstr>
      <vt:lpstr>Таблица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Равноускоренное прямолинейное движение</dc:title>
  <dc:creator>Майя</dc:creator>
  <cp:lastModifiedBy>Степан</cp:lastModifiedBy>
  <cp:revision>41</cp:revision>
  <dcterms:created xsi:type="dcterms:W3CDTF">2014-03-10T15:10:09Z</dcterms:created>
  <dcterms:modified xsi:type="dcterms:W3CDTF">2014-09-09T13:43:52Z</dcterms:modified>
</cp:coreProperties>
</file>