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9" r:id="rId5"/>
    <p:sldId id="264" r:id="rId6"/>
    <p:sldId id="260" r:id="rId7"/>
    <p:sldId id="265" r:id="rId8"/>
    <p:sldId id="261" r:id="rId9"/>
    <p:sldId id="266" r:id="rId10"/>
    <p:sldId id="262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09B37-C9EE-47F5-9F5E-661412B738DD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CE2D1-F662-4CE0-BD38-14BAF953E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0AB20-05E1-4516-91C9-B3F76AF4E9A3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2ECFA-510C-44BF-803F-4ADBE49DF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507A5-C7BA-4E24-998D-261347B469E1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49020-9E2D-411B-B4F2-44B21E2BA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87D12-611C-465A-B240-AB5BC4555E27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1C944-777F-4A92-985C-F852FC795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548D5-22E2-45E9-90C5-12FB383EB7B6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63357-4AA8-44D8-AF6B-E50F1B1DF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A69B6-DA40-4023-AA83-319835AC5DBA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553C1-322D-4F31-BE8D-04FB1205B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520C3-20AE-4B23-9C9E-B7E37EFEAF77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4F87D-A190-405A-B28C-A1730C774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17110-FDBC-4F8C-9CD9-0AF83A54C83B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D6E78-2DA2-4E34-8D50-BA796F265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36B9D-F6D5-46DD-BF97-4C51134CA672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77AC1-755A-4A4C-99A6-2E5822E06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2DAD8-0518-4F4B-9F47-C6A854780180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F14B3-EC4C-4419-B097-013E8F5A7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42A55-AC2E-4576-A242-98F5EAAEAA1B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98FC7-B36B-4E52-872A-32A2D3F42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5363A3-D0E8-4ED0-B13E-D31797AA7504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92A9D6-5FA0-43B6-B9EC-160C456D4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Использование игровых технологий на уроках географии</a:t>
            </a:r>
            <a:endParaRPr lang="ru-RU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algn="r" eaLnBrk="1" hangingPunct="1"/>
            <a:r>
              <a:rPr lang="ru-RU" smtClean="0"/>
              <a:t>Учитель географии</a:t>
            </a:r>
          </a:p>
          <a:p>
            <a:pPr algn="r" eaLnBrk="1" hangingPunct="1"/>
            <a:r>
              <a:rPr lang="ru-RU" smtClean="0"/>
              <a:t>МОУ «Комсомольская СОШ»</a:t>
            </a:r>
          </a:p>
          <a:p>
            <a:pPr algn="r" eaLnBrk="1" hangingPunct="1"/>
            <a:r>
              <a:rPr lang="ru-RU" smtClean="0"/>
              <a:t>Рындина Е.С.</a:t>
            </a:r>
          </a:p>
          <a:p>
            <a:pPr algn="r" eaLnBrk="1" hangingPunct="1"/>
            <a:r>
              <a:rPr lang="ru-RU" smtClean="0"/>
              <a:t>Белгород 2012г.</a:t>
            </a:r>
          </a:p>
        </p:txBody>
      </p:sp>
      <p:pic>
        <p:nvPicPr>
          <p:cNvPr id="2052" name="Рисунок 3" descr="Маман 1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5" y="3429000"/>
            <a:ext cx="238125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В мастерской народных ремесел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10 класс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У каждого свое задание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750887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Вот, что у нас получилось!</a:t>
            </a:r>
            <a:endParaRPr lang="ru-RU" dirty="0"/>
          </a:p>
        </p:txBody>
      </p:sp>
      <p:pic>
        <p:nvPicPr>
          <p:cNvPr id="9" name="Содержимое 8" descr="Рисунок7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2728351"/>
            <a:ext cx="4040188" cy="3031660"/>
          </a:xfrm>
        </p:spPr>
      </p:pic>
      <p:pic>
        <p:nvPicPr>
          <p:cNvPr id="10" name="Содержимое 9" descr="Рисунок8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727756"/>
            <a:ext cx="4041775" cy="30328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229600" cy="104298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/>
          </a:p>
        </p:txBody>
      </p:sp>
      <p:sp>
        <p:nvSpPr>
          <p:cNvPr id="1229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027" name="Picture 3" descr="C:\Documents and Settings\Учитель\Рабочий стол\Учитель года 2014\спасибо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714488"/>
            <a:ext cx="2971808" cy="4620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06047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В современной практике обучения географии большую популярность получили игровые технологии.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Рисунок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3000372"/>
            <a:ext cx="4038600" cy="3024395"/>
          </a:xfrm>
        </p:spPr>
      </p:pic>
      <p:pic>
        <p:nvPicPr>
          <p:cNvPr id="8" name="Содержимое 7" descr="Рисунок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6314" y="3000372"/>
            <a:ext cx="4038600" cy="302895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Для чего нужны игровые технологии?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Активные формы обучения, в том числе и игровые, получили в последнее время широкое применение на уроках географии. Использование игр в обучении географии решает множество задач. Они развивают познавательный интерес к предмету, активизируют учебную деятельность учащихся на уроках, способствуют становлению творческой личности ученика, так как многие из игр часто предполагают проблемный характер обучения, ибо есть исходный вопрос, на который надо дать ответ, а пути решения не ясны. Многие из игр дают возможности для </a:t>
            </a:r>
            <a:r>
              <a:rPr lang="ru-RU" dirty="0" err="1" smtClean="0"/>
              <a:t>взаимоного</a:t>
            </a:r>
            <a:r>
              <a:rPr lang="ru-RU" smtClean="0"/>
              <a:t> обучения</a:t>
            </a:r>
            <a:r>
              <a:rPr lang="ru-RU" dirty="0" smtClean="0"/>
              <a:t>, так как предполагают групповые формы работы и совещательный процесс. Интеллектуально развитые дети занимают лидирующее положение, обучая отстающих в командной игре. Возможность совещаться, обсуждать проблемы позволяет также удовлетворять потребность подростков в общении.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Географический КВН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9 КЛАСС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ПОЛЕТ ГАГАРЫ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750887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ТАКОЕ ДОМАШНЕЕ ЗАДАНИЕ…</a:t>
            </a:r>
            <a:endParaRPr lang="ru-RU" dirty="0"/>
          </a:p>
        </p:txBody>
      </p:sp>
      <p:pic>
        <p:nvPicPr>
          <p:cNvPr id="9" name="Содержимое 8" descr="Рисунок3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2728351"/>
            <a:ext cx="4040188" cy="3031660"/>
          </a:xfrm>
        </p:spPr>
      </p:pic>
      <p:pic>
        <p:nvPicPr>
          <p:cNvPr id="10" name="Содержимое 9" descr="Рисунок4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727756"/>
            <a:ext cx="4041775" cy="3032851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Что дают игровые технологии?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Игры оказывают сильное эмоциональное воздействие на учащихся, формируют многие умения и навыки: прежде всего коммуникативные, умение работать в группе, принимать решения, брать ответственность на себя. Они развивают организаторские способности, воспитывают чувство сопереживания, стимулируют взаимовыручку в решении трудных проблем. Таким образом, использование в учебном процессе игровых методов позволяет решать целый комплекс педагогических задач. Игры по географии в сочетании с другими педагогическими технологиями повышают эффективность географического образования.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rgbClr val="FF0000"/>
                </a:solidFill>
              </a:rPr>
              <a:t>Бейн</a:t>
            </a:r>
            <a:r>
              <a:rPr lang="ru-RU" dirty="0" smtClean="0">
                <a:solidFill>
                  <a:srgbClr val="FF0000"/>
                </a:solidFill>
              </a:rPr>
              <a:t> – ринг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8 класс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Нам вместе весело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750887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Торжественная клятва</a:t>
            </a:r>
            <a:endParaRPr lang="ru-RU" dirty="0"/>
          </a:p>
        </p:txBody>
      </p:sp>
      <p:pic>
        <p:nvPicPr>
          <p:cNvPr id="9" name="Содержимое 8" descr="Рисунок5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2728351"/>
            <a:ext cx="4040188" cy="3031660"/>
          </a:xfrm>
        </p:spPr>
      </p:pic>
      <p:pic>
        <p:nvPicPr>
          <p:cNvPr id="10" name="Содержимое 9" descr="Рисунок6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727756"/>
            <a:ext cx="4041775" cy="3032851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Какие они, игры в географии?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В моей практике  используются настольные игры типа кроссвордов, ребусов, лото, игровых кубиков, почты, игры  творческого содержания - соревнований и ролевых игр, причем их формы становятся более разнообразными (Игры-соревнования «Что? Где? Когда?», «Счастливый случай», «</a:t>
            </a:r>
            <a:r>
              <a:rPr lang="ru-RU" dirty="0" err="1" smtClean="0"/>
              <a:t>Лего-го</a:t>
            </a:r>
            <a:r>
              <a:rPr lang="ru-RU" dirty="0" smtClean="0"/>
              <a:t>», «Звёздный час», «</a:t>
            </a:r>
            <a:r>
              <a:rPr lang="ru-RU" dirty="0" err="1" smtClean="0"/>
              <a:t>Геобизнес</a:t>
            </a:r>
            <a:r>
              <a:rPr lang="ru-RU" dirty="0" smtClean="0"/>
              <a:t>», «</a:t>
            </a:r>
            <a:r>
              <a:rPr lang="ru-RU" dirty="0" err="1" smtClean="0"/>
              <a:t>Геошанс</a:t>
            </a:r>
            <a:r>
              <a:rPr lang="ru-RU" dirty="0" smtClean="0"/>
              <a:t>», «По следам Робинзона», «Морской бой», «Географический КВН», «Роза ветров», «Остров сокровищ». Ролевые игры: «Юный менеджер», урок-ярмарка, пресс-конференция, урок-суд, урок-путешествие, урок-сказка, урок-инсценировка, урок-совещание и т. д.)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Путешествие по плану и карте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7 класс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Обсуждаем вопрос…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750887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Награждение капитана команды</a:t>
            </a:r>
            <a:endParaRPr lang="ru-RU" dirty="0"/>
          </a:p>
        </p:txBody>
      </p:sp>
      <p:pic>
        <p:nvPicPr>
          <p:cNvPr id="13" name="Содержимое 6" descr="DSC0064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301" y="2729187"/>
            <a:ext cx="4039985" cy="3029989"/>
          </a:xfrm>
        </p:spPr>
      </p:pic>
      <p:pic>
        <p:nvPicPr>
          <p:cNvPr id="14" name="Содержимое 7" descr="DSC0064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5920" y="2729187"/>
            <a:ext cx="4039985" cy="302998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Я пробую применять стандарты второго поколения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ru-RU" smtClean="0"/>
              <a:t>Большая часть игр в моей практике по-прежнему приходится на обобщение и контроль знаний. Но я стараюсь их включать и в процесс изучения нового материала и закрепления умений и навыков. Чаще использую игры в 6-х - 8-х классах, но ощущаю необходимость в их использовании и в старших классах.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92</TotalTime>
  <Words>455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Использование игровых технологий на уроках географии</vt:lpstr>
      <vt:lpstr>В современной практике обучения географии большую популярность получили игровые технологии.</vt:lpstr>
      <vt:lpstr>Для чего нужны игровые технологии?</vt:lpstr>
      <vt:lpstr>Географический КВН  9 КЛАСС</vt:lpstr>
      <vt:lpstr>Что дают игровые технологии?</vt:lpstr>
      <vt:lpstr>Бейн – ринг 8 класс</vt:lpstr>
      <vt:lpstr>Какие они, игры в географии?</vt:lpstr>
      <vt:lpstr>Путешествие по плану и карте 7 класс</vt:lpstr>
      <vt:lpstr>Я пробую применять стандарты второго поколения</vt:lpstr>
      <vt:lpstr>В мастерской народных ремесел 10 класс</vt:lpstr>
      <vt:lpstr>Спасибо за внимание!</vt:lpstr>
    </vt:vector>
  </TitlesOfParts>
  <Company>уке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игровых технологий на уроках географии</dc:title>
  <dc:creator>777</dc:creator>
  <cp:lastModifiedBy>user</cp:lastModifiedBy>
  <cp:revision>17</cp:revision>
  <dcterms:created xsi:type="dcterms:W3CDTF">2011-02-14T18:47:28Z</dcterms:created>
  <dcterms:modified xsi:type="dcterms:W3CDTF">2014-02-11T14:12:41Z</dcterms:modified>
</cp:coreProperties>
</file>