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FFA1-9BB2-41BE-9443-B0B653579D6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506EF-DB4C-491E-B70F-D219EB769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FFA1-9BB2-41BE-9443-B0B653579D6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506EF-DB4C-491E-B70F-D219EB769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FFA1-9BB2-41BE-9443-B0B653579D6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506EF-DB4C-491E-B70F-D219EB769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FFA1-9BB2-41BE-9443-B0B653579D6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506EF-DB4C-491E-B70F-D219EB769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FFA1-9BB2-41BE-9443-B0B653579D6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506EF-DB4C-491E-B70F-D219EB769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FFA1-9BB2-41BE-9443-B0B653579D6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506EF-DB4C-491E-B70F-D219EB769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FFA1-9BB2-41BE-9443-B0B653579D6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506EF-DB4C-491E-B70F-D219EB769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FFA1-9BB2-41BE-9443-B0B653579D6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506EF-DB4C-491E-B70F-D219EB769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FFA1-9BB2-41BE-9443-B0B653579D6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506EF-DB4C-491E-B70F-D219EB769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FFA1-9BB2-41BE-9443-B0B653579D6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506EF-DB4C-491E-B70F-D219EB769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FFA1-9BB2-41BE-9443-B0B653579D6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506EF-DB4C-491E-B70F-D219EB769D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C0FFA1-9BB2-41BE-9443-B0B653579D6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2506EF-DB4C-491E-B70F-D219EB769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772400" cy="4429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Рынок как взаимодействие экономических интересов производителей и потребителей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Рынок</a:t>
            </a:r>
            <a:r>
              <a:rPr lang="ru-RU" dirty="0" smtClean="0"/>
              <a:t> – это экономические отношения между людьми, основанные на </a:t>
            </a:r>
            <a:r>
              <a:rPr lang="ru-RU" b="1" i="1" dirty="0" smtClean="0"/>
              <a:t>частной собственности, добровольном обмене и конкуренции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/>
          <a:lstStyle/>
          <a:p>
            <a:r>
              <a:rPr lang="ru-RU" dirty="0" smtClean="0"/>
              <a:t>Рынок предполагает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183880" cy="4187952"/>
          </a:xfrm>
        </p:spPr>
        <p:txBody>
          <a:bodyPr/>
          <a:lstStyle/>
          <a:p>
            <a:r>
              <a:rPr lang="ru-RU" dirty="0" smtClean="0"/>
              <a:t>Частную собственность;</a:t>
            </a:r>
          </a:p>
          <a:p>
            <a:r>
              <a:rPr lang="ru-RU" dirty="0" smtClean="0"/>
              <a:t>Свободный обмен между продавцами и покупателями;</a:t>
            </a:r>
          </a:p>
          <a:p>
            <a:r>
              <a:rPr lang="ru-RU" dirty="0" smtClean="0"/>
              <a:t>Стимулы деятельности;</a:t>
            </a:r>
          </a:p>
          <a:p>
            <a:r>
              <a:rPr lang="ru-RU" dirty="0" smtClean="0"/>
              <a:t>Материальную ответственность;</a:t>
            </a:r>
          </a:p>
          <a:p>
            <a:r>
              <a:rPr lang="ru-RU" dirty="0" smtClean="0"/>
              <a:t>Конкуренцию.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265874"/>
          </a:xfrm>
        </p:spPr>
        <p:txBody>
          <a:bodyPr>
            <a:noAutofit/>
          </a:bodyPr>
          <a:lstStyle/>
          <a:p>
            <a:r>
              <a:rPr lang="ru-RU" sz="4000" dirty="0" smtClean="0"/>
              <a:t>Продавца и покупателя связывает </a:t>
            </a:r>
            <a:r>
              <a:rPr lang="ru-RU" sz="4000" b="1" dirty="0" smtClean="0">
                <a:solidFill>
                  <a:srgbClr val="C00000"/>
                </a:solidFill>
              </a:rPr>
              <a:t>цена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183880" cy="1571636"/>
          </a:xfrm>
        </p:spPr>
        <p:txBody>
          <a:bodyPr/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Цена</a:t>
            </a:r>
            <a:r>
              <a:rPr lang="ru-RU" dirty="0" smtClean="0"/>
              <a:t>  - </a:t>
            </a:r>
            <a:r>
              <a:rPr lang="ru-RU" b="1" i="1" dirty="0" smtClean="0"/>
              <a:t>денежное выражение стоимости товара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2928958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Результатом взаимодействия экономических интересов продавцов и покупателей является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равновесная цена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786190"/>
            <a:ext cx="8229600" cy="15001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Равновесная цена </a:t>
            </a:r>
            <a:r>
              <a:rPr lang="ru-RU" dirty="0" smtClean="0"/>
              <a:t>– </a:t>
            </a:r>
            <a:r>
              <a:rPr lang="ru-RU" b="1" i="1" dirty="0" smtClean="0"/>
              <a:t>это цена, которая удовлетворяет и продавца и покупателя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Спрос</a:t>
            </a:r>
            <a:r>
              <a:rPr lang="ru-RU" dirty="0" smtClean="0"/>
              <a:t> – желание и возможность покупателя приобрести товары и услуги по определённым ценам;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Предложение</a:t>
            </a:r>
            <a:r>
              <a:rPr lang="ru-RU" dirty="0" smtClean="0"/>
              <a:t> – желание и способность продавца произвести и предложить на рынке товары и услуги по определённой цене.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</TotalTime>
  <Words>95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     Рынок как взаимодействие экономических интересов производителей и потребителей</vt:lpstr>
      <vt:lpstr>Слайд 2</vt:lpstr>
      <vt:lpstr>Рынок предполагает</vt:lpstr>
      <vt:lpstr>Продавца и покупателя связывает цена</vt:lpstr>
      <vt:lpstr>     Результатом взаимодействия экономических интересов продавцов и покупателей является равновесная цена 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Рынок как взаимодействие экономических интересов производителей и потребителей</dc:title>
  <dc:creator>FuckYouBill</dc:creator>
  <cp:lastModifiedBy>DNA7 X86</cp:lastModifiedBy>
  <cp:revision>6</cp:revision>
  <dcterms:created xsi:type="dcterms:W3CDTF">2010-02-25T18:15:20Z</dcterms:created>
  <dcterms:modified xsi:type="dcterms:W3CDTF">2015-03-04T18:54:03Z</dcterms:modified>
</cp:coreProperties>
</file>