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8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CBF32-4172-46CD-B49C-33930B4DFFE1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E8EC-E9E4-4774-B957-BA1A1EA3A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B3E29-E446-4B7F-B4BD-FB029B6D93D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2721-F578-4203-B407-48574BD4B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9DFC-D4E1-4158-A8A2-497A6A634057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2F82-A19B-40F7-9F63-64F11C568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54B6-5C8E-4F6D-973B-71AAEFCD9C41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6EC6-31CF-4EAA-B66A-F891AC0BD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A33F-868F-4C45-98E7-E513B8CD485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F1A7-D3CB-4E6A-BC3D-6E606949C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005F-D7FC-48BF-A484-40CFF7D4803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6729-3FEF-4919-9717-C7F0ECEC2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C050-D20A-432C-826A-5606D6AF1E6C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90742-84F4-419C-9661-97179231E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39EA-3C8A-46FF-A67B-E4E449ED4F28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2B5B-714A-401D-9DCD-6C4ECCE6E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E44F-E42A-4A7F-95F2-0581CDEA079E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68943-0E8D-4747-B4B5-4CF30B715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3491-C848-4E4A-9472-EE33E4E6974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E730-356D-40E9-9AF2-F832A38BF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8307-82EC-4059-8EEF-83834C998EC6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04C1-340C-48B1-BB28-52EB520D1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205AF2-7A98-48F5-B670-D372DFED4E7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0B3EA3-CC6B-4A72-8F03-DBAF5800F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24288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Рынок продавца и рынок покупателя</a:t>
            </a:r>
          </a:p>
        </p:txBody>
      </p:sp>
      <p:pic>
        <p:nvPicPr>
          <p:cNvPr id="2052" name="Picture 4" descr="http://im6-tub-ru.yandex.net/i?id=98707113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929066"/>
            <a:ext cx="3329011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0721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1 вариант</a:t>
            </a:r>
          </a:p>
          <a:p>
            <a:r>
              <a:rPr lang="ru-RU" smtClean="0"/>
              <a:t>Конкуренция</a:t>
            </a:r>
          </a:p>
          <a:p>
            <a:r>
              <a:rPr lang="ru-RU" smtClean="0"/>
              <a:t>Спрос</a:t>
            </a:r>
          </a:p>
          <a:p>
            <a:r>
              <a:rPr lang="ru-RU" smtClean="0"/>
              <a:t>Конкуренция продавцов</a:t>
            </a:r>
          </a:p>
          <a:p>
            <a:r>
              <a:rPr lang="ru-RU" smtClean="0"/>
              <a:t>Цена</a:t>
            </a:r>
          </a:p>
          <a:p>
            <a:pPr algn="ctr">
              <a:buFont typeface="Arial" charset="0"/>
              <a:buNone/>
            </a:pPr>
            <a:r>
              <a:rPr lang="ru-RU" b="1" smtClean="0"/>
              <a:t>2 вариант</a:t>
            </a:r>
          </a:p>
          <a:p>
            <a:r>
              <a:rPr lang="ru-RU" smtClean="0"/>
              <a:t>Конкуренция покупателей</a:t>
            </a:r>
          </a:p>
          <a:p>
            <a:r>
              <a:rPr lang="ru-RU" smtClean="0"/>
              <a:t>Значение конкуренции</a:t>
            </a:r>
          </a:p>
          <a:p>
            <a:r>
              <a:rPr lang="ru-RU" smtClean="0"/>
              <a:t>Предложение</a:t>
            </a:r>
          </a:p>
          <a:p>
            <a:r>
              <a:rPr lang="ru-RU" smtClean="0"/>
              <a:t>Равновесная цена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14313" y="928688"/>
            <a:ext cx="8643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Рынок покупателя</a:t>
            </a:r>
          </a:p>
          <a:p>
            <a:r>
              <a:rPr lang="ru-RU" sz="4800" b="1">
                <a:latin typeface="Times New Roman" pitchFamily="18" charset="0"/>
                <a:cs typeface="Times New Roman" pitchFamily="18" charset="0"/>
              </a:rPr>
              <a:t>Ситуация избытка товаров и конкуренция между продавцами за увеличение продаж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14313" y="928688"/>
            <a:ext cx="8643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Рынок продавца</a:t>
            </a:r>
          </a:p>
          <a:p>
            <a:r>
              <a:rPr lang="ru-RU" sz="4800" b="1">
                <a:latin typeface="Times New Roman" pitchFamily="18" charset="0"/>
                <a:cs typeface="Times New Roman" pitchFamily="18" charset="0"/>
              </a:rPr>
              <a:t>Ситуация дефицита товаров и обострение конкуренции между покупателями за право их приобретения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14313" y="928688"/>
            <a:ext cx="8643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Проблемные ситуации</a:t>
            </a:r>
          </a:p>
          <a:p>
            <a:r>
              <a:rPr lang="ru-RU" sz="4800" b="1">
                <a:latin typeface="Times New Roman" pitchFamily="18" charset="0"/>
                <a:cs typeface="Times New Roman" pitchFamily="18" charset="0"/>
              </a:rPr>
              <a:t>О каком рынке – продавца или покупателя – идёт речь в стихотворении С Михалкова «Как старик корову продавал»?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69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Рынок продавца и рынок покупателя</vt:lpstr>
      <vt:lpstr>Слайд 2</vt:lpstr>
      <vt:lpstr>Слайд 3</vt:lpstr>
      <vt:lpstr>Слайд 4</vt:lpstr>
      <vt:lpstr>Слайд 5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 как экономический ресурс. Разделение труда и специализация</dc:title>
  <dc:creator>Admin</dc:creator>
  <cp:lastModifiedBy>DNA7 X86</cp:lastModifiedBy>
  <cp:revision>25</cp:revision>
  <dcterms:created xsi:type="dcterms:W3CDTF">2009-10-08T15:21:24Z</dcterms:created>
  <dcterms:modified xsi:type="dcterms:W3CDTF">2015-03-04T18:53:53Z</dcterms:modified>
</cp:coreProperties>
</file>