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061E-D37D-4595-8F91-BD3E618AC687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4424-3084-4809-B671-77F77DE7D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D7F1E-87CC-4DA2-823D-6D1B0839780E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F8F2-18C0-496A-9E71-CDAD52AF0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A4B88-E6B7-41FF-9D82-22A5671D8D71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5CC49-FA18-4DE2-A1C8-7AE5617E5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E37C-4B87-424E-B7E7-27AF83C74316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BDA4-89E5-47BF-966E-1083DCDCA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30B6-6017-4EC6-8EF6-C1166EB3AD76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BEB3F-A33A-450B-A985-66565BA12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3A913-452E-4590-9500-C1A8742F22FA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BA896-15D4-46AD-99D3-A4C1040FB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76EE-2CF0-4247-AC82-9F4852CBE774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0429-70E5-496D-88C6-44481B6A7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5943-09F2-4FC2-B5AF-F5D4C1E5C27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5933-B39F-4F51-8EBF-E58573061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2BB27-DA88-4080-9732-51D37FDCB22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7360-170B-4ABB-A828-23334FE6D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B87CA-61A1-4BED-9C29-01725ABDF6E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30E2-E1AA-4339-A5C6-4B061D17B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899E-89DE-429D-88F8-55DB4285DF63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358F-1726-4A50-BAAF-DD85ECF83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7C49B8-CED3-48C8-8EB9-D9E8F3844400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B74790-9A44-4CDC-8189-4F3EF4741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1214438"/>
            <a:ext cx="7772400" cy="1470025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Производитель и его экономические интересы</a:t>
            </a:r>
          </a:p>
        </p:txBody>
      </p:sp>
      <p:pic>
        <p:nvPicPr>
          <p:cNvPr id="3074" name="Picture 2" descr="http://im6-tub-ru.yandex.net/i?id=219702639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357562"/>
            <a:ext cx="2786082" cy="2696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Производитель</a:t>
            </a:r>
            <a:r>
              <a:rPr lang="ru-RU" b="1" dirty="0" smtClean="0"/>
              <a:t> – изготовитель товаров и услуг</a:t>
            </a:r>
            <a:endParaRPr lang="ru-RU" b="1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u="sng" smtClean="0"/>
              <a:t>Экономические интересы производителя</a:t>
            </a:r>
          </a:p>
          <a:p>
            <a:pPr>
              <a:buFontTx/>
              <a:buChar char="-"/>
            </a:pPr>
            <a:r>
              <a:rPr lang="ru-RU" smtClean="0"/>
              <a:t>Продажа большого количества товара;</a:t>
            </a:r>
          </a:p>
          <a:p>
            <a:pPr>
              <a:buFontTx/>
              <a:buChar char="-"/>
            </a:pPr>
            <a:r>
              <a:rPr lang="ru-RU" smtClean="0"/>
              <a:t>Продажа по высоким ценам;</a:t>
            </a:r>
          </a:p>
          <a:p>
            <a:pPr>
              <a:buFontTx/>
              <a:buChar char="-"/>
            </a:pPr>
            <a:r>
              <a:rPr lang="ru-RU" smtClean="0"/>
              <a:t>Получение большого дохода от продаж;</a:t>
            </a:r>
          </a:p>
          <a:p>
            <a:pPr>
              <a:buFontTx/>
              <a:buChar char="-"/>
            </a:pPr>
            <a:r>
              <a:rPr lang="ru-RU" smtClean="0"/>
              <a:t>Экономия времени и ресурсов при изготовлении и продаже товара.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Главный экономический интерес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ПОЛУЧЕНИЕ ПРИБЫЛИ!!!!!</a:t>
            </a:r>
          </a:p>
        </p:txBody>
      </p:sp>
      <p:pic>
        <p:nvPicPr>
          <p:cNvPr id="4100" name="Picture 2" descr="http://im4-tub-ru.yandex.net/i?id=172439406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3000375"/>
            <a:ext cx="3643312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Рынок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</a:t>
            </a:r>
            <a:r>
              <a:rPr lang="ru-RU" b="1" smtClean="0"/>
              <a:t>Рынок</a:t>
            </a:r>
            <a:r>
              <a:rPr lang="ru-RU" smtClean="0"/>
              <a:t> – это экономические отношения между людьми, основанные на частной собственности, добровольном обмене и конкуренции.</a:t>
            </a:r>
          </a:p>
        </p:txBody>
      </p:sp>
      <p:pic>
        <p:nvPicPr>
          <p:cNvPr id="18434" name="Picture 2" descr="http://im4-tub-ru.yandex.net/i?id=186718986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14752"/>
            <a:ext cx="4286280" cy="2561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Рынок предполагает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40105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-Частную собственность;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-Свободный обмен между продавцами и покупателями без принуждения к продаже и покупке;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-Стимулы деятельности, заставляющие эффективно действовать продавцов и покупателей;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-Материальную ответственность его участников;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-Конкуренцию между продавцами и покупателями.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Arial</vt:lpstr>
      <vt:lpstr>Тема Office</vt:lpstr>
      <vt:lpstr>Производитель и его экономические интересы</vt:lpstr>
      <vt:lpstr>Производитель – изготовитель товаров и услуг</vt:lpstr>
      <vt:lpstr>Главный экономический интерес</vt:lpstr>
      <vt:lpstr>Рынок</vt:lpstr>
      <vt:lpstr>Рынок предполагает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Производитель и его экономические интересы</dc:title>
  <dc:creator>Администратор</dc:creator>
  <cp:lastModifiedBy>DNA7 X86</cp:lastModifiedBy>
  <cp:revision>3</cp:revision>
  <dcterms:created xsi:type="dcterms:W3CDTF">2013-02-07T15:59:41Z</dcterms:created>
  <dcterms:modified xsi:type="dcterms:W3CDTF">2015-03-04T18:53:39Z</dcterms:modified>
</cp:coreProperties>
</file>