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8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indent="715963" algn="l"/>
            <a:r>
              <a:rPr lang="ru-RU" i="1" dirty="0" smtClean="0">
                <a:solidFill>
                  <a:srgbClr val="002060"/>
                </a:solidFill>
              </a:rPr>
              <a:t>Дать определение следующим понятиям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178592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Натуральное хозяйство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42886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Товарное хозяйство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7884" y="314324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Бартер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357187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Деньги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1736" y="414338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FF"/>
                </a:solidFill>
              </a:rPr>
              <a:t>Обмен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8794" y="571501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Купец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6248" y="507207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6699"/>
                </a:solidFill>
              </a:rPr>
              <a:t>Торговля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Потребитель и его экономические интересы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Экономические интересы</a:t>
            </a:r>
            <a:r>
              <a:rPr lang="ru-RU" dirty="0" smtClean="0"/>
              <a:t>- то, что заставляет людей работать сообща</a:t>
            </a:r>
            <a:endParaRPr lang="ru-RU" dirty="0"/>
          </a:p>
        </p:txBody>
      </p:sp>
      <p:pic>
        <p:nvPicPr>
          <p:cNvPr id="3074" name="Picture 2" descr="http://momatematika.26206s013.edusite.ru/images/p18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643182"/>
            <a:ext cx="2566984" cy="3683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Потребитель</a:t>
            </a:r>
            <a:r>
              <a:rPr lang="ru-RU" dirty="0" smtClean="0"/>
              <a:t> – человек, использующий товары и услуги для удовлетворения своих потребностей</a:t>
            </a:r>
            <a:endParaRPr lang="ru-RU" dirty="0"/>
          </a:p>
        </p:txBody>
      </p:sp>
      <p:pic>
        <p:nvPicPr>
          <p:cNvPr id="2050" name="Picture 2" descr="http://im7-tub-ru.yandex.net/i?id=209719646-5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71942"/>
            <a:ext cx="3071834" cy="2029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интересы потребителя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sz="2800" dirty="0" smtClean="0"/>
              <a:t>Приобретение вещи, которую не можешь сделать сам;</a:t>
            </a:r>
          </a:p>
          <a:p>
            <a:r>
              <a:rPr lang="ru-RU" sz="2800" dirty="0" smtClean="0"/>
              <a:t>2. Экономия времени и ресурсов при покупке вещи, которую делать самому сложно или долго;</a:t>
            </a:r>
          </a:p>
          <a:p>
            <a:r>
              <a:rPr lang="ru-RU" sz="2800" dirty="0" smtClean="0"/>
              <a:t>3. Приобретение товара хорошего качества;</a:t>
            </a:r>
          </a:p>
          <a:p>
            <a:r>
              <a:rPr lang="ru-RU" sz="2800" dirty="0" smtClean="0"/>
              <a:t>4. Приобретение товара по относительно низкой цене;</a:t>
            </a:r>
          </a:p>
          <a:p>
            <a:r>
              <a:rPr lang="ru-RU" dirty="0" smtClean="0"/>
              <a:t>5. Получение выгоды от заключения сделки.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Выскажи своё мнение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Что нужно знать потребителю о продавцах;</a:t>
            </a:r>
          </a:p>
          <a:p>
            <a:r>
              <a:rPr lang="ru-RU" dirty="0" smtClean="0"/>
              <a:t>2. Что потребителю надо знать о товаре;</a:t>
            </a:r>
          </a:p>
          <a:p>
            <a:r>
              <a:rPr lang="ru-RU" dirty="0" smtClean="0"/>
              <a:t>3. Играет ли мода какую-либо роль при покупках;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125</Words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Дать определение следующим понятиям</vt:lpstr>
      <vt:lpstr>Потребитель и его экономические интересы</vt:lpstr>
      <vt:lpstr>Экономические интересы- то, что заставляет людей работать сообща</vt:lpstr>
      <vt:lpstr>Потребитель – человек, использующий товары и услуги для удовлетворения своих потребностей</vt:lpstr>
      <vt:lpstr>Основные интересы потребителя</vt:lpstr>
      <vt:lpstr>Выскажи своё мнение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Потребитель и его экономические интересы</dc:title>
  <dc:creator>Администратор</dc:creator>
  <cp:lastModifiedBy>DNA7 X86</cp:lastModifiedBy>
  <cp:revision>3</cp:revision>
  <dcterms:created xsi:type="dcterms:W3CDTF">2013-01-21T16:06:40Z</dcterms:created>
  <dcterms:modified xsi:type="dcterms:W3CDTF">2015-03-04T18:53:13Z</dcterms:modified>
</cp:coreProperties>
</file>