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305800" cy="112894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ТОВАРЫ и УСЛУГИ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dobe Fan Heiti Std B" pitchFamily="34" charset="-128"/>
              <a:cs typeface="Times New Roman" pitchFamily="18" charset="0"/>
            </a:endParaRPr>
          </a:p>
        </p:txBody>
      </p:sp>
      <p:pic>
        <p:nvPicPr>
          <p:cNvPr id="16386" name="Picture 2" descr="http://im4-tub-ru.yandex.net/i?id=346020168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857496"/>
            <a:ext cx="3810027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857232"/>
            <a:ext cx="8443914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ТОВАР </a:t>
            </a:r>
            <a:r>
              <a:rPr lang="ru-RU" b="1" dirty="0" smtClean="0">
                <a:solidFill>
                  <a:schemeClr val="bg1"/>
                </a:solidFill>
              </a:rPr>
              <a:t>– продукт труда для продажи или обмена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7158" y="3500438"/>
            <a:ext cx="8443914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УСЛУГА </a:t>
            </a:r>
            <a:r>
              <a:rPr kumimoji="0" lang="ru-RU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– нематериальный результат труда, имеющий ценность</a:t>
            </a:r>
            <a:endParaRPr kumimoji="0" lang="ru-RU" sz="4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im5-tub-ru.yandex.net/i?id=16850400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786322"/>
            <a:ext cx="228601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im2-tub-ru.yandex.net/i?id=652940151-1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571612"/>
            <a:ext cx="1428760" cy="189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278608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ТОВАРЫ И УСЛУГИ </a:t>
            </a:r>
            <a:r>
              <a:rPr lang="ru-RU" b="1" dirty="0" smtClean="0">
                <a:solidFill>
                  <a:schemeClr val="bg1"/>
                </a:solidFill>
              </a:rPr>
              <a:t>являются экономическими благами. Они служат средством удовлетворения потребностей людей</a:t>
            </a:r>
          </a:p>
        </p:txBody>
      </p:sp>
      <p:pic>
        <p:nvPicPr>
          <p:cNvPr id="2052" name="Picture 4" descr="http://im0-tub-ru.yandex.net/i?id=32007938-02-16f-80217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71876"/>
            <a:ext cx="3571900" cy="2678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450059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ТОВАРЫ И УСЛУГИ </a:t>
            </a:r>
            <a:r>
              <a:rPr lang="ru-RU" b="1" dirty="0" smtClean="0">
                <a:solidFill>
                  <a:schemeClr val="bg1"/>
                </a:solidFill>
              </a:rPr>
              <a:t>удовлетворяют определённые потребности не самого производителя, а других людей путём их продажи. Следовательно, они имеют определённую ценность</a:t>
            </a:r>
          </a:p>
        </p:txBody>
      </p:sp>
      <p:pic>
        <p:nvPicPr>
          <p:cNvPr id="1026" name="Picture 2" descr="http://im0-tub-ru.yandex.net/i?id=196773195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429132"/>
            <a:ext cx="285752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6615130" cy="904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Выучить записи в тетради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300" b="1" dirty="0" smtClean="0">
                <a:solidFill>
                  <a:srgbClr val="C000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ДОМАШНЕЕ ЗАДАНИЕ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61</Words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ТОВАРЫ и УСЛУГИ</vt:lpstr>
      <vt:lpstr>ТОВАР – продукт труда для продажи или обмена</vt:lpstr>
      <vt:lpstr>ТОВАРЫ И УСЛУГИ являются экономическими благами. Они служат средством удовлетворения потребностей людей</vt:lpstr>
      <vt:lpstr>ТОВАРЫ И УСЛУГИ удовлетворяют определённые потребности не самого производителя, а других людей путём их продажи. Следовательно, они имеют определённую ценность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ТОВАРЫ и УСЛУГИ</dc:title>
  <dc:creator>Администратор</dc:creator>
  <cp:lastModifiedBy>DNA7 X86</cp:lastModifiedBy>
  <cp:revision>6</cp:revision>
  <dcterms:created xsi:type="dcterms:W3CDTF">2012-11-29T17:01:52Z</dcterms:created>
  <dcterms:modified xsi:type="dcterms:W3CDTF">2015-03-04T18:53:28Z</dcterms:modified>
</cp:coreProperties>
</file>