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547-CDBA-40C4-A774-750218ADC6D3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1000-1925-4AA1-8158-ED3F4094E82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547-CDBA-40C4-A774-750218ADC6D3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1000-1925-4AA1-8158-ED3F4094E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547-CDBA-40C4-A774-750218ADC6D3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1000-1925-4AA1-8158-ED3F4094E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547-CDBA-40C4-A774-750218ADC6D3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1000-1925-4AA1-8158-ED3F4094E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547-CDBA-40C4-A774-750218ADC6D3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1000-1925-4AA1-8158-ED3F4094E82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547-CDBA-40C4-A774-750218ADC6D3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1000-1925-4AA1-8158-ED3F4094E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547-CDBA-40C4-A774-750218ADC6D3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1000-1925-4AA1-8158-ED3F4094E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547-CDBA-40C4-A774-750218ADC6D3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1000-1925-4AA1-8158-ED3F4094E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547-CDBA-40C4-A774-750218ADC6D3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1000-1925-4AA1-8158-ED3F4094E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547-CDBA-40C4-A774-750218ADC6D3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D1000-1925-4AA1-8158-ED3F4094E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8547-CDBA-40C4-A774-750218ADC6D3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1D1000-1925-4AA1-8158-ED3F4094E82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FE8547-CDBA-40C4-A774-750218ADC6D3}" type="datetimeFigureOut">
              <a:rPr lang="ru-RU" smtClean="0"/>
              <a:t>20.09.2013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1D1000-1925-4AA1-8158-ED3F4094E82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36510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ОБОБЩАЮЩИЙ УРОК ПО ТЕМЕ: «ЛИТОСФЕРА» 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 </a:t>
            </a:r>
            <a:r>
              <a:rPr lang="ru-RU" b="1" dirty="0"/>
              <a:t>6  КЛАССЕ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МБОУ «</a:t>
            </a:r>
            <a:r>
              <a:rPr lang="ru-RU" sz="1800" dirty="0" err="1" smtClean="0"/>
              <a:t>Богатищевская</a:t>
            </a:r>
            <a:r>
              <a:rPr lang="ru-RU" sz="1800" dirty="0" smtClean="0"/>
              <a:t> СОШ»</a:t>
            </a:r>
            <a:br>
              <a:rPr lang="ru-RU" sz="1800" dirty="0" smtClean="0"/>
            </a:br>
            <a:r>
              <a:rPr lang="ru-RU" sz="1800" dirty="0" smtClean="0"/>
              <a:t>Учитель географии </a:t>
            </a:r>
            <a:r>
              <a:rPr lang="ru-RU" sz="1800" dirty="0" err="1" smtClean="0"/>
              <a:t>Болотова</a:t>
            </a:r>
            <a:r>
              <a:rPr lang="ru-RU" sz="1800" dirty="0" smtClean="0"/>
              <a:t> О.Л.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</a:t>
            </a:r>
            <a:r>
              <a:rPr lang="ru-RU" smtClean="0"/>
              <a:t>лишнее слово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        Ядро, мантия, впадина, земная кора.</a:t>
            </a:r>
          </a:p>
          <a:p>
            <a:r>
              <a:rPr lang="ru-RU" dirty="0" smtClean="0"/>
              <a:t>2.        Вершина, дюны, барханы, овраг.</a:t>
            </a:r>
          </a:p>
          <a:p>
            <a:r>
              <a:rPr lang="ru-RU" dirty="0" smtClean="0"/>
              <a:t>3.        Подошва, склон, вершина, отмель.</a:t>
            </a:r>
          </a:p>
          <a:p>
            <a:r>
              <a:rPr lang="ru-RU" dirty="0" smtClean="0"/>
              <a:t>4.        Литосфера, гидросфера, биосфера, атмосфера.</a:t>
            </a:r>
          </a:p>
          <a:p>
            <a:r>
              <a:rPr lang="ru-RU" dirty="0" smtClean="0"/>
              <a:t>5.        Очаг, сейсмические волны, эпицентр, кратер.</a:t>
            </a:r>
          </a:p>
          <a:p>
            <a:r>
              <a:rPr lang="ru-RU" dirty="0" smtClean="0"/>
              <a:t>6.        Низменность, перевал, гребень, хребет.</a:t>
            </a:r>
          </a:p>
          <a:p>
            <a:r>
              <a:rPr lang="ru-RU" dirty="0" smtClean="0"/>
              <a:t>7.        Гранит, торф, поваренная соль, известняк.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Образовательные  - обобщить, закрепить, проверить знания учащихся по теме «Литосфера».              </a:t>
            </a:r>
          </a:p>
          <a:p>
            <a:r>
              <a:rPr lang="ru-RU" dirty="0" smtClean="0"/>
              <a:t>Развивающие :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1</a:t>
            </a:r>
            <a:r>
              <a:rPr lang="ru-RU" dirty="0" smtClean="0"/>
              <a:t>) Развивать умения и навыки работы с физической картой, определять географическое положение гор и равнин.                                               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/>
              <a:t>2) Развивать географическое мышление, применять имеющиеся знания в поисках решения проблемных ситуаций.</a:t>
            </a:r>
          </a:p>
          <a:p>
            <a:r>
              <a:rPr lang="ru-RU" dirty="0" smtClean="0"/>
              <a:t>Воспитательные :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1</a:t>
            </a:r>
            <a:r>
              <a:rPr lang="ru-RU" dirty="0" smtClean="0"/>
              <a:t>) Формировать умение работать в коллективе, принимать собственные решения, брать ответственность на себя.</a:t>
            </a:r>
          </a:p>
          <a:p>
            <a:pPr>
              <a:buNone/>
            </a:pPr>
            <a:r>
              <a:rPr lang="ru-RU" dirty="0" smtClean="0"/>
              <a:t>    2)Воспитывать </a:t>
            </a:r>
            <a:r>
              <a:rPr lang="ru-RU" dirty="0" smtClean="0"/>
              <a:t>эстетическое восприятие географических объектов через литературные произведения.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Внутреннее строение Земли</a:t>
            </a:r>
            <a:endParaRPr lang="ru-RU" dirty="0"/>
          </a:p>
        </p:txBody>
      </p:sp>
      <p:pic>
        <p:nvPicPr>
          <p:cNvPr id="1026" name="Picture 2" descr="G:\Литосфера\zemlya_stroenie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3575" y="1935163"/>
            <a:ext cx="5396849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 дождей, текучих вод</a:t>
            </a:r>
            <a:br>
              <a:rPr lang="ru-RU" dirty="0" smtClean="0"/>
            </a:br>
            <a:r>
              <a:rPr lang="ru-RU" dirty="0" smtClean="0"/>
              <a:t>Он растет из года в год.</a:t>
            </a:r>
            <a:br>
              <a:rPr lang="ru-RU" dirty="0" smtClean="0"/>
            </a:br>
            <a:r>
              <a:rPr lang="ru-RU" dirty="0" smtClean="0"/>
              <a:t>Он полей равнинных враг,</a:t>
            </a:r>
            <a:br>
              <a:rPr lang="ru-RU" dirty="0" smtClean="0"/>
            </a:br>
            <a:r>
              <a:rPr lang="ru-RU" dirty="0" smtClean="0"/>
              <a:t>Как зовут его?</a:t>
            </a:r>
          </a:p>
          <a:p>
            <a:endParaRPr lang="ru-RU" dirty="0" smtClean="0"/>
          </a:p>
          <a:p>
            <a:r>
              <a:rPr lang="ru-RU" dirty="0" smtClean="0"/>
              <a:t>По пустыне гонит ветер</a:t>
            </a:r>
            <a:br>
              <a:rPr lang="ru-RU" dirty="0" smtClean="0"/>
            </a:br>
            <a:r>
              <a:rPr lang="ru-RU" dirty="0" smtClean="0"/>
              <a:t>Горы желтого песка.</a:t>
            </a:r>
            <a:br>
              <a:rPr lang="ru-RU" dirty="0" smtClean="0"/>
            </a:br>
            <a:r>
              <a:rPr lang="ru-RU" dirty="0" smtClean="0"/>
              <a:t>Как зовутся горы эти,</a:t>
            </a:r>
            <a:br>
              <a:rPr lang="ru-RU" dirty="0" smtClean="0"/>
            </a:br>
            <a:r>
              <a:rPr lang="ru-RU" dirty="0" smtClean="0"/>
              <a:t>Вы подумайте слегка.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Взлетают пыль и кучи пепла,</a:t>
            </a:r>
            <a:br>
              <a:rPr lang="ru-RU" dirty="0" smtClean="0"/>
            </a:br>
            <a:r>
              <a:rPr lang="ru-RU" dirty="0" smtClean="0"/>
              <a:t>В земле бушует бог огня.</a:t>
            </a:r>
            <a:br>
              <a:rPr lang="ru-RU" dirty="0" smtClean="0"/>
            </a:br>
            <a:r>
              <a:rPr lang="ru-RU" dirty="0" smtClean="0"/>
              <a:t>Какие горы Этна? Гекла?</a:t>
            </a:r>
            <a:br>
              <a:rPr lang="ru-RU" dirty="0" smtClean="0"/>
            </a:br>
            <a:r>
              <a:rPr lang="ru-RU" dirty="0" smtClean="0"/>
              <a:t>Еще вопрос вам от меня.</a:t>
            </a:r>
          </a:p>
          <a:p>
            <a:endParaRPr lang="ru-RU" dirty="0" smtClean="0"/>
          </a:p>
          <a:p>
            <a:r>
              <a:rPr lang="ru-RU" dirty="0" smtClean="0"/>
              <a:t>Бьет источника фонтан,</a:t>
            </a:r>
            <a:br>
              <a:rPr lang="ru-RU" dirty="0" smtClean="0"/>
            </a:br>
            <a:r>
              <a:rPr lang="ru-RU" dirty="0" smtClean="0"/>
              <a:t>Струя до поднебесья.</a:t>
            </a:r>
            <a:br>
              <a:rPr lang="ru-RU" dirty="0" smtClean="0"/>
            </a:br>
            <a:r>
              <a:rPr lang="ru-RU" dirty="0" smtClean="0"/>
              <a:t>В соседях с ним живет вулкан,</a:t>
            </a:r>
            <a:br>
              <a:rPr lang="ru-RU" dirty="0" smtClean="0"/>
            </a:br>
            <a:r>
              <a:rPr lang="ru-RU" dirty="0" smtClean="0"/>
              <a:t>Фонтан вам тот известен.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Порода горного царства -</a:t>
            </a:r>
            <a:br>
              <a:rPr lang="ru-RU" dirty="0" smtClean="0"/>
            </a:br>
            <a:r>
              <a:rPr lang="ru-RU" dirty="0" smtClean="0"/>
              <a:t>Из шпата, слюды и кварца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Он черный и блестящий,</a:t>
            </a:r>
          </a:p>
          <a:p>
            <a:pPr>
              <a:buNone/>
            </a:pPr>
            <a:r>
              <a:rPr lang="ru-RU" dirty="0" smtClean="0"/>
              <a:t>Людям помощник настоящий.</a:t>
            </a:r>
          </a:p>
          <a:p>
            <a:pPr>
              <a:buNone/>
            </a:pPr>
            <a:r>
              <a:rPr lang="ru-RU" dirty="0" smtClean="0"/>
              <a:t>Он несет в дома тепло,</a:t>
            </a:r>
          </a:p>
          <a:p>
            <a:pPr>
              <a:buNone/>
            </a:pPr>
            <a:r>
              <a:rPr lang="ru-RU" dirty="0" smtClean="0"/>
              <a:t>От него в домах светло.</a:t>
            </a:r>
          </a:p>
          <a:p>
            <a:pPr>
              <a:buNone/>
            </a:pPr>
            <a:r>
              <a:rPr lang="ru-RU" dirty="0" smtClean="0"/>
              <a:t>Помогает </a:t>
            </a:r>
            <a:r>
              <a:rPr lang="ru-RU" dirty="0" smtClean="0"/>
              <a:t>плавить стали,</a:t>
            </a:r>
          </a:p>
          <a:p>
            <a:pPr>
              <a:buNone/>
            </a:pPr>
            <a:r>
              <a:rPr lang="ru-RU" dirty="0" smtClean="0"/>
              <a:t>Делать </a:t>
            </a:r>
            <a:r>
              <a:rPr lang="ru-RU" dirty="0" smtClean="0"/>
              <a:t>краски из эмали.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Различие гор по высоте</a:t>
            </a:r>
            <a:endParaRPr lang="ru-RU" dirty="0"/>
          </a:p>
        </p:txBody>
      </p:sp>
      <p:pic>
        <p:nvPicPr>
          <p:cNvPr id="2051" name="Picture 3" descr="G:\Литосфера\pic67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36912"/>
            <a:ext cx="8422614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Различие равнин по высоте</a:t>
            </a:r>
            <a:endParaRPr lang="ru-RU" dirty="0"/>
          </a:p>
        </p:txBody>
      </p:sp>
      <p:pic>
        <p:nvPicPr>
          <p:cNvPr id="3074" name="Picture 2" descr="G:\Литосфера\43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587" y="2708920"/>
            <a:ext cx="8590062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 координатам определить горные вершины:</a:t>
            </a:r>
          </a:p>
          <a:p>
            <a:r>
              <a:rPr lang="ru-RU" dirty="0" smtClean="0"/>
              <a:t>62</a:t>
            </a:r>
            <a:r>
              <a:rPr lang="ru-RU" baseline="30000" dirty="0" smtClean="0"/>
              <a:t>0</a:t>
            </a:r>
            <a:r>
              <a:rPr lang="ru-RU" dirty="0" smtClean="0"/>
              <a:t>с.ш., 150</a:t>
            </a:r>
            <a:r>
              <a:rPr lang="ru-RU" baseline="30000" dirty="0" smtClean="0"/>
              <a:t>0</a:t>
            </a:r>
            <a:r>
              <a:rPr lang="ru-RU" dirty="0" smtClean="0"/>
              <a:t>з.д.       </a:t>
            </a:r>
          </a:p>
          <a:p>
            <a:r>
              <a:rPr lang="ru-RU" dirty="0" smtClean="0"/>
              <a:t>31</a:t>
            </a:r>
            <a:r>
              <a:rPr lang="ru-RU" baseline="30000" dirty="0" smtClean="0"/>
              <a:t>0</a:t>
            </a:r>
            <a:r>
              <a:rPr lang="ru-RU" dirty="0" smtClean="0"/>
              <a:t>ю.ш., 70</a:t>
            </a:r>
            <a:r>
              <a:rPr lang="ru-RU" baseline="30000" dirty="0" smtClean="0"/>
              <a:t>0</a:t>
            </a:r>
            <a:r>
              <a:rPr lang="ru-RU" dirty="0" smtClean="0"/>
              <a:t>з.д.        </a:t>
            </a:r>
          </a:p>
          <a:p>
            <a:r>
              <a:rPr lang="ru-RU" dirty="0" smtClean="0"/>
              <a:t>3</a:t>
            </a:r>
            <a:r>
              <a:rPr lang="ru-RU" baseline="30000" dirty="0" smtClean="0"/>
              <a:t>0</a:t>
            </a:r>
            <a:r>
              <a:rPr lang="ru-RU" dirty="0" smtClean="0"/>
              <a:t>ю.ш., </a:t>
            </a:r>
            <a:r>
              <a:rPr lang="ru-RU" dirty="0" smtClean="0"/>
              <a:t>38</a:t>
            </a:r>
            <a:r>
              <a:rPr lang="ru-RU" baseline="30000" dirty="0" smtClean="0"/>
              <a:t>0</a:t>
            </a:r>
            <a:r>
              <a:rPr lang="ru-RU" dirty="0" smtClean="0"/>
              <a:t>в.д</a:t>
            </a:r>
            <a:endParaRPr lang="ru-RU" dirty="0" smtClean="0"/>
          </a:p>
          <a:p>
            <a:r>
              <a:rPr lang="ru-RU" dirty="0" smtClean="0"/>
              <a:t>29</a:t>
            </a:r>
            <a:r>
              <a:rPr lang="ru-RU" baseline="30000" dirty="0" smtClean="0"/>
              <a:t>0</a:t>
            </a:r>
            <a:r>
              <a:rPr lang="ru-RU" dirty="0" smtClean="0"/>
              <a:t>с.ш., 87</a:t>
            </a:r>
            <a:r>
              <a:rPr lang="ru-RU" baseline="30000" dirty="0" smtClean="0"/>
              <a:t>0</a:t>
            </a:r>
            <a:r>
              <a:rPr lang="ru-RU" dirty="0" smtClean="0"/>
              <a:t>в.д.     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144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ОБОБЩАЮЩИЙ УРОК ПО ТЕМЕ: «ЛИТОСФЕРА»   В  6  КЛАССЕ.   МБОУ «Богатищевская СОШ» Учитель географии Болотова О.Л. </vt:lpstr>
      <vt:lpstr>Цели урока:</vt:lpstr>
      <vt:lpstr>Внутреннее строение Земли</vt:lpstr>
      <vt:lpstr>Слайд 4</vt:lpstr>
      <vt:lpstr>Слайд 5</vt:lpstr>
      <vt:lpstr>Слайд 6</vt:lpstr>
      <vt:lpstr>Различие гор по высоте</vt:lpstr>
      <vt:lpstr>Различие равнин по высоте</vt:lpstr>
      <vt:lpstr>Слайд 9</vt:lpstr>
      <vt:lpstr>Найди лишнее слово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ТЕМЕ: «ЛИТОСФЕРА»   В  6  КЛАССЕ.   МБОУ «Богатищевская СОШ» Учитель географии Болотова О.Л.</dc:title>
  <dc:creator>Ольга</dc:creator>
  <cp:lastModifiedBy>Ольга</cp:lastModifiedBy>
  <cp:revision>2</cp:revision>
  <dcterms:created xsi:type="dcterms:W3CDTF">2013-09-20T09:26:19Z</dcterms:created>
  <dcterms:modified xsi:type="dcterms:W3CDTF">2013-09-20T09:42:19Z</dcterms:modified>
</cp:coreProperties>
</file>