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0" r:id="rId3"/>
    <p:sldId id="319" r:id="rId4"/>
    <p:sldId id="318" r:id="rId5"/>
    <p:sldId id="317" r:id="rId6"/>
    <p:sldId id="316" r:id="rId7"/>
    <p:sldId id="315" r:id="rId8"/>
    <p:sldId id="314" r:id="rId9"/>
    <p:sldId id="313" r:id="rId10"/>
    <p:sldId id="312" r:id="rId11"/>
    <p:sldId id="311" r:id="rId12"/>
    <p:sldId id="310" r:id="rId13"/>
    <p:sldId id="309" r:id="rId14"/>
    <p:sldId id="308" r:id="rId15"/>
    <p:sldId id="307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-fizika.narod.ru/8_m4.htm" TargetMode="External"/><Relationship Id="rId2" Type="http://schemas.openxmlformats.org/officeDocument/2006/relationships/hyperlink" Target="http://files.school-collection.edu.ru/dlrstore/669ba079-e921-11dc-95ff-0800200c9a66/4_3.sw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91" y="1285860"/>
            <a:ext cx="914400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Урок </a:t>
            </a:r>
            <a:r>
              <a:rPr lang="ru-RU" sz="2000" dirty="0">
                <a:latin typeface="Times New Roman"/>
                <a:ea typeface="Times New Roman"/>
              </a:rPr>
              <a:t>по физике </a:t>
            </a:r>
            <a:r>
              <a:rPr lang="ru-RU" sz="2000" dirty="0" smtClean="0">
                <a:latin typeface="Times New Roman"/>
                <a:ea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</a:rPr>
              <a:t>8 </a:t>
            </a:r>
            <a:r>
              <a:rPr lang="ru-RU" sz="2000" dirty="0" smtClean="0">
                <a:latin typeface="Times New Roman"/>
                <a:ea typeface="Times New Roman"/>
              </a:rPr>
              <a:t>классе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«Постоянные магниты»</a:t>
            </a:r>
            <a:endParaRPr lang="ru-RU" sz="3600" b="1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3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1" t="20624" r="3421" b="17975"/>
          <a:stretch/>
        </p:blipFill>
        <p:spPr bwMode="auto">
          <a:xfrm>
            <a:off x="-1" y="548680"/>
            <a:ext cx="914799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698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3" t="20956" r="3301" b="17610"/>
          <a:stretch/>
        </p:blipFill>
        <p:spPr bwMode="auto">
          <a:xfrm>
            <a:off x="0" y="476672"/>
            <a:ext cx="916324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0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2" t="20736" r="3352" b="17858"/>
          <a:stretch/>
        </p:blipFill>
        <p:spPr bwMode="auto">
          <a:xfrm>
            <a:off x="0" y="676166"/>
            <a:ext cx="915367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31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3" t="21177" r="38686" b="27299"/>
          <a:stretch/>
        </p:blipFill>
        <p:spPr bwMode="auto">
          <a:xfrm>
            <a:off x="3043" y="271450"/>
            <a:ext cx="9036496" cy="642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1991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Тела, длительное время сохраняющие намагниченность.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8610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 места магнита, где обнаруживаются наиболее сильные магнитные действия.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7332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Магнитные линии выходят из северного полюса магнита и входят в южный, замыкаясь внутри магнита.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5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32859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Домашнее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задание  </a:t>
            </a:r>
            <a:endParaRPr lang="ru-RU" sz="3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§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59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Подготовить доклады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indent="-51435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Магнитное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поле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Земли.</a:t>
            </a:r>
          </a:p>
          <a:p>
            <a:pPr marL="514350" indent="-514350" algn="ctr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2. Компас, история его открытия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98" y="292494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files.school-collection.edu.ru/dlrstore/669ba079-e921-11dc-95ff-0800200c9a66/4_3.swf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2675" y="3645024"/>
            <a:ext cx="3736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class-fizika.narod.ru/8_m4.htm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7990818" cy="261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Литература: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Times New Roman"/>
              </a:rPr>
              <a:t>Перышкин</a:t>
            </a:r>
            <a:r>
              <a:rPr lang="ru-RU" dirty="0">
                <a:latin typeface="Times New Roman"/>
                <a:ea typeface="Times New Roman"/>
              </a:rPr>
              <a:t> А.В. Физика 8 </a:t>
            </a:r>
            <a:r>
              <a:rPr lang="ru-RU" dirty="0" err="1">
                <a:latin typeface="Times New Roman"/>
                <a:ea typeface="Times New Roman"/>
              </a:rPr>
              <a:t>кл</a:t>
            </a:r>
            <a:r>
              <a:rPr lang="ru-RU" dirty="0">
                <a:latin typeface="Times New Roman"/>
                <a:ea typeface="Times New Roman"/>
              </a:rPr>
              <a:t>.- Москва: Дрофа, 2009.</a:t>
            </a:r>
            <a:endParaRPr lang="ru-RU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Times New Roman"/>
              </a:rPr>
              <a:t>Лукашик</a:t>
            </a:r>
            <a:r>
              <a:rPr lang="ru-RU" dirty="0">
                <a:latin typeface="Times New Roman"/>
                <a:ea typeface="Times New Roman"/>
              </a:rPr>
              <a:t> В.И., Иванова Е.В. Сборник задач по физике 7-9.- Москва: Просвещение, 2008.  </a:t>
            </a:r>
            <a:endParaRPr lang="ru-RU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</a:rPr>
              <a:t>Перышкин</a:t>
            </a:r>
            <a:r>
              <a:rPr lang="ru-RU" dirty="0">
                <a:latin typeface="Times New Roman"/>
              </a:rPr>
              <a:t> А.В. Сборник задач по физике 7-9.- Москва: Экзамен, 2010.</a:t>
            </a:r>
            <a:endParaRPr lang="ru-RU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Источники иллюстраций, Интернет-ресурсы: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83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9992559"/>
              </p:ext>
            </p:extLst>
          </p:nvPr>
        </p:nvGraphicFramePr>
        <p:xfrm>
          <a:off x="611560" y="836712"/>
          <a:ext cx="8064898" cy="4968552"/>
        </p:xfrm>
        <a:graphic>
          <a:graphicData uri="http://schemas.openxmlformats.org/drawingml/2006/table">
            <a:tbl>
              <a:tblPr firstRow="1" firstCol="1" bandRow="1"/>
              <a:tblGrid>
                <a:gridCol w="4032449"/>
                <a:gridCol w="4032449"/>
              </a:tblGrid>
              <a:tr h="45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Вариант 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Вариант 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Что называется электромагнитом?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Из чего состоит электромагнит?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Какими способами можно усилить магнитное действие катушки с током?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Какими способами можно уменьшить магнитное действие электромагнита?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Что надо сделать, чтобы изменить магнитные полюсы катушки с током на противоположные?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Как построить сильный электромагнит, чтобы ток в электромагните был сравнительно малым?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Где применяются электромагниты в промышленности?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Где применяются электромагниты в школе и сельском хозяйстве?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93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200800" cy="291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Из каких материалов можно изготовить постоянный магнит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Все ли металлы притягиваются магнитом?</a:t>
            </a:r>
          </a:p>
        </p:txBody>
      </p:sp>
    </p:spTree>
    <p:extLst>
      <p:ext uri="{BB962C8B-B14F-4D97-AF65-F5344CB8AC3E}">
        <p14:creationId xmlns="" xmlns:p14="http://schemas.microsoft.com/office/powerpoint/2010/main" val="11860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08" t="20606" r="30147" b="53121"/>
          <a:stretch/>
        </p:blipFill>
        <p:spPr bwMode="auto">
          <a:xfrm>
            <a:off x="-1" y="773772"/>
            <a:ext cx="9144001" cy="293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25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4" t="20846" r="2794" b="18023"/>
          <a:stretch/>
        </p:blipFill>
        <p:spPr bwMode="auto">
          <a:xfrm>
            <a:off x="5719" y="404664"/>
            <a:ext cx="912899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00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4" t="20736" r="2497" b="18339"/>
          <a:stretch/>
        </p:blipFill>
        <p:spPr bwMode="auto">
          <a:xfrm>
            <a:off x="-1" y="332655"/>
            <a:ext cx="9144001" cy="473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26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8" t="20295" r="3037" b="17993"/>
          <a:stretch/>
        </p:blipFill>
        <p:spPr bwMode="auto">
          <a:xfrm>
            <a:off x="0" y="548680"/>
            <a:ext cx="912189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7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9" t="20846" r="3258" b="17672"/>
          <a:stretch/>
        </p:blipFill>
        <p:spPr bwMode="auto">
          <a:xfrm>
            <a:off x="0" y="476672"/>
            <a:ext cx="914304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47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1" t="20846" r="3318" b="17925"/>
          <a:stretch/>
        </p:blipFill>
        <p:spPr bwMode="auto">
          <a:xfrm>
            <a:off x="32084" y="404664"/>
            <a:ext cx="90464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83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208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User</cp:lastModifiedBy>
  <cp:revision>46</cp:revision>
  <dcterms:created xsi:type="dcterms:W3CDTF">2012-11-18T19:34:29Z</dcterms:created>
  <dcterms:modified xsi:type="dcterms:W3CDTF">2014-01-12T14:31:40Z</dcterms:modified>
</cp:coreProperties>
</file>