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29"/>
  </p:notesMasterIdLst>
  <p:sldIdLst>
    <p:sldId id="293" r:id="rId2"/>
    <p:sldId id="256" r:id="rId3"/>
    <p:sldId id="263" r:id="rId4"/>
    <p:sldId id="281" r:id="rId5"/>
    <p:sldId id="282" r:id="rId6"/>
    <p:sldId id="261" r:id="rId7"/>
    <p:sldId id="262" r:id="rId8"/>
    <p:sldId id="268" r:id="rId9"/>
    <p:sldId id="289" r:id="rId10"/>
    <p:sldId id="276" r:id="rId11"/>
    <p:sldId id="278" r:id="rId12"/>
    <p:sldId id="280" r:id="rId13"/>
    <p:sldId id="279" r:id="rId14"/>
    <p:sldId id="266" r:id="rId15"/>
    <p:sldId id="277" r:id="rId16"/>
    <p:sldId id="274" r:id="rId17"/>
    <p:sldId id="269" r:id="rId18"/>
    <p:sldId id="271" r:id="rId19"/>
    <p:sldId id="270" r:id="rId20"/>
    <p:sldId id="273" r:id="rId21"/>
    <p:sldId id="272" r:id="rId22"/>
    <p:sldId id="286" r:id="rId23"/>
    <p:sldId id="284" r:id="rId24"/>
    <p:sldId id="285" r:id="rId25"/>
    <p:sldId id="290" r:id="rId26"/>
    <p:sldId id="29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F9C9D-5A08-4AE5-8356-77E88A8D237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8CC09-693F-4925-A31C-6A7A34ACF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8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CE7DB8-4225-408F-A4A5-EB955611C7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18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1EF0B-904B-4CEB-8CEC-7E0FC00CAD19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5A157-7B44-47EA-BDE2-E71E3CB7933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к уроку географии по теме «Реки» 6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3521" y="908720"/>
            <a:ext cx="3059833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МБОУ </a:t>
            </a:r>
            <a:r>
              <a:rPr lang="ru-RU" b="1" dirty="0" err="1"/>
              <a:t>Анопинская</a:t>
            </a:r>
            <a:r>
              <a:rPr lang="ru-RU" b="1" dirty="0"/>
              <a:t> </a:t>
            </a:r>
            <a:r>
              <a:rPr lang="ru-RU" b="1" dirty="0" err="1"/>
              <a:t>сош</a:t>
            </a:r>
            <a:r>
              <a:rPr lang="ru-RU" b="1" dirty="0"/>
              <a:t>, </a:t>
            </a:r>
          </a:p>
          <a:p>
            <a:r>
              <a:rPr lang="ru-RU" b="1" dirty="0"/>
              <a:t>Гусь – Хрустального района,</a:t>
            </a:r>
          </a:p>
          <a:p>
            <a:r>
              <a:rPr lang="ru-RU" b="1" dirty="0"/>
              <a:t> Владимирской области.</a:t>
            </a:r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941168"/>
            <a:ext cx="2320652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Прилашкевич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Тамара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8624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auto">
          <a:xfrm>
            <a:off x="0" y="1320800"/>
            <a:ext cx="9066213" cy="5537200"/>
          </a:xfrm>
          <a:custGeom>
            <a:avLst/>
            <a:gdLst>
              <a:gd name="T0" fmla="*/ 0 w 5711"/>
              <a:gd name="T1" fmla="*/ 2147483647 h 3488"/>
              <a:gd name="T2" fmla="*/ 0 w 5711"/>
              <a:gd name="T3" fmla="*/ 2147483647 h 3488"/>
              <a:gd name="T4" fmla="*/ 2147483647 w 5711"/>
              <a:gd name="T5" fmla="*/ 2147483647 h 3488"/>
              <a:gd name="T6" fmla="*/ 2147483647 w 5711"/>
              <a:gd name="T7" fmla="*/ 2147483647 h 3488"/>
              <a:gd name="T8" fmla="*/ 2147483647 w 5711"/>
              <a:gd name="T9" fmla="*/ 2147483647 h 3488"/>
              <a:gd name="T10" fmla="*/ 2147483647 w 5711"/>
              <a:gd name="T11" fmla="*/ 2147483647 h 3488"/>
              <a:gd name="T12" fmla="*/ 2147483647 w 5711"/>
              <a:gd name="T13" fmla="*/ 2147483647 h 3488"/>
              <a:gd name="T14" fmla="*/ 2147483647 w 5711"/>
              <a:gd name="T15" fmla="*/ 2147483647 h 3488"/>
              <a:gd name="T16" fmla="*/ 2147483647 w 5711"/>
              <a:gd name="T17" fmla="*/ 2147483647 h 3488"/>
              <a:gd name="T18" fmla="*/ 2147483647 w 5711"/>
              <a:gd name="T19" fmla="*/ 2147483647 h 3488"/>
              <a:gd name="T20" fmla="*/ 2147483647 w 5711"/>
              <a:gd name="T21" fmla="*/ 2147483647 h 3488"/>
              <a:gd name="T22" fmla="*/ 2147483647 w 5711"/>
              <a:gd name="T23" fmla="*/ 2147483647 h 3488"/>
              <a:gd name="T24" fmla="*/ 2147483647 w 5711"/>
              <a:gd name="T25" fmla="*/ 2147483647 h 3488"/>
              <a:gd name="T26" fmla="*/ 2147483647 w 5711"/>
              <a:gd name="T27" fmla="*/ 2147483647 h 3488"/>
              <a:gd name="T28" fmla="*/ 2147483647 w 5711"/>
              <a:gd name="T29" fmla="*/ 2147483647 h 3488"/>
              <a:gd name="T30" fmla="*/ 2147483647 w 5711"/>
              <a:gd name="T31" fmla="*/ 2147483647 h 3488"/>
              <a:gd name="T32" fmla="*/ 2147483647 w 5711"/>
              <a:gd name="T33" fmla="*/ 2147483647 h 3488"/>
              <a:gd name="T34" fmla="*/ 2147483647 w 5711"/>
              <a:gd name="T35" fmla="*/ 2147483647 h 3488"/>
              <a:gd name="T36" fmla="*/ 2147483647 w 5711"/>
              <a:gd name="T37" fmla="*/ 2147483647 h 3488"/>
              <a:gd name="T38" fmla="*/ 2147483647 w 5711"/>
              <a:gd name="T39" fmla="*/ 2147483647 h 3488"/>
              <a:gd name="T40" fmla="*/ 2147483647 w 5711"/>
              <a:gd name="T41" fmla="*/ 2147483647 h 3488"/>
              <a:gd name="T42" fmla="*/ 2147483647 w 5711"/>
              <a:gd name="T43" fmla="*/ 2147483647 h 3488"/>
              <a:gd name="T44" fmla="*/ 2147483647 w 5711"/>
              <a:gd name="T45" fmla="*/ 2147483647 h 3488"/>
              <a:gd name="T46" fmla="*/ 2147483647 w 5711"/>
              <a:gd name="T47" fmla="*/ 2147483647 h 3488"/>
              <a:gd name="T48" fmla="*/ 2147483647 w 5711"/>
              <a:gd name="T49" fmla="*/ 0 h 3488"/>
              <a:gd name="T50" fmla="*/ 2147483647 w 5711"/>
              <a:gd name="T51" fmla="*/ 2147483647 h 3488"/>
              <a:gd name="T52" fmla="*/ 2147483647 w 5711"/>
              <a:gd name="T53" fmla="*/ 2147483647 h 3488"/>
              <a:gd name="T54" fmla="*/ 0 w 5711"/>
              <a:gd name="T55" fmla="*/ 2147483647 h 3488"/>
              <a:gd name="T56" fmla="*/ 0 w 5711"/>
              <a:gd name="T57" fmla="*/ 2147483647 h 34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711"/>
              <a:gd name="T88" fmla="*/ 0 h 3488"/>
              <a:gd name="T89" fmla="*/ 5711 w 5711"/>
              <a:gd name="T90" fmla="*/ 3488 h 348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711" h="3488">
                <a:moveTo>
                  <a:pt x="0" y="873"/>
                </a:moveTo>
                <a:cubicBezTo>
                  <a:pt x="0" y="1745"/>
                  <a:pt x="0" y="2616"/>
                  <a:pt x="0" y="3488"/>
                </a:cubicBezTo>
                <a:lnTo>
                  <a:pt x="5711" y="3464"/>
                </a:lnTo>
                <a:lnTo>
                  <a:pt x="5711" y="1196"/>
                </a:lnTo>
                <a:lnTo>
                  <a:pt x="5212" y="1514"/>
                </a:lnTo>
                <a:lnTo>
                  <a:pt x="5030" y="1786"/>
                </a:lnTo>
                <a:lnTo>
                  <a:pt x="4849" y="1877"/>
                </a:lnTo>
                <a:lnTo>
                  <a:pt x="4713" y="2013"/>
                </a:lnTo>
                <a:lnTo>
                  <a:pt x="4531" y="2103"/>
                </a:lnTo>
                <a:lnTo>
                  <a:pt x="3080" y="2194"/>
                </a:lnTo>
                <a:lnTo>
                  <a:pt x="3034" y="2285"/>
                </a:lnTo>
                <a:lnTo>
                  <a:pt x="2989" y="2421"/>
                </a:lnTo>
                <a:lnTo>
                  <a:pt x="2808" y="2693"/>
                </a:lnTo>
                <a:lnTo>
                  <a:pt x="2717" y="2739"/>
                </a:lnTo>
                <a:lnTo>
                  <a:pt x="2579" y="2702"/>
                </a:lnTo>
                <a:lnTo>
                  <a:pt x="2460" y="2510"/>
                </a:lnTo>
                <a:lnTo>
                  <a:pt x="2309" y="2285"/>
                </a:lnTo>
                <a:lnTo>
                  <a:pt x="2173" y="2194"/>
                </a:lnTo>
                <a:lnTo>
                  <a:pt x="1984" y="2130"/>
                </a:lnTo>
                <a:lnTo>
                  <a:pt x="1655" y="1957"/>
                </a:lnTo>
                <a:lnTo>
                  <a:pt x="1447" y="1559"/>
                </a:lnTo>
                <a:lnTo>
                  <a:pt x="1198" y="1042"/>
                </a:lnTo>
                <a:lnTo>
                  <a:pt x="978" y="594"/>
                </a:lnTo>
                <a:lnTo>
                  <a:pt x="805" y="430"/>
                </a:lnTo>
                <a:lnTo>
                  <a:pt x="466" y="0"/>
                </a:lnTo>
                <a:lnTo>
                  <a:pt x="402" y="37"/>
                </a:lnTo>
                <a:lnTo>
                  <a:pt x="110" y="613"/>
                </a:lnTo>
                <a:lnTo>
                  <a:pt x="0" y="850"/>
                </a:lnTo>
                <a:lnTo>
                  <a:pt x="0" y="873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35496" y="1268412"/>
            <a:ext cx="1656184" cy="1296491"/>
          </a:xfrm>
          <a:custGeom>
            <a:avLst/>
            <a:gdLst>
              <a:gd name="T0" fmla="*/ 0 w 805"/>
              <a:gd name="T1" fmla="*/ 2147483647 h 664"/>
              <a:gd name="T2" fmla="*/ 2147483647 w 805"/>
              <a:gd name="T3" fmla="*/ 2147483647 h 664"/>
              <a:gd name="T4" fmla="*/ 2147483647 w 805"/>
              <a:gd name="T5" fmla="*/ 2147483647 h 664"/>
              <a:gd name="T6" fmla="*/ 2147483647 w 805"/>
              <a:gd name="T7" fmla="*/ 2147483647 h 664"/>
              <a:gd name="T8" fmla="*/ 2147483647 w 805"/>
              <a:gd name="T9" fmla="*/ 2147483647 h 664"/>
              <a:gd name="T10" fmla="*/ 2147483647 w 805"/>
              <a:gd name="T11" fmla="*/ 2147483647 h 664"/>
              <a:gd name="T12" fmla="*/ 2147483647 w 805"/>
              <a:gd name="T13" fmla="*/ 2147483647 h 664"/>
              <a:gd name="T14" fmla="*/ 2147483647 w 805"/>
              <a:gd name="T15" fmla="*/ 2147483647 h 664"/>
              <a:gd name="T16" fmla="*/ 2147483647 w 805"/>
              <a:gd name="T17" fmla="*/ 2147483647 h 664"/>
              <a:gd name="T18" fmla="*/ 2147483647 w 805"/>
              <a:gd name="T19" fmla="*/ 2147483647 h 664"/>
              <a:gd name="T20" fmla="*/ 2147483647 w 805"/>
              <a:gd name="T21" fmla="*/ 0 h 664"/>
              <a:gd name="T22" fmla="*/ 2147483647 w 805"/>
              <a:gd name="T23" fmla="*/ 2147483647 h 664"/>
              <a:gd name="T24" fmla="*/ 2147483647 w 805"/>
              <a:gd name="T25" fmla="*/ 2147483647 h 664"/>
              <a:gd name="T26" fmla="*/ 0 w 805"/>
              <a:gd name="T27" fmla="*/ 2147483647 h 6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5"/>
              <a:gd name="T43" fmla="*/ 0 h 664"/>
              <a:gd name="T44" fmla="*/ 805 w 805"/>
              <a:gd name="T45" fmla="*/ 664 h 6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5" h="664">
                <a:moveTo>
                  <a:pt x="0" y="636"/>
                </a:moveTo>
                <a:cubicBezTo>
                  <a:pt x="107" y="600"/>
                  <a:pt x="180" y="622"/>
                  <a:pt x="311" y="627"/>
                </a:cubicBezTo>
                <a:cubicBezTo>
                  <a:pt x="344" y="638"/>
                  <a:pt x="363" y="645"/>
                  <a:pt x="393" y="655"/>
                </a:cubicBezTo>
                <a:cubicBezTo>
                  <a:pt x="402" y="658"/>
                  <a:pt x="421" y="664"/>
                  <a:pt x="421" y="664"/>
                </a:cubicBezTo>
                <a:cubicBezTo>
                  <a:pt x="485" y="661"/>
                  <a:pt x="549" y="663"/>
                  <a:pt x="613" y="655"/>
                </a:cubicBezTo>
                <a:cubicBezTo>
                  <a:pt x="622" y="654"/>
                  <a:pt x="623" y="638"/>
                  <a:pt x="631" y="636"/>
                </a:cubicBezTo>
                <a:cubicBezTo>
                  <a:pt x="664" y="628"/>
                  <a:pt x="698" y="630"/>
                  <a:pt x="731" y="627"/>
                </a:cubicBezTo>
                <a:cubicBezTo>
                  <a:pt x="761" y="617"/>
                  <a:pt x="760" y="621"/>
                  <a:pt x="786" y="600"/>
                </a:cubicBezTo>
                <a:cubicBezTo>
                  <a:pt x="793" y="595"/>
                  <a:pt x="805" y="582"/>
                  <a:pt x="805" y="582"/>
                </a:cubicBezTo>
                <a:lnTo>
                  <a:pt x="372" y="51"/>
                </a:lnTo>
                <a:lnTo>
                  <a:pt x="303" y="0"/>
                </a:lnTo>
                <a:lnTo>
                  <a:pt x="257" y="46"/>
                </a:lnTo>
                <a:lnTo>
                  <a:pt x="198" y="188"/>
                </a:lnTo>
                <a:lnTo>
                  <a:pt x="0" y="63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ru-RU" dirty="0" smtClean="0"/>
              <a:t>Ледниковое</a:t>
            </a:r>
            <a:endParaRPr lang="ru-RU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3491880" y="4797152"/>
            <a:ext cx="1440159" cy="936104"/>
          </a:xfrm>
          <a:custGeom>
            <a:avLst/>
            <a:gdLst>
              <a:gd name="T0" fmla="*/ 0 w 590"/>
              <a:gd name="T1" fmla="*/ 0 h 317"/>
              <a:gd name="T2" fmla="*/ 2147483647 w 590"/>
              <a:gd name="T3" fmla="*/ 2147483647 h 317"/>
              <a:gd name="T4" fmla="*/ 2147483647 w 590"/>
              <a:gd name="T5" fmla="*/ 2147483647 h 317"/>
              <a:gd name="T6" fmla="*/ 2147483647 w 590"/>
              <a:gd name="T7" fmla="*/ 2147483647 h 317"/>
              <a:gd name="T8" fmla="*/ 2147483647 w 590"/>
              <a:gd name="T9" fmla="*/ 2147483647 h 317"/>
              <a:gd name="T10" fmla="*/ 2147483647 w 590"/>
              <a:gd name="T11" fmla="*/ 2147483647 h 317"/>
              <a:gd name="T12" fmla="*/ 2147483647 w 590"/>
              <a:gd name="T13" fmla="*/ 2147483647 h 317"/>
              <a:gd name="T14" fmla="*/ 2147483647 w 590"/>
              <a:gd name="T15" fmla="*/ 0 h 317"/>
              <a:gd name="T16" fmla="*/ 0 w 590"/>
              <a:gd name="T17" fmla="*/ 0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317"/>
              <a:gd name="T29" fmla="*/ 590 w 590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317">
                <a:moveTo>
                  <a:pt x="0" y="0"/>
                </a:moveTo>
                <a:lnTo>
                  <a:pt x="91" y="136"/>
                </a:lnTo>
                <a:lnTo>
                  <a:pt x="182" y="272"/>
                </a:lnTo>
                <a:lnTo>
                  <a:pt x="273" y="317"/>
                </a:lnTo>
                <a:lnTo>
                  <a:pt x="363" y="317"/>
                </a:lnTo>
                <a:lnTo>
                  <a:pt x="454" y="226"/>
                </a:lnTo>
                <a:lnTo>
                  <a:pt x="545" y="136"/>
                </a:lnTo>
                <a:lnTo>
                  <a:pt x="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344168" y="2340864"/>
            <a:ext cx="2450592" cy="2843808"/>
          </a:xfrm>
          <a:custGeom>
            <a:avLst/>
            <a:gdLst>
              <a:gd name="connsiteX0" fmla="*/ 0 w 2450592"/>
              <a:gd name="connsiteY0" fmla="*/ 0 h 2843808"/>
              <a:gd name="connsiteX1" fmla="*/ 9144 w 2450592"/>
              <a:gd name="connsiteY1" fmla="*/ 73152 h 2843808"/>
              <a:gd name="connsiteX2" fmla="*/ 27432 w 2450592"/>
              <a:gd name="connsiteY2" fmla="*/ 100584 h 2843808"/>
              <a:gd name="connsiteX3" fmla="*/ 36576 w 2450592"/>
              <a:gd name="connsiteY3" fmla="*/ 155448 h 2843808"/>
              <a:gd name="connsiteX4" fmla="*/ 91440 w 2450592"/>
              <a:gd name="connsiteY4" fmla="*/ 173736 h 2843808"/>
              <a:gd name="connsiteX5" fmla="*/ 164592 w 2450592"/>
              <a:gd name="connsiteY5" fmla="*/ 237744 h 2843808"/>
              <a:gd name="connsiteX6" fmla="*/ 192024 w 2450592"/>
              <a:gd name="connsiteY6" fmla="*/ 256032 h 2843808"/>
              <a:gd name="connsiteX7" fmla="*/ 228600 w 2450592"/>
              <a:gd name="connsiteY7" fmla="*/ 310896 h 2843808"/>
              <a:gd name="connsiteX8" fmla="*/ 237744 w 2450592"/>
              <a:gd name="connsiteY8" fmla="*/ 338328 h 2843808"/>
              <a:gd name="connsiteX9" fmla="*/ 265176 w 2450592"/>
              <a:gd name="connsiteY9" fmla="*/ 365760 h 2843808"/>
              <a:gd name="connsiteX10" fmla="*/ 292608 w 2450592"/>
              <a:gd name="connsiteY10" fmla="*/ 438912 h 2843808"/>
              <a:gd name="connsiteX11" fmla="*/ 320040 w 2450592"/>
              <a:gd name="connsiteY11" fmla="*/ 466344 h 2843808"/>
              <a:gd name="connsiteX12" fmla="*/ 338328 w 2450592"/>
              <a:gd name="connsiteY12" fmla="*/ 502920 h 2843808"/>
              <a:gd name="connsiteX13" fmla="*/ 365760 w 2450592"/>
              <a:gd name="connsiteY13" fmla="*/ 539496 h 2843808"/>
              <a:gd name="connsiteX14" fmla="*/ 411480 w 2450592"/>
              <a:gd name="connsiteY14" fmla="*/ 612648 h 2843808"/>
              <a:gd name="connsiteX15" fmla="*/ 429768 w 2450592"/>
              <a:gd name="connsiteY15" fmla="*/ 640080 h 2843808"/>
              <a:gd name="connsiteX16" fmla="*/ 438912 w 2450592"/>
              <a:gd name="connsiteY16" fmla="*/ 667512 h 2843808"/>
              <a:gd name="connsiteX17" fmla="*/ 466344 w 2450592"/>
              <a:gd name="connsiteY17" fmla="*/ 694944 h 2843808"/>
              <a:gd name="connsiteX18" fmla="*/ 475488 w 2450592"/>
              <a:gd name="connsiteY18" fmla="*/ 722376 h 2843808"/>
              <a:gd name="connsiteX19" fmla="*/ 530352 w 2450592"/>
              <a:gd name="connsiteY19" fmla="*/ 786384 h 2843808"/>
              <a:gd name="connsiteX20" fmla="*/ 566928 w 2450592"/>
              <a:gd name="connsiteY20" fmla="*/ 850392 h 2843808"/>
              <a:gd name="connsiteX21" fmla="*/ 576072 w 2450592"/>
              <a:gd name="connsiteY21" fmla="*/ 886968 h 2843808"/>
              <a:gd name="connsiteX22" fmla="*/ 594360 w 2450592"/>
              <a:gd name="connsiteY22" fmla="*/ 914400 h 2843808"/>
              <a:gd name="connsiteX23" fmla="*/ 612648 w 2450592"/>
              <a:gd name="connsiteY23" fmla="*/ 1078992 h 2843808"/>
              <a:gd name="connsiteX24" fmla="*/ 621792 w 2450592"/>
              <a:gd name="connsiteY24" fmla="*/ 1124712 h 2843808"/>
              <a:gd name="connsiteX25" fmla="*/ 630936 w 2450592"/>
              <a:gd name="connsiteY25" fmla="*/ 1280160 h 2843808"/>
              <a:gd name="connsiteX26" fmla="*/ 658368 w 2450592"/>
              <a:gd name="connsiteY26" fmla="*/ 1335024 h 2843808"/>
              <a:gd name="connsiteX27" fmla="*/ 667512 w 2450592"/>
              <a:gd name="connsiteY27" fmla="*/ 1362456 h 2843808"/>
              <a:gd name="connsiteX28" fmla="*/ 722376 w 2450592"/>
              <a:gd name="connsiteY28" fmla="*/ 1435608 h 2843808"/>
              <a:gd name="connsiteX29" fmla="*/ 786384 w 2450592"/>
              <a:gd name="connsiteY29" fmla="*/ 1490472 h 2843808"/>
              <a:gd name="connsiteX30" fmla="*/ 832104 w 2450592"/>
              <a:gd name="connsiteY30" fmla="*/ 1527048 h 2843808"/>
              <a:gd name="connsiteX31" fmla="*/ 859536 w 2450592"/>
              <a:gd name="connsiteY31" fmla="*/ 1554480 h 2843808"/>
              <a:gd name="connsiteX32" fmla="*/ 914400 w 2450592"/>
              <a:gd name="connsiteY32" fmla="*/ 1572768 h 2843808"/>
              <a:gd name="connsiteX33" fmla="*/ 978408 w 2450592"/>
              <a:gd name="connsiteY33" fmla="*/ 1627632 h 2843808"/>
              <a:gd name="connsiteX34" fmla="*/ 1005840 w 2450592"/>
              <a:gd name="connsiteY34" fmla="*/ 1655064 h 2843808"/>
              <a:gd name="connsiteX35" fmla="*/ 1060704 w 2450592"/>
              <a:gd name="connsiteY35" fmla="*/ 1682496 h 2843808"/>
              <a:gd name="connsiteX36" fmla="*/ 1069848 w 2450592"/>
              <a:gd name="connsiteY36" fmla="*/ 1709928 h 2843808"/>
              <a:gd name="connsiteX37" fmla="*/ 1124712 w 2450592"/>
              <a:gd name="connsiteY37" fmla="*/ 1746504 h 2843808"/>
              <a:gd name="connsiteX38" fmla="*/ 1143000 w 2450592"/>
              <a:gd name="connsiteY38" fmla="*/ 1773936 h 2843808"/>
              <a:gd name="connsiteX39" fmla="*/ 1152144 w 2450592"/>
              <a:gd name="connsiteY39" fmla="*/ 1801368 h 2843808"/>
              <a:gd name="connsiteX40" fmla="*/ 1188720 w 2450592"/>
              <a:gd name="connsiteY40" fmla="*/ 1856232 h 2843808"/>
              <a:gd name="connsiteX41" fmla="*/ 1216152 w 2450592"/>
              <a:gd name="connsiteY41" fmla="*/ 1947672 h 2843808"/>
              <a:gd name="connsiteX42" fmla="*/ 1225296 w 2450592"/>
              <a:gd name="connsiteY42" fmla="*/ 1975104 h 2843808"/>
              <a:gd name="connsiteX43" fmla="*/ 1234440 w 2450592"/>
              <a:gd name="connsiteY43" fmla="*/ 2240280 h 2843808"/>
              <a:gd name="connsiteX44" fmla="*/ 1243584 w 2450592"/>
              <a:gd name="connsiteY44" fmla="*/ 2267712 h 2843808"/>
              <a:gd name="connsiteX45" fmla="*/ 1252728 w 2450592"/>
              <a:gd name="connsiteY45" fmla="*/ 2331720 h 2843808"/>
              <a:gd name="connsiteX46" fmla="*/ 1344168 w 2450592"/>
              <a:gd name="connsiteY46" fmla="*/ 2423160 h 2843808"/>
              <a:gd name="connsiteX47" fmla="*/ 1380744 w 2450592"/>
              <a:gd name="connsiteY47" fmla="*/ 2441448 h 2843808"/>
              <a:gd name="connsiteX48" fmla="*/ 1408176 w 2450592"/>
              <a:gd name="connsiteY48" fmla="*/ 2459736 h 2843808"/>
              <a:gd name="connsiteX49" fmla="*/ 1444752 w 2450592"/>
              <a:gd name="connsiteY49" fmla="*/ 2478024 h 2843808"/>
              <a:gd name="connsiteX50" fmla="*/ 1490472 w 2450592"/>
              <a:gd name="connsiteY50" fmla="*/ 2505456 h 2843808"/>
              <a:gd name="connsiteX51" fmla="*/ 1536192 w 2450592"/>
              <a:gd name="connsiteY51" fmla="*/ 2514600 h 2843808"/>
              <a:gd name="connsiteX52" fmla="*/ 1600200 w 2450592"/>
              <a:gd name="connsiteY52" fmla="*/ 2560320 h 2843808"/>
              <a:gd name="connsiteX53" fmla="*/ 1627632 w 2450592"/>
              <a:gd name="connsiteY53" fmla="*/ 2569464 h 2843808"/>
              <a:gd name="connsiteX54" fmla="*/ 1664208 w 2450592"/>
              <a:gd name="connsiteY54" fmla="*/ 2587752 h 2843808"/>
              <a:gd name="connsiteX55" fmla="*/ 1719072 w 2450592"/>
              <a:gd name="connsiteY55" fmla="*/ 2606040 h 2843808"/>
              <a:gd name="connsiteX56" fmla="*/ 1755648 w 2450592"/>
              <a:gd name="connsiteY56" fmla="*/ 2624328 h 2843808"/>
              <a:gd name="connsiteX57" fmla="*/ 1801368 w 2450592"/>
              <a:gd name="connsiteY57" fmla="*/ 2660904 h 2843808"/>
              <a:gd name="connsiteX58" fmla="*/ 1865376 w 2450592"/>
              <a:gd name="connsiteY58" fmla="*/ 2670048 h 2843808"/>
              <a:gd name="connsiteX59" fmla="*/ 1901952 w 2450592"/>
              <a:gd name="connsiteY59" fmla="*/ 2688336 h 2843808"/>
              <a:gd name="connsiteX60" fmla="*/ 1965960 w 2450592"/>
              <a:gd name="connsiteY60" fmla="*/ 2697480 h 2843808"/>
              <a:gd name="connsiteX61" fmla="*/ 1993392 w 2450592"/>
              <a:gd name="connsiteY61" fmla="*/ 2706624 h 2843808"/>
              <a:gd name="connsiteX62" fmla="*/ 2029968 w 2450592"/>
              <a:gd name="connsiteY62" fmla="*/ 2715768 h 2843808"/>
              <a:gd name="connsiteX63" fmla="*/ 2084832 w 2450592"/>
              <a:gd name="connsiteY63" fmla="*/ 2734056 h 2843808"/>
              <a:gd name="connsiteX64" fmla="*/ 2112264 w 2450592"/>
              <a:gd name="connsiteY64" fmla="*/ 2743200 h 2843808"/>
              <a:gd name="connsiteX65" fmla="*/ 2240280 w 2450592"/>
              <a:gd name="connsiteY65" fmla="*/ 2770632 h 2843808"/>
              <a:gd name="connsiteX66" fmla="*/ 2322576 w 2450592"/>
              <a:gd name="connsiteY66" fmla="*/ 2798064 h 2843808"/>
              <a:gd name="connsiteX67" fmla="*/ 2414016 w 2450592"/>
              <a:gd name="connsiteY67" fmla="*/ 2834640 h 2843808"/>
              <a:gd name="connsiteX68" fmla="*/ 2450592 w 2450592"/>
              <a:gd name="connsiteY68" fmla="*/ 2843784 h 28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450592" h="2843808">
                <a:moveTo>
                  <a:pt x="0" y="0"/>
                </a:moveTo>
                <a:cubicBezTo>
                  <a:pt x="3048" y="24384"/>
                  <a:pt x="2678" y="49444"/>
                  <a:pt x="9144" y="73152"/>
                </a:cubicBezTo>
                <a:cubicBezTo>
                  <a:pt x="12036" y="83754"/>
                  <a:pt x="23957" y="90158"/>
                  <a:pt x="27432" y="100584"/>
                </a:cubicBezTo>
                <a:cubicBezTo>
                  <a:pt x="33295" y="118173"/>
                  <a:pt x="24367" y="141495"/>
                  <a:pt x="36576" y="155448"/>
                </a:cubicBezTo>
                <a:cubicBezTo>
                  <a:pt x="49270" y="169956"/>
                  <a:pt x="91440" y="173736"/>
                  <a:pt x="91440" y="173736"/>
                </a:cubicBezTo>
                <a:cubicBezTo>
                  <a:pt x="121920" y="219456"/>
                  <a:pt x="100584" y="195072"/>
                  <a:pt x="164592" y="237744"/>
                </a:cubicBezTo>
                <a:lnTo>
                  <a:pt x="192024" y="256032"/>
                </a:lnTo>
                <a:cubicBezTo>
                  <a:pt x="204216" y="274320"/>
                  <a:pt x="221649" y="290044"/>
                  <a:pt x="228600" y="310896"/>
                </a:cubicBezTo>
                <a:cubicBezTo>
                  <a:pt x="231648" y="320040"/>
                  <a:pt x="232397" y="330308"/>
                  <a:pt x="237744" y="338328"/>
                </a:cubicBezTo>
                <a:cubicBezTo>
                  <a:pt x="244917" y="349088"/>
                  <a:pt x="257660" y="355237"/>
                  <a:pt x="265176" y="365760"/>
                </a:cubicBezTo>
                <a:cubicBezTo>
                  <a:pt x="334910" y="463387"/>
                  <a:pt x="237909" y="343189"/>
                  <a:pt x="292608" y="438912"/>
                </a:cubicBezTo>
                <a:cubicBezTo>
                  <a:pt x="299024" y="450140"/>
                  <a:pt x="312524" y="455821"/>
                  <a:pt x="320040" y="466344"/>
                </a:cubicBezTo>
                <a:cubicBezTo>
                  <a:pt x="327963" y="477436"/>
                  <a:pt x="331104" y="491361"/>
                  <a:pt x="338328" y="502920"/>
                </a:cubicBezTo>
                <a:cubicBezTo>
                  <a:pt x="346405" y="515843"/>
                  <a:pt x="356616" y="527304"/>
                  <a:pt x="365760" y="539496"/>
                </a:cubicBezTo>
                <a:cubicBezTo>
                  <a:pt x="387523" y="604786"/>
                  <a:pt x="368008" y="583667"/>
                  <a:pt x="411480" y="612648"/>
                </a:cubicBezTo>
                <a:cubicBezTo>
                  <a:pt x="417576" y="621792"/>
                  <a:pt x="424853" y="630250"/>
                  <a:pt x="429768" y="640080"/>
                </a:cubicBezTo>
                <a:cubicBezTo>
                  <a:pt x="434079" y="648701"/>
                  <a:pt x="433565" y="659492"/>
                  <a:pt x="438912" y="667512"/>
                </a:cubicBezTo>
                <a:cubicBezTo>
                  <a:pt x="446085" y="678272"/>
                  <a:pt x="457200" y="685800"/>
                  <a:pt x="466344" y="694944"/>
                </a:cubicBezTo>
                <a:cubicBezTo>
                  <a:pt x="469392" y="704088"/>
                  <a:pt x="470706" y="714007"/>
                  <a:pt x="475488" y="722376"/>
                </a:cubicBezTo>
                <a:cubicBezTo>
                  <a:pt x="491128" y="749747"/>
                  <a:pt x="508733" y="764765"/>
                  <a:pt x="530352" y="786384"/>
                </a:cubicBezTo>
                <a:cubicBezTo>
                  <a:pt x="554397" y="882566"/>
                  <a:pt x="518504" y="765649"/>
                  <a:pt x="566928" y="850392"/>
                </a:cubicBezTo>
                <a:cubicBezTo>
                  <a:pt x="573163" y="861303"/>
                  <a:pt x="571122" y="875417"/>
                  <a:pt x="576072" y="886968"/>
                </a:cubicBezTo>
                <a:cubicBezTo>
                  <a:pt x="580401" y="897069"/>
                  <a:pt x="588264" y="905256"/>
                  <a:pt x="594360" y="914400"/>
                </a:cubicBezTo>
                <a:cubicBezTo>
                  <a:pt x="615340" y="1019300"/>
                  <a:pt x="591976" y="892944"/>
                  <a:pt x="612648" y="1078992"/>
                </a:cubicBezTo>
                <a:cubicBezTo>
                  <a:pt x="614364" y="1094439"/>
                  <a:pt x="618744" y="1109472"/>
                  <a:pt x="621792" y="1124712"/>
                </a:cubicBezTo>
                <a:cubicBezTo>
                  <a:pt x="624840" y="1176528"/>
                  <a:pt x="625771" y="1228512"/>
                  <a:pt x="630936" y="1280160"/>
                </a:cubicBezTo>
                <a:cubicBezTo>
                  <a:pt x="633809" y="1308890"/>
                  <a:pt x="645846" y="1309980"/>
                  <a:pt x="658368" y="1335024"/>
                </a:cubicBezTo>
                <a:cubicBezTo>
                  <a:pt x="662679" y="1343645"/>
                  <a:pt x="662337" y="1354324"/>
                  <a:pt x="667512" y="1362456"/>
                </a:cubicBezTo>
                <a:cubicBezTo>
                  <a:pt x="683876" y="1388171"/>
                  <a:pt x="706694" y="1409472"/>
                  <a:pt x="722376" y="1435608"/>
                </a:cubicBezTo>
                <a:cubicBezTo>
                  <a:pt x="756274" y="1492104"/>
                  <a:pt x="732566" y="1477017"/>
                  <a:pt x="786384" y="1490472"/>
                </a:cubicBezTo>
                <a:cubicBezTo>
                  <a:pt x="801624" y="1502664"/>
                  <a:pt x="817416" y="1514196"/>
                  <a:pt x="832104" y="1527048"/>
                </a:cubicBezTo>
                <a:cubicBezTo>
                  <a:pt x="841836" y="1535563"/>
                  <a:pt x="848232" y="1548200"/>
                  <a:pt x="859536" y="1554480"/>
                </a:cubicBezTo>
                <a:cubicBezTo>
                  <a:pt x="876387" y="1563842"/>
                  <a:pt x="914400" y="1572768"/>
                  <a:pt x="914400" y="1572768"/>
                </a:cubicBezTo>
                <a:cubicBezTo>
                  <a:pt x="982469" y="1640837"/>
                  <a:pt x="896296" y="1557250"/>
                  <a:pt x="978408" y="1627632"/>
                </a:cubicBezTo>
                <a:cubicBezTo>
                  <a:pt x="988226" y="1636048"/>
                  <a:pt x="995906" y="1646785"/>
                  <a:pt x="1005840" y="1655064"/>
                </a:cubicBezTo>
                <a:cubicBezTo>
                  <a:pt x="1029475" y="1674759"/>
                  <a:pt x="1033211" y="1673332"/>
                  <a:pt x="1060704" y="1682496"/>
                </a:cubicBezTo>
                <a:cubicBezTo>
                  <a:pt x="1063752" y="1691640"/>
                  <a:pt x="1063032" y="1703112"/>
                  <a:pt x="1069848" y="1709928"/>
                </a:cubicBezTo>
                <a:cubicBezTo>
                  <a:pt x="1085390" y="1725470"/>
                  <a:pt x="1124712" y="1746504"/>
                  <a:pt x="1124712" y="1746504"/>
                </a:cubicBezTo>
                <a:cubicBezTo>
                  <a:pt x="1130808" y="1755648"/>
                  <a:pt x="1138085" y="1764106"/>
                  <a:pt x="1143000" y="1773936"/>
                </a:cubicBezTo>
                <a:cubicBezTo>
                  <a:pt x="1147311" y="1782557"/>
                  <a:pt x="1147463" y="1792942"/>
                  <a:pt x="1152144" y="1801368"/>
                </a:cubicBezTo>
                <a:cubicBezTo>
                  <a:pt x="1162818" y="1820581"/>
                  <a:pt x="1188720" y="1856232"/>
                  <a:pt x="1188720" y="1856232"/>
                </a:cubicBezTo>
                <a:cubicBezTo>
                  <a:pt x="1202539" y="1911510"/>
                  <a:pt x="1193890" y="1880886"/>
                  <a:pt x="1216152" y="1947672"/>
                </a:cubicBezTo>
                <a:lnTo>
                  <a:pt x="1225296" y="1975104"/>
                </a:lnTo>
                <a:cubicBezTo>
                  <a:pt x="1228344" y="2063496"/>
                  <a:pt x="1228923" y="2152008"/>
                  <a:pt x="1234440" y="2240280"/>
                </a:cubicBezTo>
                <a:cubicBezTo>
                  <a:pt x="1235041" y="2249900"/>
                  <a:pt x="1241694" y="2258261"/>
                  <a:pt x="1243584" y="2267712"/>
                </a:cubicBezTo>
                <a:cubicBezTo>
                  <a:pt x="1247811" y="2288846"/>
                  <a:pt x="1244991" y="2311604"/>
                  <a:pt x="1252728" y="2331720"/>
                </a:cubicBezTo>
                <a:cubicBezTo>
                  <a:pt x="1270145" y="2377005"/>
                  <a:pt x="1302367" y="2402259"/>
                  <a:pt x="1344168" y="2423160"/>
                </a:cubicBezTo>
                <a:cubicBezTo>
                  <a:pt x="1356360" y="2429256"/>
                  <a:pt x="1368909" y="2434685"/>
                  <a:pt x="1380744" y="2441448"/>
                </a:cubicBezTo>
                <a:cubicBezTo>
                  <a:pt x="1390286" y="2446900"/>
                  <a:pt x="1398634" y="2454284"/>
                  <a:pt x="1408176" y="2459736"/>
                </a:cubicBezTo>
                <a:cubicBezTo>
                  <a:pt x="1420011" y="2466499"/>
                  <a:pt x="1432836" y="2471404"/>
                  <a:pt x="1444752" y="2478024"/>
                </a:cubicBezTo>
                <a:cubicBezTo>
                  <a:pt x="1460288" y="2486655"/>
                  <a:pt x="1473970" y="2498855"/>
                  <a:pt x="1490472" y="2505456"/>
                </a:cubicBezTo>
                <a:cubicBezTo>
                  <a:pt x="1504902" y="2511228"/>
                  <a:pt x="1520952" y="2511552"/>
                  <a:pt x="1536192" y="2514600"/>
                </a:cubicBezTo>
                <a:cubicBezTo>
                  <a:pt x="1544476" y="2520813"/>
                  <a:pt x="1586829" y="2553635"/>
                  <a:pt x="1600200" y="2560320"/>
                </a:cubicBezTo>
                <a:cubicBezTo>
                  <a:pt x="1608821" y="2564631"/>
                  <a:pt x="1618773" y="2565667"/>
                  <a:pt x="1627632" y="2569464"/>
                </a:cubicBezTo>
                <a:cubicBezTo>
                  <a:pt x="1640161" y="2574834"/>
                  <a:pt x="1651552" y="2582690"/>
                  <a:pt x="1664208" y="2587752"/>
                </a:cubicBezTo>
                <a:cubicBezTo>
                  <a:pt x="1682106" y="2594911"/>
                  <a:pt x="1701174" y="2598881"/>
                  <a:pt x="1719072" y="2606040"/>
                </a:cubicBezTo>
                <a:cubicBezTo>
                  <a:pt x="1731728" y="2611102"/>
                  <a:pt x="1744306" y="2616767"/>
                  <a:pt x="1755648" y="2624328"/>
                </a:cubicBezTo>
                <a:cubicBezTo>
                  <a:pt x="1771887" y="2635154"/>
                  <a:pt x="1783353" y="2653398"/>
                  <a:pt x="1801368" y="2660904"/>
                </a:cubicBezTo>
                <a:cubicBezTo>
                  <a:pt x="1821263" y="2669193"/>
                  <a:pt x="1844040" y="2667000"/>
                  <a:pt x="1865376" y="2670048"/>
                </a:cubicBezTo>
                <a:cubicBezTo>
                  <a:pt x="1877568" y="2676144"/>
                  <a:pt x="1888801" y="2684749"/>
                  <a:pt x="1901952" y="2688336"/>
                </a:cubicBezTo>
                <a:cubicBezTo>
                  <a:pt x="1922745" y="2694007"/>
                  <a:pt x="1944826" y="2693253"/>
                  <a:pt x="1965960" y="2697480"/>
                </a:cubicBezTo>
                <a:cubicBezTo>
                  <a:pt x="1975411" y="2699370"/>
                  <a:pt x="1984124" y="2703976"/>
                  <a:pt x="1993392" y="2706624"/>
                </a:cubicBezTo>
                <a:cubicBezTo>
                  <a:pt x="2005476" y="2710076"/>
                  <a:pt x="2017931" y="2712157"/>
                  <a:pt x="2029968" y="2715768"/>
                </a:cubicBezTo>
                <a:cubicBezTo>
                  <a:pt x="2048432" y="2721307"/>
                  <a:pt x="2066544" y="2727960"/>
                  <a:pt x="2084832" y="2734056"/>
                </a:cubicBezTo>
                <a:cubicBezTo>
                  <a:pt x="2093976" y="2737104"/>
                  <a:pt x="2102757" y="2741615"/>
                  <a:pt x="2112264" y="2743200"/>
                </a:cubicBezTo>
                <a:cubicBezTo>
                  <a:pt x="2164418" y="2751892"/>
                  <a:pt x="2186425" y="2754061"/>
                  <a:pt x="2240280" y="2770632"/>
                </a:cubicBezTo>
                <a:cubicBezTo>
                  <a:pt x="2389490" y="2816543"/>
                  <a:pt x="2199774" y="2767363"/>
                  <a:pt x="2322576" y="2798064"/>
                </a:cubicBezTo>
                <a:cubicBezTo>
                  <a:pt x="2380032" y="2841156"/>
                  <a:pt x="2336762" y="2817472"/>
                  <a:pt x="2414016" y="2834640"/>
                </a:cubicBezTo>
                <a:cubicBezTo>
                  <a:pt x="2459501" y="2844748"/>
                  <a:pt x="2427015" y="2843784"/>
                  <a:pt x="2450592" y="284378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106424" y="2377440"/>
            <a:ext cx="2871216" cy="2982006"/>
          </a:xfrm>
          <a:custGeom>
            <a:avLst/>
            <a:gdLst>
              <a:gd name="connsiteX0" fmla="*/ 0 w 2871216"/>
              <a:gd name="connsiteY0" fmla="*/ 0 h 2982006"/>
              <a:gd name="connsiteX1" fmla="*/ 18288 w 2871216"/>
              <a:gd name="connsiteY1" fmla="*/ 82296 h 2982006"/>
              <a:gd name="connsiteX2" fmla="*/ 45720 w 2871216"/>
              <a:gd name="connsiteY2" fmla="*/ 173736 h 2982006"/>
              <a:gd name="connsiteX3" fmla="*/ 54864 w 2871216"/>
              <a:gd name="connsiteY3" fmla="*/ 210312 h 2982006"/>
              <a:gd name="connsiteX4" fmla="*/ 82296 w 2871216"/>
              <a:gd name="connsiteY4" fmla="*/ 283464 h 2982006"/>
              <a:gd name="connsiteX5" fmla="*/ 100584 w 2871216"/>
              <a:gd name="connsiteY5" fmla="*/ 347472 h 2982006"/>
              <a:gd name="connsiteX6" fmla="*/ 118872 w 2871216"/>
              <a:gd name="connsiteY6" fmla="*/ 393192 h 2982006"/>
              <a:gd name="connsiteX7" fmla="*/ 137160 w 2871216"/>
              <a:gd name="connsiteY7" fmla="*/ 448056 h 2982006"/>
              <a:gd name="connsiteX8" fmla="*/ 155448 w 2871216"/>
              <a:gd name="connsiteY8" fmla="*/ 484632 h 2982006"/>
              <a:gd name="connsiteX9" fmla="*/ 182880 w 2871216"/>
              <a:gd name="connsiteY9" fmla="*/ 576072 h 2982006"/>
              <a:gd name="connsiteX10" fmla="*/ 192024 w 2871216"/>
              <a:gd name="connsiteY10" fmla="*/ 630936 h 2982006"/>
              <a:gd name="connsiteX11" fmla="*/ 201168 w 2871216"/>
              <a:gd name="connsiteY11" fmla="*/ 658368 h 2982006"/>
              <a:gd name="connsiteX12" fmla="*/ 210312 w 2871216"/>
              <a:gd name="connsiteY12" fmla="*/ 694944 h 2982006"/>
              <a:gd name="connsiteX13" fmla="*/ 237744 w 2871216"/>
              <a:gd name="connsiteY13" fmla="*/ 768096 h 2982006"/>
              <a:gd name="connsiteX14" fmla="*/ 256032 w 2871216"/>
              <a:gd name="connsiteY14" fmla="*/ 850392 h 2982006"/>
              <a:gd name="connsiteX15" fmla="*/ 283464 w 2871216"/>
              <a:gd name="connsiteY15" fmla="*/ 877824 h 2982006"/>
              <a:gd name="connsiteX16" fmla="*/ 292608 w 2871216"/>
              <a:gd name="connsiteY16" fmla="*/ 914400 h 2982006"/>
              <a:gd name="connsiteX17" fmla="*/ 347472 w 2871216"/>
              <a:gd name="connsiteY17" fmla="*/ 1005840 h 2982006"/>
              <a:gd name="connsiteX18" fmla="*/ 365760 w 2871216"/>
              <a:gd name="connsiteY18" fmla="*/ 1097280 h 2982006"/>
              <a:gd name="connsiteX19" fmla="*/ 411480 w 2871216"/>
              <a:gd name="connsiteY19" fmla="*/ 1188720 h 2982006"/>
              <a:gd name="connsiteX20" fmla="*/ 438912 w 2871216"/>
              <a:gd name="connsiteY20" fmla="*/ 1207008 h 2982006"/>
              <a:gd name="connsiteX21" fmla="*/ 475488 w 2871216"/>
              <a:gd name="connsiteY21" fmla="*/ 1289304 h 2982006"/>
              <a:gd name="connsiteX22" fmla="*/ 530352 w 2871216"/>
              <a:gd name="connsiteY22" fmla="*/ 1353312 h 2982006"/>
              <a:gd name="connsiteX23" fmla="*/ 548640 w 2871216"/>
              <a:gd name="connsiteY23" fmla="*/ 1399032 h 2982006"/>
              <a:gd name="connsiteX24" fmla="*/ 576072 w 2871216"/>
              <a:gd name="connsiteY24" fmla="*/ 1426464 h 2982006"/>
              <a:gd name="connsiteX25" fmla="*/ 612648 w 2871216"/>
              <a:gd name="connsiteY25" fmla="*/ 1499616 h 2982006"/>
              <a:gd name="connsiteX26" fmla="*/ 640080 w 2871216"/>
              <a:gd name="connsiteY26" fmla="*/ 1536192 h 2982006"/>
              <a:gd name="connsiteX27" fmla="*/ 685800 w 2871216"/>
              <a:gd name="connsiteY27" fmla="*/ 1618488 h 2982006"/>
              <a:gd name="connsiteX28" fmla="*/ 713232 w 2871216"/>
              <a:gd name="connsiteY28" fmla="*/ 1645920 h 2982006"/>
              <a:gd name="connsiteX29" fmla="*/ 731520 w 2871216"/>
              <a:gd name="connsiteY29" fmla="*/ 1691640 h 2982006"/>
              <a:gd name="connsiteX30" fmla="*/ 758952 w 2871216"/>
              <a:gd name="connsiteY30" fmla="*/ 1719072 h 2982006"/>
              <a:gd name="connsiteX31" fmla="*/ 786384 w 2871216"/>
              <a:gd name="connsiteY31" fmla="*/ 1755648 h 2982006"/>
              <a:gd name="connsiteX32" fmla="*/ 850392 w 2871216"/>
              <a:gd name="connsiteY32" fmla="*/ 1847088 h 2982006"/>
              <a:gd name="connsiteX33" fmla="*/ 877824 w 2871216"/>
              <a:gd name="connsiteY33" fmla="*/ 1947672 h 2982006"/>
              <a:gd name="connsiteX34" fmla="*/ 923544 w 2871216"/>
              <a:gd name="connsiteY34" fmla="*/ 2029968 h 2982006"/>
              <a:gd name="connsiteX35" fmla="*/ 932688 w 2871216"/>
              <a:gd name="connsiteY35" fmla="*/ 2075688 h 2982006"/>
              <a:gd name="connsiteX36" fmla="*/ 969264 w 2871216"/>
              <a:gd name="connsiteY36" fmla="*/ 2130552 h 2982006"/>
              <a:gd name="connsiteX37" fmla="*/ 996696 w 2871216"/>
              <a:gd name="connsiteY37" fmla="*/ 2231136 h 2982006"/>
              <a:gd name="connsiteX38" fmla="*/ 1033272 w 2871216"/>
              <a:gd name="connsiteY38" fmla="*/ 2286000 h 2982006"/>
              <a:gd name="connsiteX39" fmla="*/ 1042416 w 2871216"/>
              <a:gd name="connsiteY39" fmla="*/ 2313432 h 2982006"/>
              <a:gd name="connsiteX40" fmla="*/ 1143000 w 2871216"/>
              <a:gd name="connsiteY40" fmla="*/ 2386584 h 2982006"/>
              <a:gd name="connsiteX41" fmla="*/ 1243584 w 2871216"/>
              <a:gd name="connsiteY41" fmla="*/ 2441448 h 2982006"/>
              <a:gd name="connsiteX42" fmla="*/ 1316736 w 2871216"/>
              <a:gd name="connsiteY42" fmla="*/ 2468880 h 2982006"/>
              <a:gd name="connsiteX43" fmla="*/ 1362456 w 2871216"/>
              <a:gd name="connsiteY43" fmla="*/ 2487168 h 2982006"/>
              <a:gd name="connsiteX44" fmla="*/ 1389888 w 2871216"/>
              <a:gd name="connsiteY44" fmla="*/ 2496312 h 2982006"/>
              <a:gd name="connsiteX45" fmla="*/ 1709928 w 2871216"/>
              <a:gd name="connsiteY45" fmla="*/ 2505456 h 2982006"/>
              <a:gd name="connsiteX46" fmla="*/ 1764792 w 2871216"/>
              <a:gd name="connsiteY46" fmla="*/ 2542032 h 2982006"/>
              <a:gd name="connsiteX47" fmla="*/ 1837944 w 2871216"/>
              <a:gd name="connsiteY47" fmla="*/ 2578608 h 2982006"/>
              <a:gd name="connsiteX48" fmla="*/ 1865376 w 2871216"/>
              <a:gd name="connsiteY48" fmla="*/ 2596896 h 2982006"/>
              <a:gd name="connsiteX49" fmla="*/ 1938528 w 2871216"/>
              <a:gd name="connsiteY49" fmla="*/ 2606040 h 2982006"/>
              <a:gd name="connsiteX50" fmla="*/ 2020824 w 2871216"/>
              <a:gd name="connsiteY50" fmla="*/ 2624328 h 2982006"/>
              <a:gd name="connsiteX51" fmla="*/ 2075688 w 2871216"/>
              <a:gd name="connsiteY51" fmla="*/ 2633472 h 2982006"/>
              <a:gd name="connsiteX52" fmla="*/ 2112264 w 2871216"/>
              <a:gd name="connsiteY52" fmla="*/ 2660904 h 2982006"/>
              <a:gd name="connsiteX53" fmla="*/ 2185416 w 2871216"/>
              <a:gd name="connsiteY53" fmla="*/ 2679192 h 2982006"/>
              <a:gd name="connsiteX54" fmla="*/ 2203704 w 2871216"/>
              <a:gd name="connsiteY54" fmla="*/ 2706624 h 2982006"/>
              <a:gd name="connsiteX55" fmla="*/ 2258568 w 2871216"/>
              <a:gd name="connsiteY55" fmla="*/ 2724912 h 2982006"/>
              <a:gd name="connsiteX56" fmla="*/ 2350008 w 2871216"/>
              <a:gd name="connsiteY56" fmla="*/ 2779776 h 2982006"/>
              <a:gd name="connsiteX57" fmla="*/ 2377440 w 2871216"/>
              <a:gd name="connsiteY57" fmla="*/ 2807208 h 2982006"/>
              <a:gd name="connsiteX58" fmla="*/ 2468880 w 2871216"/>
              <a:gd name="connsiteY58" fmla="*/ 2816352 h 2982006"/>
              <a:gd name="connsiteX59" fmla="*/ 2505456 w 2871216"/>
              <a:gd name="connsiteY59" fmla="*/ 2843784 h 2982006"/>
              <a:gd name="connsiteX60" fmla="*/ 2596896 w 2871216"/>
              <a:gd name="connsiteY60" fmla="*/ 2862072 h 2982006"/>
              <a:gd name="connsiteX61" fmla="*/ 2624328 w 2871216"/>
              <a:gd name="connsiteY61" fmla="*/ 2880360 h 2982006"/>
              <a:gd name="connsiteX62" fmla="*/ 2633472 w 2871216"/>
              <a:gd name="connsiteY62" fmla="*/ 2916936 h 2982006"/>
              <a:gd name="connsiteX63" fmla="*/ 2679192 w 2871216"/>
              <a:gd name="connsiteY63" fmla="*/ 2935224 h 2982006"/>
              <a:gd name="connsiteX64" fmla="*/ 2834640 w 2871216"/>
              <a:gd name="connsiteY64" fmla="*/ 2980944 h 2982006"/>
              <a:gd name="connsiteX65" fmla="*/ 2871216 w 2871216"/>
              <a:gd name="connsiteY65" fmla="*/ 2980944 h 298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71216" h="2982006">
                <a:moveTo>
                  <a:pt x="0" y="0"/>
                </a:moveTo>
                <a:cubicBezTo>
                  <a:pt x="6096" y="27432"/>
                  <a:pt x="11472" y="55034"/>
                  <a:pt x="18288" y="82296"/>
                </a:cubicBezTo>
                <a:cubicBezTo>
                  <a:pt x="55493" y="231118"/>
                  <a:pt x="22492" y="92438"/>
                  <a:pt x="45720" y="173736"/>
                </a:cubicBezTo>
                <a:cubicBezTo>
                  <a:pt x="49172" y="185820"/>
                  <a:pt x="50890" y="198390"/>
                  <a:pt x="54864" y="210312"/>
                </a:cubicBezTo>
                <a:cubicBezTo>
                  <a:pt x="63099" y="235018"/>
                  <a:pt x="74061" y="258758"/>
                  <a:pt x="82296" y="283464"/>
                </a:cubicBezTo>
                <a:cubicBezTo>
                  <a:pt x="89313" y="304515"/>
                  <a:pt x="93567" y="326421"/>
                  <a:pt x="100584" y="347472"/>
                </a:cubicBezTo>
                <a:cubicBezTo>
                  <a:pt x="105775" y="363044"/>
                  <a:pt x="113263" y="377766"/>
                  <a:pt x="118872" y="393192"/>
                </a:cubicBezTo>
                <a:cubicBezTo>
                  <a:pt x="125460" y="411309"/>
                  <a:pt x="128539" y="430814"/>
                  <a:pt x="137160" y="448056"/>
                </a:cubicBezTo>
                <a:cubicBezTo>
                  <a:pt x="143256" y="460248"/>
                  <a:pt x="150386" y="471976"/>
                  <a:pt x="155448" y="484632"/>
                </a:cubicBezTo>
                <a:cubicBezTo>
                  <a:pt x="164778" y="507958"/>
                  <a:pt x="177491" y="549127"/>
                  <a:pt x="182880" y="576072"/>
                </a:cubicBezTo>
                <a:cubicBezTo>
                  <a:pt x="186516" y="594252"/>
                  <a:pt x="188002" y="612837"/>
                  <a:pt x="192024" y="630936"/>
                </a:cubicBezTo>
                <a:cubicBezTo>
                  <a:pt x="194115" y="640345"/>
                  <a:pt x="198520" y="649100"/>
                  <a:pt x="201168" y="658368"/>
                </a:cubicBezTo>
                <a:cubicBezTo>
                  <a:pt x="204620" y="670452"/>
                  <a:pt x="206860" y="682860"/>
                  <a:pt x="210312" y="694944"/>
                </a:cubicBezTo>
                <a:cubicBezTo>
                  <a:pt x="217479" y="720029"/>
                  <a:pt x="228082" y="743940"/>
                  <a:pt x="237744" y="768096"/>
                </a:cubicBezTo>
                <a:cubicBezTo>
                  <a:pt x="238850" y="774735"/>
                  <a:pt x="246027" y="835385"/>
                  <a:pt x="256032" y="850392"/>
                </a:cubicBezTo>
                <a:cubicBezTo>
                  <a:pt x="263205" y="861152"/>
                  <a:pt x="274320" y="868680"/>
                  <a:pt x="283464" y="877824"/>
                </a:cubicBezTo>
                <a:cubicBezTo>
                  <a:pt x="286512" y="890016"/>
                  <a:pt x="286988" y="903160"/>
                  <a:pt x="292608" y="914400"/>
                </a:cubicBezTo>
                <a:cubicBezTo>
                  <a:pt x="324510" y="978204"/>
                  <a:pt x="326942" y="951095"/>
                  <a:pt x="347472" y="1005840"/>
                </a:cubicBezTo>
                <a:cubicBezTo>
                  <a:pt x="358870" y="1036234"/>
                  <a:pt x="357859" y="1065675"/>
                  <a:pt x="365760" y="1097280"/>
                </a:cubicBezTo>
                <a:cubicBezTo>
                  <a:pt x="375684" y="1136975"/>
                  <a:pt x="382904" y="1160144"/>
                  <a:pt x="411480" y="1188720"/>
                </a:cubicBezTo>
                <a:cubicBezTo>
                  <a:pt x="419251" y="1196491"/>
                  <a:pt x="429768" y="1200912"/>
                  <a:pt x="438912" y="1207008"/>
                </a:cubicBezTo>
                <a:cubicBezTo>
                  <a:pt x="451432" y="1244569"/>
                  <a:pt x="451776" y="1261640"/>
                  <a:pt x="475488" y="1289304"/>
                </a:cubicBezTo>
                <a:cubicBezTo>
                  <a:pt x="502485" y="1320801"/>
                  <a:pt x="513558" y="1319724"/>
                  <a:pt x="530352" y="1353312"/>
                </a:cubicBezTo>
                <a:cubicBezTo>
                  <a:pt x="537693" y="1367993"/>
                  <a:pt x="539941" y="1385113"/>
                  <a:pt x="548640" y="1399032"/>
                </a:cubicBezTo>
                <a:cubicBezTo>
                  <a:pt x="555494" y="1409998"/>
                  <a:pt x="569129" y="1415554"/>
                  <a:pt x="576072" y="1426464"/>
                </a:cubicBezTo>
                <a:cubicBezTo>
                  <a:pt x="590708" y="1449464"/>
                  <a:pt x="596291" y="1477806"/>
                  <a:pt x="612648" y="1499616"/>
                </a:cubicBezTo>
                <a:cubicBezTo>
                  <a:pt x="621792" y="1511808"/>
                  <a:pt x="632003" y="1523269"/>
                  <a:pt x="640080" y="1536192"/>
                </a:cubicBezTo>
                <a:cubicBezTo>
                  <a:pt x="672648" y="1588300"/>
                  <a:pt x="643100" y="1561554"/>
                  <a:pt x="685800" y="1618488"/>
                </a:cubicBezTo>
                <a:cubicBezTo>
                  <a:pt x="693559" y="1628833"/>
                  <a:pt x="704088" y="1636776"/>
                  <a:pt x="713232" y="1645920"/>
                </a:cubicBezTo>
                <a:cubicBezTo>
                  <a:pt x="719328" y="1661160"/>
                  <a:pt x="722821" y="1677721"/>
                  <a:pt x="731520" y="1691640"/>
                </a:cubicBezTo>
                <a:cubicBezTo>
                  <a:pt x="738374" y="1702606"/>
                  <a:pt x="750536" y="1709254"/>
                  <a:pt x="758952" y="1719072"/>
                </a:cubicBezTo>
                <a:cubicBezTo>
                  <a:pt x="768870" y="1730643"/>
                  <a:pt x="777644" y="1743163"/>
                  <a:pt x="786384" y="1755648"/>
                </a:cubicBezTo>
                <a:cubicBezTo>
                  <a:pt x="865186" y="1868222"/>
                  <a:pt x="786356" y="1761706"/>
                  <a:pt x="850392" y="1847088"/>
                </a:cubicBezTo>
                <a:cubicBezTo>
                  <a:pt x="855299" y="1871625"/>
                  <a:pt x="864565" y="1927784"/>
                  <a:pt x="877824" y="1947672"/>
                </a:cubicBezTo>
                <a:cubicBezTo>
                  <a:pt x="905066" y="1988535"/>
                  <a:pt x="913887" y="1991341"/>
                  <a:pt x="923544" y="2029968"/>
                </a:cubicBezTo>
                <a:cubicBezTo>
                  <a:pt x="927313" y="2045046"/>
                  <a:pt x="926257" y="2061539"/>
                  <a:pt x="932688" y="2075688"/>
                </a:cubicBezTo>
                <a:cubicBezTo>
                  <a:pt x="941783" y="2095697"/>
                  <a:pt x="969264" y="2130552"/>
                  <a:pt x="969264" y="2130552"/>
                </a:cubicBezTo>
                <a:cubicBezTo>
                  <a:pt x="974171" y="2155089"/>
                  <a:pt x="983437" y="2211248"/>
                  <a:pt x="996696" y="2231136"/>
                </a:cubicBezTo>
                <a:cubicBezTo>
                  <a:pt x="1008888" y="2249424"/>
                  <a:pt x="1026321" y="2265148"/>
                  <a:pt x="1033272" y="2286000"/>
                </a:cubicBezTo>
                <a:cubicBezTo>
                  <a:pt x="1036320" y="2295144"/>
                  <a:pt x="1037069" y="2305412"/>
                  <a:pt x="1042416" y="2313432"/>
                </a:cubicBezTo>
                <a:cubicBezTo>
                  <a:pt x="1063413" y="2344928"/>
                  <a:pt x="1118402" y="2370185"/>
                  <a:pt x="1143000" y="2386584"/>
                </a:cubicBezTo>
                <a:cubicBezTo>
                  <a:pt x="1229231" y="2444071"/>
                  <a:pt x="1164231" y="2406180"/>
                  <a:pt x="1243584" y="2441448"/>
                </a:cubicBezTo>
                <a:cubicBezTo>
                  <a:pt x="1355821" y="2491331"/>
                  <a:pt x="1207544" y="2432483"/>
                  <a:pt x="1316736" y="2468880"/>
                </a:cubicBezTo>
                <a:cubicBezTo>
                  <a:pt x="1332308" y="2474071"/>
                  <a:pt x="1347087" y="2481405"/>
                  <a:pt x="1362456" y="2487168"/>
                </a:cubicBezTo>
                <a:cubicBezTo>
                  <a:pt x="1371481" y="2490552"/>
                  <a:pt x="1380263" y="2495805"/>
                  <a:pt x="1389888" y="2496312"/>
                </a:cubicBezTo>
                <a:cubicBezTo>
                  <a:pt x="1496464" y="2501921"/>
                  <a:pt x="1603248" y="2502408"/>
                  <a:pt x="1709928" y="2505456"/>
                </a:cubicBezTo>
                <a:cubicBezTo>
                  <a:pt x="1808516" y="2530103"/>
                  <a:pt x="1694628" y="2492917"/>
                  <a:pt x="1764792" y="2542032"/>
                </a:cubicBezTo>
                <a:cubicBezTo>
                  <a:pt x="1787126" y="2557666"/>
                  <a:pt x="1815261" y="2563486"/>
                  <a:pt x="1837944" y="2578608"/>
                </a:cubicBezTo>
                <a:cubicBezTo>
                  <a:pt x="1847088" y="2584704"/>
                  <a:pt x="1854774" y="2594004"/>
                  <a:pt x="1865376" y="2596896"/>
                </a:cubicBezTo>
                <a:cubicBezTo>
                  <a:pt x="1889084" y="2603362"/>
                  <a:pt x="1914328" y="2601769"/>
                  <a:pt x="1938528" y="2606040"/>
                </a:cubicBezTo>
                <a:cubicBezTo>
                  <a:pt x="1966202" y="2610924"/>
                  <a:pt x="1993269" y="2618817"/>
                  <a:pt x="2020824" y="2624328"/>
                </a:cubicBezTo>
                <a:cubicBezTo>
                  <a:pt x="2039004" y="2627964"/>
                  <a:pt x="2057400" y="2630424"/>
                  <a:pt x="2075688" y="2633472"/>
                </a:cubicBezTo>
                <a:cubicBezTo>
                  <a:pt x="2087880" y="2642616"/>
                  <a:pt x="2098196" y="2655042"/>
                  <a:pt x="2112264" y="2660904"/>
                </a:cubicBezTo>
                <a:cubicBezTo>
                  <a:pt x="2135465" y="2670571"/>
                  <a:pt x="2185416" y="2679192"/>
                  <a:pt x="2185416" y="2679192"/>
                </a:cubicBezTo>
                <a:cubicBezTo>
                  <a:pt x="2191512" y="2688336"/>
                  <a:pt x="2194385" y="2700799"/>
                  <a:pt x="2203704" y="2706624"/>
                </a:cubicBezTo>
                <a:cubicBezTo>
                  <a:pt x="2220051" y="2716841"/>
                  <a:pt x="2258568" y="2724912"/>
                  <a:pt x="2258568" y="2724912"/>
                </a:cubicBezTo>
                <a:cubicBezTo>
                  <a:pt x="2414702" y="2849819"/>
                  <a:pt x="2204086" y="2688575"/>
                  <a:pt x="2350008" y="2779776"/>
                </a:cubicBezTo>
                <a:cubicBezTo>
                  <a:pt x="2360974" y="2786630"/>
                  <a:pt x="2365080" y="2803405"/>
                  <a:pt x="2377440" y="2807208"/>
                </a:cubicBezTo>
                <a:cubicBezTo>
                  <a:pt x="2406717" y="2816216"/>
                  <a:pt x="2438400" y="2813304"/>
                  <a:pt x="2468880" y="2816352"/>
                </a:cubicBezTo>
                <a:cubicBezTo>
                  <a:pt x="2481072" y="2825496"/>
                  <a:pt x="2491825" y="2836968"/>
                  <a:pt x="2505456" y="2843784"/>
                </a:cubicBezTo>
                <a:cubicBezTo>
                  <a:pt x="2519097" y="2850604"/>
                  <a:pt x="2590007" y="2860924"/>
                  <a:pt x="2596896" y="2862072"/>
                </a:cubicBezTo>
                <a:cubicBezTo>
                  <a:pt x="2606040" y="2868168"/>
                  <a:pt x="2618232" y="2871216"/>
                  <a:pt x="2624328" y="2880360"/>
                </a:cubicBezTo>
                <a:cubicBezTo>
                  <a:pt x="2631299" y="2890817"/>
                  <a:pt x="2624586" y="2908050"/>
                  <a:pt x="2633472" y="2916936"/>
                </a:cubicBezTo>
                <a:cubicBezTo>
                  <a:pt x="2645078" y="2928542"/>
                  <a:pt x="2663766" y="2929615"/>
                  <a:pt x="2679192" y="2935224"/>
                </a:cubicBezTo>
                <a:cubicBezTo>
                  <a:pt x="2721377" y="2950564"/>
                  <a:pt x="2797751" y="2973566"/>
                  <a:pt x="2834640" y="2980944"/>
                </a:cubicBezTo>
                <a:cubicBezTo>
                  <a:pt x="2846595" y="2983335"/>
                  <a:pt x="2859024" y="2980944"/>
                  <a:pt x="2871216" y="29809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2239646" y="1367917"/>
            <a:ext cx="3110227" cy="749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</a:t>
            </a:r>
            <a:r>
              <a:rPr lang="ru-RU" dirty="0" smtClean="0"/>
              <a:t>Дождевое </a:t>
            </a:r>
            <a:endParaRPr lang="ru-RU" dirty="0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681182" y="1966214"/>
            <a:ext cx="3110227" cy="749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        </a:t>
            </a:r>
            <a:r>
              <a:rPr lang="ru-RU" dirty="0" smtClean="0"/>
              <a:t>Снеговое </a:t>
            </a:r>
            <a:endParaRPr lang="ru-RU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23503" y="188913"/>
            <a:ext cx="647700" cy="6477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5"/>
          </p:cNvCxnSpPr>
          <p:nvPr/>
        </p:nvCxnSpPr>
        <p:spPr>
          <a:xfrm>
            <a:off x="1276350" y="741760"/>
            <a:ext cx="248469" cy="3109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6"/>
          </p:cNvCxnSpPr>
          <p:nvPr/>
        </p:nvCxnSpPr>
        <p:spPr>
          <a:xfrm>
            <a:off x="1371203" y="512763"/>
            <a:ext cx="464493" cy="1079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1" idx="7"/>
          </p:cNvCxnSpPr>
          <p:nvPr/>
        </p:nvCxnSpPr>
        <p:spPr>
          <a:xfrm flipV="1">
            <a:off x="1276350" y="116632"/>
            <a:ext cx="327099" cy="16713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4"/>
          </p:cNvCxnSpPr>
          <p:nvPr/>
        </p:nvCxnSpPr>
        <p:spPr>
          <a:xfrm>
            <a:off x="1047353" y="836613"/>
            <a:ext cx="0" cy="36013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3"/>
          </p:cNvCxnSpPr>
          <p:nvPr/>
        </p:nvCxnSpPr>
        <p:spPr>
          <a:xfrm flipH="1">
            <a:off x="539552" y="741760"/>
            <a:ext cx="278804" cy="1554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2"/>
          </p:cNvCxnSpPr>
          <p:nvPr/>
        </p:nvCxnSpPr>
        <p:spPr>
          <a:xfrm flipH="1">
            <a:off x="395536" y="512763"/>
            <a:ext cx="327967" cy="539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Минус 4"/>
          <p:cNvSpPr/>
          <p:nvPr/>
        </p:nvSpPr>
        <p:spPr>
          <a:xfrm>
            <a:off x="2843808" y="1966214"/>
            <a:ext cx="45719" cy="3746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3203848" y="2340864"/>
            <a:ext cx="45719" cy="2240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3707904" y="2340864"/>
            <a:ext cx="45719" cy="2240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419872" y="2564903"/>
            <a:ext cx="45719" cy="5040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3794760" y="2816931"/>
            <a:ext cx="45719" cy="46805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355976" y="2452883"/>
            <a:ext cx="45719" cy="3640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4211959" y="3212976"/>
            <a:ext cx="45719" cy="5497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4644008" y="2153539"/>
            <a:ext cx="45719" cy="4113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4666867" y="3068960"/>
            <a:ext cx="45719" cy="50405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372200" y="2870937"/>
            <a:ext cx="114300" cy="54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971123" y="3190116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236296" y="2920799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588224" y="3212976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452320" y="3320988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213436" y="3646164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779214" y="2920799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756355" y="3618735"/>
            <a:ext cx="45719" cy="571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43500" y="5184672"/>
            <a:ext cx="248143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Подземными водами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42732" y="382059"/>
            <a:ext cx="29294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Питание рек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59078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Режим реки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976" y="4653136"/>
            <a:ext cx="4845152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Половодье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продолжительный подъем уровня воды в руке, повторяющийся ежегодно в одно и тоже время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roadplanet.ru/img/news/big/1477_12683350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5"/>
          <a:stretch/>
        </p:blipFill>
        <p:spPr bwMode="auto">
          <a:xfrm>
            <a:off x="251520" y="1412776"/>
            <a:ext cx="4191000" cy="283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ver2.bezfishki.net/2011/042011/27/D/Dop/08/Ledohod_na_reke_Volg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1917"/>
            <a:ext cx="4229100" cy="281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44570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Режим реки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207702"/>
            <a:ext cx="352839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Паводок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это кратковременный подъем уровня воды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bezformata.ru/content/Images/000/002/078/image2078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84" y="1700808"/>
            <a:ext cx="2857500" cy="21383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rshruty.ru/PhotoFiles/b/f/5/6/bf56e4b2330a40b2ae642caa766c532d/large/2012_D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91000" cy="3143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48" y="1556792"/>
            <a:ext cx="3423071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Межень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это самый низкий уровень воды в реке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59078"/>
            <a:ext cx="396044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Режим реки</a:t>
            </a:r>
          </a:p>
        </p:txBody>
      </p:sp>
      <p:pic>
        <p:nvPicPr>
          <p:cNvPr id="3074" name="Picture 2" descr="http://www.npsve.ru/images/gsr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5" y="2996952"/>
            <a:ext cx="3533775" cy="30384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onature.ru/geophoto/ker/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 bwMode="auto">
          <a:xfrm>
            <a:off x="4124508" y="1093471"/>
            <a:ext cx="4486656" cy="2714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otoregion.ru/data/media/4/__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7354" r="4006" b="4727"/>
          <a:stretch/>
        </p:blipFill>
        <p:spPr bwMode="auto">
          <a:xfrm>
            <a:off x="4337664" y="4048608"/>
            <a:ext cx="3493008" cy="24871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109" y="0"/>
            <a:ext cx="420063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kern="10" dirty="0" smtClean="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бывают реки</a:t>
            </a:r>
            <a:r>
              <a:rPr lang="en-US" sz="3200" b="1" kern="10" dirty="0" smtClean="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smtClean="0"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200" b="1" kern="10" dirty="0"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4522" y="4175428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Равнинные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338" y="4206205"/>
            <a:ext cx="1233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Горные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ryblib.ru/uploads/posts/2012-05/1338289395_1285513091_124091857_1-1285513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8" y="1013128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6-tub-ru.yandex.net/i?id=134236884-4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25" y="1268760"/>
            <a:ext cx="2152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22849" y="4698648"/>
            <a:ext cx="182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Бурное течение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0313" y="5061702"/>
            <a:ext cx="146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Узкая долин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8740" y="5431034"/>
            <a:ext cx="16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Прямое русло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3603" y="5800366"/>
            <a:ext cx="1703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Короткая река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4186" y="4698648"/>
            <a:ext cx="223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Спокойное течение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4186" y="5078910"/>
            <a:ext cx="275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Широкая речная долина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5433354"/>
            <a:ext cx="208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Извилистое русло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8857" y="5800366"/>
            <a:ext cx="178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Большая длина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exdat.com/tw_files2/urls_10/22/d-21435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6201" r="4976" b="17463"/>
          <a:stretch/>
        </p:blipFill>
        <p:spPr bwMode="auto">
          <a:xfrm>
            <a:off x="208112" y="260648"/>
            <a:ext cx="4924425" cy="34004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ttu.rushkolnik.ru/tw_files2/urls_6/20/d-19194/img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4063" r="5618" b="20884"/>
          <a:stretch/>
        </p:blipFill>
        <p:spPr bwMode="auto">
          <a:xfrm>
            <a:off x="3779912" y="3356992"/>
            <a:ext cx="4848225" cy="3343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350192"/>
            <a:ext cx="3841624" cy="16435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Речная долина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углубление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рельефе, которое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75449"/>
            <a:ext cx="4028798" cy="1255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Пойма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часть речной долины, затапливаемая во время половодья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365104"/>
            <a:ext cx="45720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  Терек воет, дик и злобен,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Меж утесистых громад,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Буре плач его подобен,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Слезы брызгами летят.»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Лермонтов)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8085" y="908720"/>
            <a:ext cx="4572000" cy="1126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«О, Волга!.. Колыбель моя,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Любил ли кто тебя как я?»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(Некрасов.)</a:t>
            </a:r>
          </a:p>
        </p:txBody>
      </p:sp>
      <p:pic>
        <p:nvPicPr>
          <p:cNvPr id="1026" name="Picture 2" descr="http://img02.rl0.ru/pgc/432x288/5199b2d0-4c9b-1133-4c9b-113cc4e71c60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256535"/>
            <a:ext cx="3657600" cy="2743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o-tur.narod.ru/Europe/pic/russia/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84261"/>
            <a:ext cx="4100195" cy="29267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o-ua.com/node-foto/Vorohta-2010-Svetlana-K_files/IMG_7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2" y="523934"/>
            <a:ext cx="3474720" cy="2606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tu.rushkolnik.ru/tw_files2/urls_6/20/d-19194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4997" r="7240" b="20127"/>
          <a:stretch/>
        </p:blipFill>
        <p:spPr bwMode="auto">
          <a:xfrm>
            <a:off x="75411" y="3140968"/>
            <a:ext cx="5184648" cy="3630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0059" y="523934"/>
            <a:ext cx="3704429" cy="6124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Выходы твёрдых пород, пересекающих русло, нагромождение камней. Преодолевая их, река пенится, высоко вверх летят брызги, возникают водовороты. На порожистых участках равнинные реки похожи на горные. Пороги мешают судоходству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21297"/>
            <a:ext cx="162416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Пороги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ki.iteach.ru/images/4/48/%D0%92%D0%BE%D0%B4%D0%BE%D0%BF%D0%B0%D0%B4_%D1%81%D1%85%D0%B5%D0%BC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8" y="116630"/>
            <a:ext cx="2409825" cy="30861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4/79/823/79823330_vo_niagara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90"/>
            <a:ext cx="3822700" cy="2867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701406"/>
            <a:ext cx="203716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Водопады</a:t>
            </a:r>
            <a:endParaRPr lang="ru-RU" sz="3200" dirty="0"/>
          </a:p>
        </p:txBody>
      </p:sp>
      <p:pic>
        <p:nvPicPr>
          <p:cNvPr id="3078" name="Picture 6" descr="http://ru.fishki.net/picsw/052011/24/bonus/vodopadi/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8" y="3429000"/>
            <a:ext cx="4219635" cy="2809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6364" y="1988840"/>
            <a:ext cx="4572000" cy="4745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Падение воды с высокого уступа на реке. Водопады встречаются в горах и на возвышенных равнинах. Самый высокий на Земле водопад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Анхель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Южной Америке (бассейн реки Ориноко). Его высота – 1054 метра. Самыми знаменитыми водопадами считаются Ниагарский (Северная Америка-Ниагара), Виктория (Африка-Замбези),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Игуасу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(Южная Америка-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Игуасу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985"/>
            <a:ext cx="568863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Описание географического положения реки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011689"/>
            <a:ext cx="5886400" cy="43581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Название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каком материке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какой    его части  находится река.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Где находится исток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Направление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течения.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каким формам рельефа протекает (определяется по цвету с помощью шкалы высот и глубин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Куда впадает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letnik.ru/img/__post/be/i0241_be46882dca5d980d8b9d5619063a5085_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52360"/>
            <a:ext cx="4781550" cy="3190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5-tub-ru.yandex.net/i?id=117475290-6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1" y="1747718"/>
            <a:ext cx="2133600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58250540-0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05000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3-tub-ru.yandex.net/i?id=246718702-43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2" y="3416560"/>
            <a:ext cx="2143125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0-tub-ru.yandex.net/i?id=135440857-58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4" y="5147798"/>
            <a:ext cx="1905000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7-tub-ru.yandex.net/i?id=158433131-58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53" y="289280"/>
            <a:ext cx="2143125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1947162"/>
            <a:ext cx="2838024" cy="1446550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Реки</a:t>
            </a:r>
          </a:p>
        </p:txBody>
      </p:sp>
    </p:spTree>
    <p:extLst>
      <p:ext uri="{BB962C8B-B14F-4D97-AF65-F5344CB8AC3E}">
        <p14:creationId xmlns:p14="http://schemas.microsoft.com/office/powerpoint/2010/main" val="647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05117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Крупнейшие реки мира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611680"/>
            <a:ext cx="5670376" cy="4832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Евразия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Янцзы, Лена, Енисей, Хуанхэ,  Обь, Волга, Дунай, Ганг, Инд, Меконг,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Амур, Тигр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Евфрат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Нил, Конго, Замбези, Оранжевая, Нигер.</a:t>
            </a:r>
          </a:p>
          <a:p>
            <a:pPr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Северная Америка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Миссисипи,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Рио-Гранде, Юкон</a:t>
            </a:r>
          </a:p>
          <a:p>
            <a:pPr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Южная Америка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Амазонка, Парана, Ориноко.</a:t>
            </a:r>
          </a:p>
          <a:p>
            <a:pPr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Австралия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Муррей.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klass.net/datas/geografija/Istorija-Afriki/0006-006-Afri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 t="7473" r="5257"/>
          <a:stretch/>
        </p:blipFill>
        <p:spPr bwMode="auto">
          <a:xfrm>
            <a:off x="1043608" y="1186031"/>
            <a:ext cx="3154680" cy="44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2420888"/>
            <a:ext cx="440710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называется эта река?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48680"/>
            <a:ext cx="35283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5688632" cy="14278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ОПРЕДЕЛИТЕ, КАКАЯ РЕКА БЕРЕТ</a:t>
            </a:r>
            <a:b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НАЧАЛО В ТОЧКЕ С КООРДИНАТАМИ</a:t>
            </a:r>
            <a:b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57</a:t>
            </a: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º</a:t>
            </a:r>
            <a: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С.Ш.33</a:t>
            </a: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º</a:t>
            </a:r>
            <a:r>
              <a:rPr lang="ru-RU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В.Д.</a:t>
            </a: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/>
            </a:r>
            <a:b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</a:br>
            <a:endParaRPr lang="ru-RU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149080"/>
            <a:ext cx="3754760" cy="15121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ОТСЮДА</a:t>
            </a:r>
            <a:r>
              <a:rPr lang="en-US" sz="2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ГЛУБИН ЛЕСНОГО РОДНИКА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ВЫБЕГАЕТ ГОЛУБОЕ ЧУДО-</a:t>
            </a:r>
          </a:p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РУССКАЯ ВЕЛИКАЯ РЕКА.</a:t>
            </a: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sz="1600" dirty="0"/>
          </a:p>
        </p:txBody>
      </p:sp>
      <p:pic>
        <p:nvPicPr>
          <p:cNvPr id="10256" name="Picture 16" descr="Vol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2636912"/>
            <a:ext cx="4724400" cy="4141787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699792" y="548680"/>
            <a:ext cx="35283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17932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hlink"/>
                </a:solidFill>
              </a:rPr>
              <a:t>а) бассейн реки</a:t>
            </a:r>
          </a:p>
          <a:p>
            <a:pPr>
              <a:defRPr/>
            </a:pPr>
            <a:r>
              <a:rPr lang="ru-RU" dirty="0">
                <a:solidFill>
                  <a:schemeClr val="hlink"/>
                </a:solidFill>
              </a:rPr>
              <a:t>б) речная долина</a:t>
            </a:r>
          </a:p>
          <a:p>
            <a:pPr>
              <a:defRPr/>
            </a:pPr>
            <a:r>
              <a:rPr lang="ru-RU" dirty="0">
                <a:solidFill>
                  <a:schemeClr val="hlink"/>
                </a:solidFill>
              </a:rPr>
              <a:t>в) речная система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340768"/>
            <a:ext cx="6696744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земной поверхности, с которого вся вода стекает в реку, называется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а) бассейн реки</a:t>
            </a:r>
          </a:p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б) речная долина</a:t>
            </a:r>
          </a:p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в) речная система</a:t>
            </a:r>
          </a:p>
          <a:p>
            <a:pPr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48680"/>
            <a:ext cx="35283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o1f.mail.yandex.net/static/bd4257c71eda4200bbf2ea08c2149d3c/tmpWQytVf_html_mda00a24.jpg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71089" cy="2258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2044" y="1988840"/>
            <a:ext cx="6396136" cy="452431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цифрами на рисунке обозначены следующие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понятия 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исток, 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устье,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приток,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Г) бассейн  реки ,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Д) водораздел.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5916" y="548720"/>
            <a:ext cx="35283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1229272"/>
            <a:ext cx="6696744" cy="501675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2 ошибки в перечне речных истоков: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1)болото,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родник,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озеро,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 река ,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море,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6 ) горный ледник.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5283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9756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2816"/>
            <a:ext cx="6768752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/>
              <a:t>Выходы твёрдых пород и нагромождения камней, пересекающих русло </a:t>
            </a:r>
            <a:r>
              <a:rPr lang="ru-RU" sz="3200" b="1" dirty="0" smtClean="0"/>
              <a:t>реки – это…</a:t>
            </a:r>
            <a:endParaRPr lang="ru-RU" sz="3200" dirty="0"/>
          </a:p>
          <a:p>
            <a:pPr algn="ctr"/>
            <a:r>
              <a:rPr lang="ru-RU" sz="3200" dirty="0" smtClean="0"/>
              <a:t>1) горные </a:t>
            </a:r>
            <a:r>
              <a:rPr lang="ru-RU" sz="3200" dirty="0"/>
              <a:t>реки, </a:t>
            </a:r>
            <a:endParaRPr lang="ru-RU" sz="3200" dirty="0" smtClean="0"/>
          </a:p>
          <a:p>
            <a:pPr algn="ctr"/>
            <a:r>
              <a:rPr lang="ru-RU" sz="3200" dirty="0" smtClean="0"/>
              <a:t>2</a:t>
            </a:r>
            <a:r>
              <a:rPr lang="ru-RU" sz="3200" dirty="0"/>
              <a:t>) пороги, </a:t>
            </a:r>
            <a:endParaRPr lang="ru-RU" sz="3200" dirty="0" smtClean="0"/>
          </a:p>
          <a:p>
            <a:pPr algn="ctr"/>
            <a:r>
              <a:rPr lang="ru-RU" sz="3200" dirty="0" smtClean="0"/>
              <a:t>3</a:t>
            </a:r>
            <a:r>
              <a:rPr lang="ru-RU" sz="3200" dirty="0"/>
              <a:t>) водопады, </a:t>
            </a:r>
            <a:endParaRPr lang="ru-RU" sz="3200" dirty="0" smtClean="0"/>
          </a:p>
          <a:p>
            <a:pPr algn="ctr"/>
            <a:r>
              <a:rPr lang="ru-RU" sz="3200" dirty="0" smtClean="0"/>
              <a:t>4</a:t>
            </a:r>
            <a:r>
              <a:rPr lang="ru-RU" sz="3200" dirty="0"/>
              <a:t>) заторы.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04664"/>
            <a:ext cx="352839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28674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92454"/>
            <a:ext cx="6552728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30, вопросы и задания стр. 95. Нанести на контурную карту  реки, водопады, которые упоминаются в параграфе.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653136"/>
            <a:ext cx="62464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нее льется, из нее льется.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Сама по земле плетется.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76672"/>
            <a:ext cx="4196983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Отгадай загадки</a:t>
            </a:r>
            <a:r>
              <a:rPr lang="ru-RU" sz="4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6284" y="1423438"/>
            <a:ext cx="358214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конь, а бежит,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лес, а шумит.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0884" y="2636912"/>
            <a:ext cx="3627276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какой дороге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Полгода ездят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полгода ходят?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712968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u="sng" dirty="0"/>
              <a:t>Цели урока:</a:t>
            </a:r>
            <a:endParaRPr lang="ru-RU" sz="4800" u="sng" dirty="0"/>
          </a:p>
          <a:p>
            <a:r>
              <a:rPr lang="ru-RU" sz="4800" dirty="0" smtClean="0"/>
              <a:t>сформировать </a:t>
            </a:r>
            <a:r>
              <a:rPr lang="ru-RU" sz="4800" dirty="0"/>
              <a:t>представление о реке, ее частях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344816" cy="6001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урока:</a:t>
            </a:r>
          </a:p>
          <a:p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особенности строения речной системы;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выявить различия рек по характеру течения;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развивать умения определять географическое положение рек;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развивать устную и письменную речь;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воспитывать любовь к рекам, видеть красоту равниной и горной реки.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360" y="332656"/>
            <a:ext cx="511256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Река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 это водный поток, текущий в природном углублении - русле</a:t>
            </a:r>
          </a:p>
        </p:txBody>
      </p:sp>
      <p:pic>
        <p:nvPicPr>
          <p:cNvPr id="2050" name="Picture 2" descr="http://www.tversocium.ru/data/upimages/vo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267200" cy="3517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.spynet.ru/uploads/images/0/6/2/7/2/6/2010/12/03/70179bf7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47462"/>
            <a:ext cx="2857500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11.privet.ru/lr/081f1036aa242a9297db47014f55011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0" b="8598"/>
          <a:stretch/>
        </p:blipFill>
        <p:spPr bwMode="auto">
          <a:xfrm>
            <a:off x="4932040" y="4323600"/>
            <a:ext cx="3070096" cy="2447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339024" y="1298448"/>
            <a:ext cx="4198936" cy="4721084"/>
          </a:xfrm>
          <a:custGeom>
            <a:avLst/>
            <a:gdLst>
              <a:gd name="connsiteX0" fmla="*/ 4198936 w 4198936"/>
              <a:gd name="connsiteY0" fmla="*/ 0 h 4721084"/>
              <a:gd name="connsiteX1" fmla="*/ 4153216 w 4198936"/>
              <a:gd name="connsiteY1" fmla="*/ 18288 h 4721084"/>
              <a:gd name="connsiteX2" fmla="*/ 4089208 w 4198936"/>
              <a:gd name="connsiteY2" fmla="*/ 27432 h 4721084"/>
              <a:gd name="connsiteX3" fmla="*/ 4061776 w 4198936"/>
              <a:gd name="connsiteY3" fmla="*/ 54864 h 4721084"/>
              <a:gd name="connsiteX4" fmla="*/ 3924616 w 4198936"/>
              <a:gd name="connsiteY4" fmla="*/ 100584 h 4721084"/>
              <a:gd name="connsiteX5" fmla="*/ 3897184 w 4198936"/>
              <a:gd name="connsiteY5" fmla="*/ 118872 h 4721084"/>
              <a:gd name="connsiteX6" fmla="*/ 3869752 w 4198936"/>
              <a:gd name="connsiteY6" fmla="*/ 146304 h 4721084"/>
              <a:gd name="connsiteX7" fmla="*/ 3842320 w 4198936"/>
              <a:gd name="connsiteY7" fmla="*/ 155448 h 4721084"/>
              <a:gd name="connsiteX8" fmla="*/ 3805744 w 4198936"/>
              <a:gd name="connsiteY8" fmla="*/ 182880 h 4721084"/>
              <a:gd name="connsiteX9" fmla="*/ 3732592 w 4198936"/>
              <a:gd name="connsiteY9" fmla="*/ 201168 h 4721084"/>
              <a:gd name="connsiteX10" fmla="*/ 3659440 w 4198936"/>
              <a:gd name="connsiteY10" fmla="*/ 256032 h 4721084"/>
              <a:gd name="connsiteX11" fmla="*/ 3604576 w 4198936"/>
              <a:gd name="connsiteY11" fmla="*/ 292608 h 4721084"/>
              <a:gd name="connsiteX12" fmla="*/ 3568000 w 4198936"/>
              <a:gd name="connsiteY12" fmla="*/ 320040 h 4721084"/>
              <a:gd name="connsiteX13" fmla="*/ 3513136 w 4198936"/>
              <a:gd name="connsiteY13" fmla="*/ 356616 h 4721084"/>
              <a:gd name="connsiteX14" fmla="*/ 3449128 w 4198936"/>
              <a:gd name="connsiteY14" fmla="*/ 411480 h 4721084"/>
              <a:gd name="connsiteX15" fmla="*/ 3430840 w 4198936"/>
              <a:gd name="connsiteY15" fmla="*/ 448056 h 4721084"/>
              <a:gd name="connsiteX16" fmla="*/ 3366832 w 4198936"/>
              <a:gd name="connsiteY16" fmla="*/ 493776 h 4721084"/>
              <a:gd name="connsiteX17" fmla="*/ 3311968 w 4198936"/>
              <a:gd name="connsiteY17" fmla="*/ 557784 h 4721084"/>
              <a:gd name="connsiteX18" fmla="*/ 3284536 w 4198936"/>
              <a:gd name="connsiteY18" fmla="*/ 585216 h 4721084"/>
              <a:gd name="connsiteX19" fmla="*/ 3257104 w 4198936"/>
              <a:gd name="connsiteY19" fmla="*/ 649224 h 4721084"/>
              <a:gd name="connsiteX20" fmla="*/ 3238816 w 4198936"/>
              <a:gd name="connsiteY20" fmla="*/ 685800 h 4721084"/>
              <a:gd name="connsiteX21" fmla="*/ 3220528 w 4198936"/>
              <a:gd name="connsiteY21" fmla="*/ 749808 h 4721084"/>
              <a:gd name="connsiteX22" fmla="*/ 3193096 w 4198936"/>
              <a:gd name="connsiteY22" fmla="*/ 795528 h 4721084"/>
              <a:gd name="connsiteX23" fmla="*/ 3165664 w 4198936"/>
              <a:gd name="connsiteY23" fmla="*/ 877824 h 4721084"/>
              <a:gd name="connsiteX24" fmla="*/ 3147376 w 4198936"/>
              <a:gd name="connsiteY24" fmla="*/ 941832 h 4721084"/>
              <a:gd name="connsiteX25" fmla="*/ 3138232 w 4198936"/>
              <a:gd name="connsiteY25" fmla="*/ 969264 h 4721084"/>
              <a:gd name="connsiteX26" fmla="*/ 3129088 w 4198936"/>
              <a:gd name="connsiteY26" fmla="*/ 1271016 h 4721084"/>
              <a:gd name="connsiteX27" fmla="*/ 3110800 w 4198936"/>
              <a:gd name="connsiteY27" fmla="*/ 1298448 h 4721084"/>
              <a:gd name="connsiteX28" fmla="*/ 3074224 w 4198936"/>
              <a:gd name="connsiteY28" fmla="*/ 1307592 h 4721084"/>
              <a:gd name="connsiteX29" fmla="*/ 2991928 w 4198936"/>
              <a:gd name="connsiteY29" fmla="*/ 1344168 h 4721084"/>
              <a:gd name="connsiteX30" fmla="*/ 2964496 w 4198936"/>
              <a:gd name="connsiteY30" fmla="*/ 1353312 h 4721084"/>
              <a:gd name="connsiteX31" fmla="*/ 2909632 w 4198936"/>
              <a:gd name="connsiteY31" fmla="*/ 1380744 h 4721084"/>
              <a:gd name="connsiteX32" fmla="*/ 2882200 w 4198936"/>
              <a:gd name="connsiteY32" fmla="*/ 1399032 h 4721084"/>
              <a:gd name="connsiteX33" fmla="*/ 2745040 w 4198936"/>
              <a:gd name="connsiteY33" fmla="*/ 1426464 h 4721084"/>
              <a:gd name="connsiteX34" fmla="*/ 2708464 w 4198936"/>
              <a:gd name="connsiteY34" fmla="*/ 1453896 h 4721084"/>
              <a:gd name="connsiteX35" fmla="*/ 2671888 w 4198936"/>
              <a:gd name="connsiteY35" fmla="*/ 1490472 h 4721084"/>
              <a:gd name="connsiteX36" fmla="*/ 2635312 w 4198936"/>
              <a:gd name="connsiteY36" fmla="*/ 1499616 h 4721084"/>
              <a:gd name="connsiteX37" fmla="*/ 2580448 w 4198936"/>
              <a:gd name="connsiteY37" fmla="*/ 1545336 h 4721084"/>
              <a:gd name="connsiteX38" fmla="*/ 2553016 w 4198936"/>
              <a:gd name="connsiteY38" fmla="*/ 1591056 h 4721084"/>
              <a:gd name="connsiteX39" fmla="*/ 2525584 w 4198936"/>
              <a:gd name="connsiteY39" fmla="*/ 1627632 h 4721084"/>
              <a:gd name="connsiteX40" fmla="*/ 2516440 w 4198936"/>
              <a:gd name="connsiteY40" fmla="*/ 1655064 h 4721084"/>
              <a:gd name="connsiteX41" fmla="*/ 2498152 w 4198936"/>
              <a:gd name="connsiteY41" fmla="*/ 1682496 h 4721084"/>
              <a:gd name="connsiteX42" fmla="*/ 2489008 w 4198936"/>
              <a:gd name="connsiteY42" fmla="*/ 1719072 h 4721084"/>
              <a:gd name="connsiteX43" fmla="*/ 2479864 w 4198936"/>
              <a:gd name="connsiteY43" fmla="*/ 1746504 h 4721084"/>
              <a:gd name="connsiteX44" fmla="*/ 2443288 w 4198936"/>
              <a:gd name="connsiteY44" fmla="*/ 1810512 h 4721084"/>
              <a:gd name="connsiteX45" fmla="*/ 2406712 w 4198936"/>
              <a:gd name="connsiteY45" fmla="*/ 1883664 h 4721084"/>
              <a:gd name="connsiteX46" fmla="*/ 2397568 w 4198936"/>
              <a:gd name="connsiteY46" fmla="*/ 2039112 h 4721084"/>
              <a:gd name="connsiteX47" fmla="*/ 2388424 w 4198936"/>
              <a:gd name="connsiteY47" fmla="*/ 2066544 h 4721084"/>
              <a:gd name="connsiteX48" fmla="*/ 2379280 w 4198936"/>
              <a:gd name="connsiteY48" fmla="*/ 2185416 h 4721084"/>
              <a:gd name="connsiteX49" fmla="*/ 2370136 w 4198936"/>
              <a:gd name="connsiteY49" fmla="*/ 2221992 h 4721084"/>
              <a:gd name="connsiteX50" fmla="*/ 2306128 w 4198936"/>
              <a:gd name="connsiteY50" fmla="*/ 2258568 h 4721084"/>
              <a:gd name="connsiteX51" fmla="*/ 2260408 w 4198936"/>
              <a:gd name="connsiteY51" fmla="*/ 2276856 h 4721084"/>
              <a:gd name="connsiteX52" fmla="*/ 2205544 w 4198936"/>
              <a:gd name="connsiteY52" fmla="*/ 2304288 h 4721084"/>
              <a:gd name="connsiteX53" fmla="*/ 2168968 w 4198936"/>
              <a:gd name="connsiteY53" fmla="*/ 2340864 h 4721084"/>
              <a:gd name="connsiteX54" fmla="*/ 2104960 w 4198936"/>
              <a:gd name="connsiteY54" fmla="*/ 2359152 h 4721084"/>
              <a:gd name="connsiteX55" fmla="*/ 2077528 w 4198936"/>
              <a:gd name="connsiteY55" fmla="*/ 2368296 h 4721084"/>
              <a:gd name="connsiteX56" fmla="*/ 1949512 w 4198936"/>
              <a:gd name="connsiteY56" fmla="*/ 2395728 h 4721084"/>
              <a:gd name="connsiteX57" fmla="*/ 1885504 w 4198936"/>
              <a:gd name="connsiteY57" fmla="*/ 2414016 h 4721084"/>
              <a:gd name="connsiteX58" fmla="*/ 1830640 w 4198936"/>
              <a:gd name="connsiteY58" fmla="*/ 2441448 h 4721084"/>
              <a:gd name="connsiteX59" fmla="*/ 1794064 w 4198936"/>
              <a:gd name="connsiteY59" fmla="*/ 2496312 h 4721084"/>
              <a:gd name="connsiteX60" fmla="*/ 1766632 w 4198936"/>
              <a:gd name="connsiteY60" fmla="*/ 2523744 h 4721084"/>
              <a:gd name="connsiteX61" fmla="*/ 1730056 w 4198936"/>
              <a:gd name="connsiteY61" fmla="*/ 2569464 h 4721084"/>
              <a:gd name="connsiteX62" fmla="*/ 1693480 w 4198936"/>
              <a:gd name="connsiteY62" fmla="*/ 2624328 h 4721084"/>
              <a:gd name="connsiteX63" fmla="*/ 1666048 w 4198936"/>
              <a:gd name="connsiteY63" fmla="*/ 2651760 h 4721084"/>
              <a:gd name="connsiteX64" fmla="*/ 1602040 w 4198936"/>
              <a:gd name="connsiteY64" fmla="*/ 2779776 h 4721084"/>
              <a:gd name="connsiteX65" fmla="*/ 1583752 w 4198936"/>
              <a:gd name="connsiteY65" fmla="*/ 2862072 h 4721084"/>
              <a:gd name="connsiteX66" fmla="*/ 1547176 w 4198936"/>
              <a:gd name="connsiteY66" fmla="*/ 2953512 h 4721084"/>
              <a:gd name="connsiteX67" fmla="*/ 1272856 w 4198936"/>
              <a:gd name="connsiteY67" fmla="*/ 3017520 h 4721084"/>
              <a:gd name="connsiteX68" fmla="*/ 1227136 w 4198936"/>
              <a:gd name="connsiteY68" fmla="*/ 3026664 h 4721084"/>
              <a:gd name="connsiteX69" fmla="*/ 1199704 w 4198936"/>
              <a:gd name="connsiteY69" fmla="*/ 3035808 h 4721084"/>
              <a:gd name="connsiteX70" fmla="*/ 1117408 w 4198936"/>
              <a:gd name="connsiteY70" fmla="*/ 3044952 h 4721084"/>
              <a:gd name="connsiteX71" fmla="*/ 1089976 w 4198936"/>
              <a:gd name="connsiteY71" fmla="*/ 3118104 h 4721084"/>
              <a:gd name="connsiteX72" fmla="*/ 1080832 w 4198936"/>
              <a:gd name="connsiteY72" fmla="*/ 3172968 h 4721084"/>
              <a:gd name="connsiteX73" fmla="*/ 1044256 w 4198936"/>
              <a:gd name="connsiteY73" fmla="*/ 3227832 h 4721084"/>
              <a:gd name="connsiteX74" fmla="*/ 1016824 w 4198936"/>
              <a:gd name="connsiteY74" fmla="*/ 3300984 h 4721084"/>
              <a:gd name="connsiteX75" fmla="*/ 934528 w 4198936"/>
              <a:gd name="connsiteY75" fmla="*/ 3502152 h 4721084"/>
              <a:gd name="connsiteX76" fmla="*/ 870520 w 4198936"/>
              <a:gd name="connsiteY76" fmla="*/ 3566160 h 4721084"/>
              <a:gd name="connsiteX77" fmla="*/ 861376 w 4198936"/>
              <a:gd name="connsiteY77" fmla="*/ 3694176 h 4721084"/>
              <a:gd name="connsiteX78" fmla="*/ 779080 w 4198936"/>
              <a:gd name="connsiteY78" fmla="*/ 3721608 h 4721084"/>
              <a:gd name="connsiteX79" fmla="*/ 614488 w 4198936"/>
              <a:gd name="connsiteY79" fmla="*/ 3822192 h 4721084"/>
              <a:gd name="connsiteX80" fmla="*/ 577912 w 4198936"/>
              <a:gd name="connsiteY80" fmla="*/ 3877056 h 4721084"/>
              <a:gd name="connsiteX81" fmla="*/ 422464 w 4198936"/>
              <a:gd name="connsiteY81" fmla="*/ 4087368 h 4721084"/>
              <a:gd name="connsiteX82" fmla="*/ 331024 w 4198936"/>
              <a:gd name="connsiteY82" fmla="*/ 4215384 h 4721084"/>
              <a:gd name="connsiteX83" fmla="*/ 193864 w 4198936"/>
              <a:gd name="connsiteY83" fmla="*/ 4453128 h 4721084"/>
              <a:gd name="connsiteX84" fmla="*/ 56704 w 4198936"/>
              <a:gd name="connsiteY84" fmla="*/ 4654296 h 4721084"/>
              <a:gd name="connsiteX85" fmla="*/ 20128 w 4198936"/>
              <a:gd name="connsiteY85" fmla="*/ 4690872 h 4721084"/>
              <a:gd name="connsiteX86" fmla="*/ 1840 w 4198936"/>
              <a:gd name="connsiteY86" fmla="*/ 4718304 h 4721084"/>
              <a:gd name="connsiteX87" fmla="*/ 38416 w 4198936"/>
              <a:gd name="connsiteY87" fmla="*/ 4709160 h 4721084"/>
              <a:gd name="connsiteX88" fmla="*/ 56704 w 4198936"/>
              <a:gd name="connsiteY88" fmla="*/ 4681728 h 4721084"/>
              <a:gd name="connsiteX89" fmla="*/ 65848 w 4198936"/>
              <a:gd name="connsiteY89" fmla="*/ 4590288 h 47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198936" h="4721084">
                <a:moveTo>
                  <a:pt x="4198936" y="0"/>
                </a:moveTo>
                <a:cubicBezTo>
                  <a:pt x="4183696" y="6096"/>
                  <a:pt x="4169140" y="14307"/>
                  <a:pt x="4153216" y="18288"/>
                </a:cubicBezTo>
                <a:cubicBezTo>
                  <a:pt x="4132307" y="23515"/>
                  <a:pt x="4109219" y="19428"/>
                  <a:pt x="4089208" y="27432"/>
                </a:cubicBezTo>
                <a:cubicBezTo>
                  <a:pt x="4077201" y="32235"/>
                  <a:pt x="4072686" y="47921"/>
                  <a:pt x="4061776" y="54864"/>
                </a:cubicBezTo>
                <a:cubicBezTo>
                  <a:pt x="3994886" y="97430"/>
                  <a:pt x="3995421" y="90469"/>
                  <a:pt x="3924616" y="100584"/>
                </a:cubicBezTo>
                <a:cubicBezTo>
                  <a:pt x="3915472" y="106680"/>
                  <a:pt x="3905627" y="111837"/>
                  <a:pt x="3897184" y="118872"/>
                </a:cubicBezTo>
                <a:cubicBezTo>
                  <a:pt x="3887250" y="127151"/>
                  <a:pt x="3880512" y="139131"/>
                  <a:pt x="3869752" y="146304"/>
                </a:cubicBezTo>
                <a:cubicBezTo>
                  <a:pt x="3861732" y="151651"/>
                  <a:pt x="3851464" y="152400"/>
                  <a:pt x="3842320" y="155448"/>
                </a:cubicBezTo>
                <a:cubicBezTo>
                  <a:pt x="3830128" y="164592"/>
                  <a:pt x="3818976" y="175319"/>
                  <a:pt x="3805744" y="182880"/>
                </a:cubicBezTo>
                <a:cubicBezTo>
                  <a:pt x="3790604" y="191532"/>
                  <a:pt x="3744169" y="198853"/>
                  <a:pt x="3732592" y="201168"/>
                </a:cubicBezTo>
                <a:cubicBezTo>
                  <a:pt x="3708208" y="219456"/>
                  <a:pt x="3684801" y="239125"/>
                  <a:pt x="3659440" y="256032"/>
                </a:cubicBezTo>
                <a:cubicBezTo>
                  <a:pt x="3641152" y="268224"/>
                  <a:pt x="3622160" y="279420"/>
                  <a:pt x="3604576" y="292608"/>
                </a:cubicBezTo>
                <a:cubicBezTo>
                  <a:pt x="3592384" y="301752"/>
                  <a:pt x="3580485" y="311300"/>
                  <a:pt x="3568000" y="320040"/>
                </a:cubicBezTo>
                <a:cubicBezTo>
                  <a:pt x="3549994" y="332644"/>
                  <a:pt x="3526324" y="339032"/>
                  <a:pt x="3513136" y="356616"/>
                </a:cubicBezTo>
                <a:cubicBezTo>
                  <a:pt x="3477525" y="404097"/>
                  <a:pt x="3499335" y="386376"/>
                  <a:pt x="3449128" y="411480"/>
                </a:cubicBezTo>
                <a:cubicBezTo>
                  <a:pt x="3443032" y="423672"/>
                  <a:pt x="3439711" y="437707"/>
                  <a:pt x="3430840" y="448056"/>
                </a:cubicBezTo>
                <a:cubicBezTo>
                  <a:pt x="3412313" y="469671"/>
                  <a:pt x="3387589" y="475984"/>
                  <a:pt x="3366832" y="493776"/>
                </a:cubicBezTo>
                <a:cubicBezTo>
                  <a:pt x="3302727" y="548723"/>
                  <a:pt x="3352413" y="509249"/>
                  <a:pt x="3311968" y="557784"/>
                </a:cubicBezTo>
                <a:cubicBezTo>
                  <a:pt x="3303689" y="567718"/>
                  <a:pt x="3292052" y="574693"/>
                  <a:pt x="3284536" y="585216"/>
                </a:cubicBezTo>
                <a:cubicBezTo>
                  <a:pt x="3262874" y="615543"/>
                  <a:pt x="3269896" y="619375"/>
                  <a:pt x="3257104" y="649224"/>
                </a:cubicBezTo>
                <a:cubicBezTo>
                  <a:pt x="3251734" y="661753"/>
                  <a:pt x="3243602" y="673037"/>
                  <a:pt x="3238816" y="685800"/>
                </a:cubicBezTo>
                <a:cubicBezTo>
                  <a:pt x="3230027" y="709238"/>
                  <a:pt x="3231581" y="727702"/>
                  <a:pt x="3220528" y="749808"/>
                </a:cubicBezTo>
                <a:cubicBezTo>
                  <a:pt x="3212580" y="765704"/>
                  <a:pt x="3202240" y="780288"/>
                  <a:pt x="3193096" y="795528"/>
                </a:cubicBezTo>
                <a:cubicBezTo>
                  <a:pt x="3176120" y="897384"/>
                  <a:pt x="3197808" y="813536"/>
                  <a:pt x="3165664" y="877824"/>
                </a:cubicBezTo>
                <a:cubicBezTo>
                  <a:pt x="3158356" y="892440"/>
                  <a:pt x="3151282" y="928160"/>
                  <a:pt x="3147376" y="941832"/>
                </a:cubicBezTo>
                <a:cubicBezTo>
                  <a:pt x="3144728" y="951100"/>
                  <a:pt x="3141280" y="960120"/>
                  <a:pt x="3138232" y="969264"/>
                </a:cubicBezTo>
                <a:cubicBezTo>
                  <a:pt x="3135184" y="1069848"/>
                  <a:pt x="3137445" y="1170733"/>
                  <a:pt x="3129088" y="1271016"/>
                </a:cubicBezTo>
                <a:cubicBezTo>
                  <a:pt x="3128175" y="1281968"/>
                  <a:pt x="3119944" y="1292352"/>
                  <a:pt x="3110800" y="1298448"/>
                </a:cubicBezTo>
                <a:cubicBezTo>
                  <a:pt x="3100343" y="1305419"/>
                  <a:pt x="3086416" y="1304544"/>
                  <a:pt x="3074224" y="1307592"/>
                </a:cubicBezTo>
                <a:cubicBezTo>
                  <a:pt x="3030752" y="1336573"/>
                  <a:pt x="3057218" y="1322405"/>
                  <a:pt x="2991928" y="1344168"/>
                </a:cubicBezTo>
                <a:cubicBezTo>
                  <a:pt x="2982784" y="1347216"/>
                  <a:pt x="2972516" y="1347965"/>
                  <a:pt x="2964496" y="1353312"/>
                </a:cubicBezTo>
                <a:cubicBezTo>
                  <a:pt x="2885880" y="1405723"/>
                  <a:pt x="2985348" y="1342886"/>
                  <a:pt x="2909632" y="1380744"/>
                </a:cubicBezTo>
                <a:cubicBezTo>
                  <a:pt x="2899802" y="1385659"/>
                  <a:pt x="2892404" y="1394951"/>
                  <a:pt x="2882200" y="1399032"/>
                </a:cubicBezTo>
                <a:cubicBezTo>
                  <a:pt x="2830984" y="1419518"/>
                  <a:pt x="2799877" y="1419609"/>
                  <a:pt x="2745040" y="1426464"/>
                </a:cubicBezTo>
                <a:cubicBezTo>
                  <a:pt x="2732848" y="1435608"/>
                  <a:pt x="2719933" y="1443860"/>
                  <a:pt x="2708464" y="1453896"/>
                </a:cubicBezTo>
                <a:cubicBezTo>
                  <a:pt x="2695488" y="1465250"/>
                  <a:pt x="2686509" y="1481334"/>
                  <a:pt x="2671888" y="1490472"/>
                </a:cubicBezTo>
                <a:cubicBezTo>
                  <a:pt x="2661231" y="1497133"/>
                  <a:pt x="2647504" y="1496568"/>
                  <a:pt x="2635312" y="1499616"/>
                </a:cubicBezTo>
                <a:cubicBezTo>
                  <a:pt x="2612079" y="1515105"/>
                  <a:pt x="2598049" y="1521867"/>
                  <a:pt x="2580448" y="1545336"/>
                </a:cubicBezTo>
                <a:cubicBezTo>
                  <a:pt x="2569784" y="1559554"/>
                  <a:pt x="2562875" y="1576268"/>
                  <a:pt x="2553016" y="1591056"/>
                </a:cubicBezTo>
                <a:cubicBezTo>
                  <a:pt x="2544562" y="1603736"/>
                  <a:pt x="2534728" y="1615440"/>
                  <a:pt x="2525584" y="1627632"/>
                </a:cubicBezTo>
                <a:cubicBezTo>
                  <a:pt x="2522536" y="1636776"/>
                  <a:pt x="2520751" y="1646443"/>
                  <a:pt x="2516440" y="1655064"/>
                </a:cubicBezTo>
                <a:cubicBezTo>
                  <a:pt x="2511525" y="1664894"/>
                  <a:pt x="2502481" y="1672395"/>
                  <a:pt x="2498152" y="1682496"/>
                </a:cubicBezTo>
                <a:cubicBezTo>
                  <a:pt x="2493202" y="1694047"/>
                  <a:pt x="2492460" y="1706988"/>
                  <a:pt x="2489008" y="1719072"/>
                </a:cubicBezTo>
                <a:cubicBezTo>
                  <a:pt x="2486360" y="1728340"/>
                  <a:pt x="2483661" y="1737645"/>
                  <a:pt x="2479864" y="1746504"/>
                </a:cubicBezTo>
                <a:cubicBezTo>
                  <a:pt x="2450755" y="1814425"/>
                  <a:pt x="2473899" y="1754392"/>
                  <a:pt x="2443288" y="1810512"/>
                </a:cubicBezTo>
                <a:cubicBezTo>
                  <a:pt x="2430233" y="1834445"/>
                  <a:pt x="2406712" y="1883664"/>
                  <a:pt x="2406712" y="1883664"/>
                </a:cubicBezTo>
                <a:cubicBezTo>
                  <a:pt x="2403664" y="1935480"/>
                  <a:pt x="2402733" y="1987464"/>
                  <a:pt x="2397568" y="2039112"/>
                </a:cubicBezTo>
                <a:cubicBezTo>
                  <a:pt x="2396609" y="2048703"/>
                  <a:pt x="2389620" y="2056980"/>
                  <a:pt x="2388424" y="2066544"/>
                </a:cubicBezTo>
                <a:cubicBezTo>
                  <a:pt x="2383495" y="2105978"/>
                  <a:pt x="2383923" y="2145947"/>
                  <a:pt x="2379280" y="2185416"/>
                </a:cubicBezTo>
                <a:cubicBezTo>
                  <a:pt x="2377812" y="2197897"/>
                  <a:pt x="2377107" y="2211535"/>
                  <a:pt x="2370136" y="2221992"/>
                </a:cubicBezTo>
                <a:cubicBezTo>
                  <a:pt x="2363942" y="2231283"/>
                  <a:pt x="2312123" y="2255904"/>
                  <a:pt x="2306128" y="2258568"/>
                </a:cubicBezTo>
                <a:cubicBezTo>
                  <a:pt x="2291129" y="2265234"/>
                  <a:pt x="2275089" y="2269515"/>
                  <a:pt x="2260408" y="2276856"/>
                </a:cubicBezTo>
                <a:cubicBezTo>
                  <a:pt x="2189504" y="2312308"/>
                  <a:pt x="2274495" y="2281304"/>
                  <a:pt x="2205544" y="2304288"/>
                </a:cubicBezTo>
                <a:cubicBezTo>
                  <a:pt x="2193352" y="2316480"/>
                  <a:pt x="2182998" y="2330842"/>
                  <a:pt x="2168968" y="2340864"/>
                </a:cubicBezTo>
                <a:cubicBezTo>
                  <a:pt x="2161660" y="2346084"/>
                  <a:pt x="2109104" y="2357968"/>
                  <a:pt x="2104960" y="2359152"/>
                </a:cubicBezTo>
                <a:cubicBezTo>
                  <a:pt x="2095692" y="2361800"/>
                  <a:pt x="2086910" y="2366088"/>
                  <a:pt x="2077528" y="2368296"/>
                </a:cubicBezTo>
                <a:cubicBezTo>
                  <a:pt x="2035047" y="2378291"/>
                  <a:pt x="1992114" y="2386261"/>
                  <a:pt x="1949512" y="2395728"/>
                </a:cubicBezTo>
                <a:cubicBezTo>
                  <a:pt x="1938965" y="2398072"/>
                  <a:pt x="1897723" y="2407906"/>
                  <a:pt x="1885504" y="2414016"/>
                </a:cubicBezTo>
                <a:cubicBezTo>
                  <a:pt x="1814600" y="2449468"/>
                  <a:pt x="1899591" y="2418464"/>
                  <a:pt x="1830640" y="2441448"/>
                </a:cubicBezTo>
                <a:cubicBezTo>
                  <a:pt x="1743129" y="2528959"/>
                  <a:pt x="1846997" y="2416912"/>
                  <a:pt x="1794064" y="2496312"/>
                </a:cubicBezTo>
                <a:cubicBezTo>
                  <a:pt x="1786891" y="2507072"/>
                  <a:pt x="1775147" y="2514012"/>
                  <a:pt x="1766632" y="2523744"/>
                </a:cubicBezTo>
                <a:cubicBezTo>
                  <a:pt x="1753780" y="2538432"/>
                  <a:pt x="1741535" y="2553680"/>
                  <a:pt x="1730056" y="2569464"/>
                </a:cubicBezTo>
                <a:cubicBezTo>
                  <a:pt x="1717128" y="2587240"/>
                  <a:pt x="1709022" y="2608786"/>
                  <a:pt x="1693480" y="2624328"/>
                </a:cubicBezTo>
                <a:cubicBezTo>
                  <a:pt x="1684336" y="2633472"/>
                  <a:pt x="1672605" y="2640614"/>
                  <a:pt x="1666048" y="2651760"/>
                </a:cubicBezTo>
                <a:cubicBezTo>
                  <a:pt x="1641859" y="2692882"/>
                  <a:pt x="1602040" y="2779776"/>
                  <a:pt x="1602040" y="2779776"/>
                </a:cubicBezTo>
                <a:cubicBezTo>
                  <a:pt x="1595944" y="2807208"/>
                  <a:pt x="1592214" y="2835275"/>
                  <a:pt x="1583752" y="2862072"/>
                </a:cubicBezTo>
                <a:cubicBezTo>
                  <a:pt x="1573866" y="2893376"/>
                  <a:pt x="1560334" y="2923436"/>
                  <a:pt x="1547176" y="2953512"/>
                </a:cubicBezTo>
                <a:cubicBezTo>
                  <a:pt x="1491080" y="3081732"/>
                  <a:pt x="1507291" y="3008837"/>
                  <a:pt x="1272856" y="3017520"/>
                </a:cubicBezTo>
                <a:cubicBezTo>
                  <a:pt x="1257616" y="3020568"/>
                  <a:pt x="1242214" y="3022895"/>
                  <a:pt x="1227136" y="3026664"/>
                </a:cubicBezTo>
                <a:cubicBezTo>
                  <a:pt x="1217785" y="3029002"/>
                  <a:pt x="1209211" y="3034223"/>
                  <a:pt x="1199704" y="3035808"/>
                </a:cubicBezTo>
                <a:cubicBezTo>
                  <a:pt x="1172479" y="3040346"/>
                  <a:pt x="1144840" y="3041904"/>
                  <a:pt x="1117408" y="3044952"/>
                </a:cubicBezTo>
                <a:cubicBezTo>
                  <a:pt x="1113848" y="3053851"/>
                  <a:pt x="1093560" y="3101978"/>
                  <a:pt x="1089976" y="3118104"/>
                </a:cubicBezTo>
                <a:cubicBezTo>
                  <a:pt x="1085954" y="3136203"/>
                  <a:pt x="1087963" y="3155854"/>
                  <a:pt x="1080832" y="3172968"/>
                </a:cubicBezTo>
                <a:cubicBezTo>
                  <a:pt x="1072378" y="3193257"/>
                  <a:pt x="1051207" y="3206980"/>
                  <a:pt x="1044256" y="3227832"/>
                </a:cubicBezTo>
                <a:cubicBezTo>
                  <a:pt x="1029921" y="3270836"/>
                  <a:pt x="1038692" y="3246315"/>
                  <a:pt x="1016824" y="3300984"/>
                </a:cubicBezTo>
                <a:cubicBezTo>
                  <a:pt x="1001381" y="3578952"/>
                  <a:pt x="1059202" y="3398257"/>
                  <a:pt x="934528" y="3502152"/>
                </a:cubicBezTo>
                <a:cubicBezTo>
                  <a:pt x="836709" y="3583668"/>
                  <a:pt x="943316" y="3541895"/>
                  <a:pt x="870520" y="3566160"/>
                </a:cubicBezTo>
                <a:cubicBezTo>
                  <a:pt x="867472" y="3608832"/>
                  <a:pt x="876397" y="3654119"/>
                  <a:pt x="861376" y="3694176"/>
                </a:cubicBezTo>
                <a:cubicBezTo>
                  <a:pt x="856574" y="3706982"/>
                  <a:pt x="791318" y="3716254"/>
                  <a:pt x="779080" y="3721608"/>
                </a:cubicBezTo>
                <a:cubicBezTo>
                  <a:pt x="720077" y="3747422"/>
                  <a:pt x="658843" y="3773402"/>
                  <a:pt x="614488" y="3822192"/>
                </a:cubicBezTo>
                <a:cubicBezTo>
                  <a:pt x="599703" y="3838455"/>
                  <a:pt x="590803" y="3859254"/>
                  <a:pt x="577912" y="3877056"/>
                </a:cubicBezTo>
                <a:cubicBezTo>
                  <a:pt x="526783" y="3947663"/>
                  <a:pt x="473851" y="4016949"/>
                  <a:pt x="422464" y="4087368"/>
                </a:cubicBezTo>
                <a:cubicBezTo>
                  <a:pt x="391552" y="4129728"/>
                  <a:pt x="357229" y="4169961"/>
                  <a:pt x="331024" y="4215384"/>
                </a:cubicBezTo>
                <a:cubicBezTo>
                  <a:pt x="285304" y="4294632"/>
                  <a:pt x="240340" y="4374321"/>
                  <a:pt x="193864" y="4453128"/>
                </a:cubicBezTo>
                <a:cubicBezTo>
                  <a:pt x="140120" y="4544259"/>
                  <a:pt x="121174" y="4578104"/>
                  <a:pt x="56704" y="4654296"/>
                </a:cubicBezTo>
                <a:cubicBezTo>
                  <a:pt x="45567" y="4667458"/>
                  <a:pt x="31349" y="4677781"/>
                  <a:pt x="20128" y="4690872"/>
                </a:cubicBezTo>
                <a:cubicBezTo>
                  <a:pt x="12976" y="4699216"/>
                  <a:pt x="-5931" y="4710533"/>
                  <a:pt x="1840" y="4718304"/>
                </a:cubicBezTo>
                <a:cubicBezTo>
                  <a:pt x="10726" y="4727190"/>
                  <a:pt x="26224" y="4712208"/>
                  <a:pt x="38416" y="4709160"/>
                </a:cubicBezTo>
                <a:cubicBezTo>
                  <a:pt x="44512" y="4700016"/>
                  <a:pt x="52375" y="4691829"/>
                  <a:pt x="56704" y="4681728"/>
                </a:cubicBezTo>
                <a:cubicBezTo>
                  <a:pt x="70283" y="4650043"/>
                  <a:pt x="65848" y="4624784"/>
                  <a:pt x="65848" y="4590288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Блок-схема: дисплей 4"/>
          <p:cNvSpPr/>
          <p:nvPr/>
        </p:nvSpPr>
        <p:spPr>
          <a:xfrm>
            <a:off x="1979712" y="5517232"/>
            <a:ext cx="1080120" cy="93610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788920" y="1773936"/>
            <a:ext cx="668772" cy="2523744"/>
          </a:xfrm>
          <a:custGeom>
            <a:avLst/>
            <a:gdLst>
              <a:gd name="connsiteX0" fmla="*/ 0 w 668772"/>
              <a:gd name="connsiteY0" fmla="*/ 0 h 2523744"/>
              <a:gd name="connsiteX1" fmla="*/ 9144 w 668772"/>
              <a:gd name="connsiteY1" fmla="*/ 137160 h 2523744"/>
              <a:gd name="connsiteX2" fmla="*/ 27432 w 668772"/>
              <a:gd name="connsiteY2" fmla="*/ 164592 h 2523744"/>
              <a:gd name="connsiteX3" fmla="*/ 36576 w 668772"/>
              <a:gd name="connsiteY3" fmla="*/ 192024 h 2523744"/>
              <a:gd name="connsiteX4" fmla="*/ 54864 w 668772"/>
              <a:gd name="connsiteY4" fmla="*/ 228600 h 2523744"/>
              <a:gd name="connsiteX5" fmla="*/ 64008 w 668772"/>
              <a:gd name="connsiteY5" fmla="*/ 274320 h 2523744"/>
              <a:gd name="connsiteX6" fmla="*/ 118872 w 668772"/>
              <a:gd name="connsiteY6" fmla="*/ 338328 h 2523744"/>
              <a:gd name="connsiteX7" fmla="*/ 137160 w 668772"/>
              <a:gd name="connsiteY7" fmla="*/ 365760 h 2523744"/>
              <a:gd name="connsiteX8" fmla="*/ 182880 w 668772"/>
              <a:gd name="connsiteY8" fmla="*/ 448056 h 2523744"/>
              <a:gd name="connsiteX9" fmla="*/ 256032 w 668772"/>
              <a:gd name="connsiteY9" fmla="*/ 566928 h 2523744"/>
              <a:gd name="connsiteX10" fmla="*/ 274320 w 668772"/>
              <a:gd name="connsiteY10" fmla="*/ 612648 h 2523744"/>
              <a:gd name="connsiteX11" fmla="*/ 292608 w 668772"/>
              <a:gd name="connsiteY11" fmla="*/ 667512 h 2523744"/>
              <a:gd name="connsiteX12" fmla="*/ 320040 w 668772"/>
              <a:gd name="connsiteY12" fmla="*/ 694944 h 2523744"/>
              <a:gd name="connsiteX13" fmla="*/ 347472 w 668772"/>
              <a:gd name="connsiteY13" fmla="*/ 768096 h 2523744"/>
              <a:gd name="connsiteX14" fmla="*/ 374904 w 668772"/>
              <a:gd name="connsiteY14" fmla="*/ 795528 h 2523744"/>
              <a:gd name="connsiteX15" fmla="*/ 402336 w 668772"/>
              <a:gd name="connsiteY15" fmla="*/ 896112 h 2523744"/>
              <a:gd name="connsiteX16" fmla="*/ 411480 w 668772"/>
              <a:gd name="connsiteY16" fmla="*/ 923544 h 2523744"/>
              <a:gd name="connsiteX17" fmla="*/ 429768 w 668772"/>
              <a:gd name="connsiteY17" fmla="*/ 960120 h 2523744"/>
              <a:gd name="connsiteX18" fmla="*/ 438912 w 668772"/>
              <a:gd name="connsiteY18" fmla="*/ 996696 h 2523744"/>
              <a:gd name="connsiteX19" fmla="*/ 466344 w 668772"/>
              <a:gd name="connsiteY19" fmla="*/ 1069848 h 2523744"/>
              <a:gd name="connsiteX20" fmla="*/ 475488 w 668772"/>
              <a:gd name="connsiteY20" fmla="*/ 1106424 h 2523744"/>
              <a:gd name="connsiteX21" fmla="*/ 512064 w 668772"/>
              <a:gd name="connsiteY21" fmla="*/ 1188720 h 2523744"/>
              <a:gd name="connsiteX22" fmla="*/ 539496 w 668772"/>
              <a:gd name="connsiteY22" fmla="*/ 1298448 h 2523744"/>
              <a:gd name="connsiteX23" fmla="*/ 557784 w 668772"/>
              <a:gd name="connsiteY23" fmla="*/ 1353312 h 2523744"/>
              <a:gd name="connsiteX24" fmla="*/ 585216 w 668772"/>
              <a:gd name="connsiteY24" fmla="*/ 1399032 h 2523744"/>
              <a:gd name="connsiteX25" fmla="*/ 594360 w 668772"/>
              <a:gd name="connsiteY25" fmla="*/ 1426464 h 2523744"/>
              <a:gd name="connsiteX26" fmla="*/ 621792 w 668772"/>
              <a:gd name="connsiteY26" fmla="*/ 1463040 h 2523744"/>
              <a:gd name="connsiteX27" fmla="*/ 640080 w 668772"/>
              <a:gd name="connsiteY27" fmla="*/ 1499616 h 2523744"/>
              <a:gd name="connsiteX28" fmla="*/ 649224 w 668772"/>
              <a:gd name="connsiteY28" fmla="*/ 1965960 h 2523744"/>
              <a:gd name="connsiteX29" fmla="*/ 667512 w 668772"/>
              <a:gd name="connsiteY29" fmla="*/ 2029968 h 2523744"/>
              <a:gd name="connsiteX30" fmla="*/ 667512 w 668772"/>
              <a:gd name="connsiteY30" fmla="*/ 2523744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68772" h="2523744">
                <a:moveTo>
                  <a:pt x="0" y="0"/>
                </a:moveTo>
                <a:cubicBezTo>
                  <a:pt x="3048" y="45720"/>
                  <a:pt x="1611" y="91962"/>
                  <a:pt x="9144" y="137160"/>
                </a:cubicBezTo>
                <a:cubicBezTo>
                  <a:pt x="10951" y="148000"/>
                  <a:pt x="22517" y="154762"/>
                  <a:pt x="27432" y="164592"/>
                </a:cubicBezTo>
                <a:cubicBezTo>
                  <a:pt x="31743" y="173213"/>
                  <a:pt x="32779" y="183165"/>
                  <a:pt x="36576" y="192024"/>
                </a:cubicBezTo>
                <a:cubicBezTo>
                  <a:pt x="41946" y="204553"/>
                  <a:pt x="48768" y="216408"/>
                  <a:pt x="54864" y="228600"/>
                </a:cubicBezTo>
                <a:cubicBezTo>
                  <a:pt x="57912" y="243840"/>
                  <a:pt x="58551" y="259768"/>
                  <a:pt x="64008" y="274320"/>
                </a:cubicBezTo>
                <a:cubicBezTo>
                  <a:pt x="73338" y="299200"/>
                  <a:pt x="103585" y="320493"/>
                  <a:pt x="118872" y="338328"/>
                </a:cubicBezTo>
                <a:cubicBezTo>
                  <a:pt x="126024" y="346672"/>
                  <a:pt x="131335" y="356441"/>
                  <a:pt x="137160" y="365760"/>
                </a:cubicBezTo>
                <a:cubicBezTo>
                  <a:pt x="213309" y="487599"/>
                  <a:pt x="124658" y="346168"/>
                  <a:pt x="182880" y="448056"/>
                </a:cubicBezTo>
                <a:cubicBezTo>
                  <a:pt x="212764" y="500353"/>
                  <a:pt x="221781" y="481301"/>
                  <a:pt x="256032" y="566928"/>
                </a:cubicBezTo>
                <a:cubicBezTo>
                  <a:pt x="262128" y="582168"/>
                  <a:pt x="268711" y="597222"/>
                  <a:pt x="274320" y="612648"/>
                </a:cubicBezTo>
                <a:cubicBezTo>
                  <a:pt x="280908" y="630765"/>
                  <a:pt x="283246" y="650661"/>
                  <a:pt x="292608" y="667512"/>
                </a:cubicBezTo>
                <a:cubicBezTo>
                  <a:pt x="298888" y="678816"/>
                  <a:pt x="312524" y="684421"/>
                  <a:pt x="320040" y="694944"/>
                </a:cubicBezTo>
                <a:cubicBezTo>
                  <a:pt x="389774" y="792571"/>
                  <a:pt x="292773" y="672373"/>
                  <a:pt x="347472" y="768096"/>
                </a:cubicBezTo>
                <a:cubicBezTo>
                  <a:pt x="353888" y="779324"/>
                  <a:pt x="365760" y="786384"/>
                  <a:pt x="374904" y="795528"/>
                </a:cubicBezTo>
                <a:cubicBezTo>
                  <a:pt x="387829" y="860151"/>
                  <a:pt x="379133" y="826504"/>
                  <a:pt x="402336" y="896112"/>
                </a:cubicBezTo>
                <a:cubicBezTo>
                  <a:pt x="405384" y="905256"/>
                  <a:pt x="407169" y="914923"/>
                  <a:pt x="411480" y="923544"/>
                </a:cubicBezTo>
                <a:cubicBezTo>
                  <a:pt x="417576" y="935736"/>
                  <a:pt x="424982" y="947357"/>
                  <a:pt x="429768" y="960120"/>
                </a:cubicBezTo>
                <a:cubicBezTo>
                  <a:pt x="434181" y="971887"/>
                  <a:pt x="435460" y="984612"/>
                  <a:pt x="438912" y="996696"/>
                </a:cubicBezTo>
                <a:cubicBezTo>
                  <a:pt x="451753" y="1041640"/>
                  <a:pt x="447019" y="1011874"/>
                  <a:pt x="466344" y="1069848"/>
                </a:cubicBezTo>
                <a:cubicBezTo>
                  <a:pt x="470318" y="1081770"/>
                  <a:pt x="471514" y="1094502"/>
                  <a:pt x="475488" y="1106424"/>
                </a:cubicBezTo>
                <a:cubicBezTo>
                  <a:pt x="487163" y="1141450"/>
                  <a:pt x="496131" y="1156854"/>
                  <a:pt x="512064" y="1188720"/>
                </a:cubicBezTo>
                <a:cubicBezTo>
                  <a:pt x="525560" y="1283193"/>
                  <a:pt x="511657" y="1221891"/>
                  <a:pt x="539496" y="1298448"/>
                </a:cubicBezTo>
                <a:cubicBezTo>
                  <a:pt x="546084" y="1316565"/>
                  <a:pt x="547866" y="1336782"/>
                  <a:pt x="557784" y="1353312"/>
                </a:cubicBezTo>
                <a:cubicBezTo>
                  <a:pt x="566928" y="1368552"/>
                  <a:pt x="577268" y="1383136"/>
                  <a:pt x="585216" y="1399032"/>
                </a:cubicBezTo>
                <a:cubicBezTo>
                  <a:pt x="589527" y="1407653"/>
                  <a:pt x="589578" y="1418095"/>
                  <a:pt x="594360" y="1426464"/>
                </a:cubicBezTo>
                <a:cubicBezTo>
                  <a:pt x="601921" y="1439696"/>
                  <a:pt x="613715" y="1450117"/>
                  <a:pt x="621792" y="1463040"/>
                </a:cubicBezTo>
                <a:cubicBezTo>
                  <a:pt x="629016" y="1474599"/>
                  <a:pt x="633984" y="1487424"/>
                  <a:pt x="640080" y="1499616"/>
                </a:cubicBezTo>
                <a:cubicBezTo>
                  <a:pt x="643128" y="1655064"/>
                  <a:pt x="643470" y="1810589"/>
                  <a:pt x="649224" y="1965960"/>
                </a:cubicBezTo>
                <a:cubicBezTo>
                  <a:pt x="657158" y="2180190"/>
                  <a:pt x="662789" y="1756031"/>
                  <a:pt x="667512" y="2029968"/>
                </a:cubicBezTo>
                <a:cubicBezTo>
                  <a:pt x="670349" y="2194536"/>
                  <a:pt x="667512" y="2359152"/>
                  <a:pt x="667512" y="25237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384410" y="3776472"/>
            <a:ext cx="2971800" cy="864022"/>
          </a:xfrm>
          <a:custGeom>
            <a:avLst/>
            <a:gdLst>
              <a:gd name="connsiteX0" fmla="*/ 2971800 w 2971800"/>
              <a:gd name="connsiteY0" fmla="*/ 0 h 864022"/>
              <a:gd name="connsiteX1" fmla="*/ 2916936 w 2971800"/>
              <a:gd name="connsiteY1" fmla="*/ 9144 h 864022"/>
              <a:gd name="connsiteX2" fmla="*/ 2807208 w 2971800"/>
              <a:gd name="connsiteY2" fmla="*/ 18288 h 864022"/>
              <a:gd name="connsiteX3" fmla="*/ 2651760 w 2971800"/>
              <a:gd name="connsiteY3" fmla="*/ 54864 h 864022"/>
              <a:gd name="connsiteX4" fmla="*/ 2542032 w 2971800"/>
              <a:gd name="connsiteY4" fmla="*/ 73152 h 864022"/>
              <a:gd name="connsiteX5" fmla="*/ 2478024 w 2971800"/>
              <a:gd name="connsiteY5" fmla="*/ 100584 h 864022"/>
              <a:gd name="connsiteX6" fmla="*/ 2450592 w 2971800"/>
              <a:gd name="connsiteY6" fmla="*/ 109728 h 864022"/>
              <a:gd name="connsiteX7" fmla="*/ 2377440 w 2971800"/>
              <a:gd name="connsiteY7" fmla="*/ 137160 h 864022"/>
              <a:gd name="connsiteX8" fmla="*/ 2304288 w 2971800"/>
              <a:gd name="connsiteY8" fmla="*/ 192024 h 864022"/>
              <a:gd name="connsiteX9" fmla="*/ 2221992 w 2971800"/>
              <a:gd name="connsiteY9" fmla="*/ 228600 h 864022"/>
              <a:gd name="connsiteX10" fmla="*/ 2185416 w 2971800"/>
              <a:gd name="connsiteY10" fmla="*/ 265176 h 864022"/>
              <a:gd name="connsiteX11" fmla="*/ 2130552 w 2971800"/>
              <a:gd name="connsiteY11" fmla="*/ 301752 h 864022"/>
              <a:gd name="connsiteX12" fmla="*/ 2103120 w 2971800"/>
              <a:gd name="connsiteY12" fmla="*/ 320040 h 864022"/>
              <a:gd name="connsiteX13" fmla="*/ 2039112 w 2971800"/>
              <a:gd name="connsiteY13" fmla="*/ 365760 h 864022"/>
              <a:gd name="connsiteX14" fmla="*/ 2011680 w 2971800"/>
              <a:gd name="connsiteY14" fmla="*/ 393192 h 864022"/>
              <a:gd name="connsiteX15" fmla="*/ 1938528 w 2971800"/>
              <a:gd name="connsiteY15" fmla="*/ 438912 h 864022"/>
              <a:gd name="connsiteX16" fmla="*/ 1911096 w 2971800"/>
              <a:gd name="connsiteY16" fmla="*/ 448056 h 864022"/>
              <a:gd name="connsiteX17" fmla="*/ 1828800 w 2971800"/>
              <a:gd name="connsiteY17" fmla="*/ 512064 h 864022"/>
              <a:gd name="connsiteX18" fmla="*/ 1792224 w 2971800"/>
              <a:gd name="connsiteY18" fmla="*/ 530352 h 864022"/>
              <a:gd name="connsiteX19" fmla="*/ 1728216 w 2971800"/>
              <a:gd name="connsiteY19" fmla="*/ 557784 h 864022"/>
              <a:gd name="connsiteX20" fmla="*/ 1005840 w 2971800"/>
              <a:gd name="connsiteY20" fmla="*/ 576072 h 864022"/>
              <a:gd name="connsiteX21" fmla="*/ 923544 w 2971800"/>
              <a:gd name="connsiteY21" fmla="*/ 585216 h 864022"/>
              <a:gd name="connsiteX22" fmla="*/ 749808 w 2971800"/>
              <a:gd name="connsiteY22" fmla="*/ 603504 h 864022"/>
              <a:gd name="connsiteX23" fmla="*/ 722376 w 2971800"/>
              <a:gd name="connsiteY23" fmla="*/ 612648 h 864022"/>
              <a:gd name="connsiteX24" fmla="*/ 676656 w 2971800"/>
              <a:gd name="connsiteY24" fmla="*/ 621792 h 864022"/>
              <a:gd name="connsiteX25" fmla="*/ 621792 w 2971800"/>
              <a:gd name="connsiteY25" fmla="*/ 640080 h 864022"/>
              <a:gd name="connsiteX26" fmla="*/ 603504 w 2971800"/>
              <a:gd name="connsiteY26" fmla="*/ 667512 h 864022"/>
              <a:gd name="connsiteX27" fmla="*/ 566928 w 2971800"/>
              <a:gd name="connsiteY27" fmla="*/ 676656 h 864022"/>
              <a:gd name="connsiteX28" fmla="*/ 466344 w 2971800"/>
              <a:gd name="connsiteY28" fmla="*/ 713232 h 864022"/>
              <a:gd name="connsiteX29" fmla="*/ 393192 w 2971800"/>
              <a:gd name="connsiteY29" fmla="*/ 731520 h 864022"/>
              <a:gd name="connsiteX30" fmla="*/ 320040 w 2971800"/>
              <a:gd name="connsiteY30" fmla="*/ 795528 h 864022"/>
              <a:gd name="connsiteX31" fmla="*/ 292608 w 2971800"/>
              <a:gd name="connsiteY31" fmla="*/ 822960 h 864022"/>
              <a:gd name="connsiteX32" fmla="*/ 246888 w 2971800"/>
              <a:gd name="connsiteY32" fmla="*/ 832104 h 864022"/>
              <a:gd name="connsiteX33" fmla="*/ 0 w 2971800"/>
              <a:gd name="connsiteY33" fmla="*/ 850392 h 86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71800" h="864022">
                <a:moveTo>
                  <a:pt x="2971800" y="0"/>
                </a:moveTo>
                <a:cubicBezTo>
                  <a:pt x="2953512" y="3048"/>
                  <a:pt x="2935363" y="7097"/>
                  <a:pt x="2916936" y="9144"/>
                </a:cubicBezTo>
                <a:cubicBezTo>
                  <a:pt x="2880458" y="13197"/>
                  <a:pt x="2843377" y="12052"/>
                  <a:pt x="2807208" y="18288"/>
                </a:cubicBezTo>
                <a:cubicBezTo>
                  <a:pt x="2754751" y="27332"/>
                  <a:pt x="2704580" y="48262"/>
                  <a:pt x="2651760" y="54864"/>
                </a:cubicBezTo>
                <a:cubicBezTo>
                  <a:pt x="2592390" y="62285"/>
                  <a:pt x="2589022" y="59726"/>
                  <a:pt x="2542032" y="73152"/>
                </a:cubicBezTo>
                <a:cubicBezTo>
                  <a:pt x="2499143" y="85406"/>
                  <a:pt x="2526792" y="79683"/>
                  <a:pt x="2478024" y="100584"/>
                </a:cubicBezTo>
                <a:cubicBezTo>
                  <a:pt x="2469165" y="104381"/>
                  <a:pt x="2459617" y="106344"/>
                  <a:pt x="2450592" y="109728"/>
                </a:cubicBezTo>
                <a:cubicBezTo>
                  <a:pt x="2363121" y="142530"/>
                  <a:pt x="2439705" y="116405"/>
                  <a:pt x="2377440" y="137160"/>
                </a:cubicBezTo>
                <a:cubicBezTo>
                  <a:pt x="2355453" y="154749"/>
                  <a:pt x="2329763" y="177467"/>
                  <a:pt x="2304288" y="192024"/>
                </a:cubicBezTo>
                <a:cubicBezTo>
                  <a:pt x="2274388" y="209110"/>
                  <a:pt x="2254651" y="215537"/>
                  <a:pt x="2221992" y="228600"/>
                </a:cubicBezTo>
                <a:cubicBezTo>
                  <a:pt x="2209800" y="240792"/>
                  <a:pt x="2198880" y="254405"/>
                  <a:pt x="2185416" y="265176"/>
                </a:cubicBezTo>
                <a:cubicBezTo>
                  <a:pt x="2168253" y="278906"/>
                  <a:pt x="2148840" y="289560"/>
                  <a:pt x="2130552" y="301752"/>
                </a:cubicBezTo>
                <a:cubicBezTo>
                  <a:pt x="2121408" y="307848"/>
                  <a:pt x="2110891" y="312269"/>
                  <a:pt x="2103120" y="320040"/>
                </a:cubicBezTo>
                <a:cubicBezTo>
                  <a:pt x="2031795" y="391365"/>
                  <a:pt x="2123361" y="305582"/>
                  <a:pt x="2039112" y="365760"/>
                </a:cubicBezTo>
                <a:cubicBezTo>
                  <a:pt x="2028589" y="373276"/>
                  <a:pt x="2022138" y="385586"/>
                  <a:pt x="2011680" y="393192"/>
                </a:cubicBezTo>
                <a:cubicBezTo>
                  <a:pt x="1988425" y="410105"/>
                  <a:pt x="1965807" y="429819"/>
                  <a:pt x="1938528" y="438912"/>
                </a:cubicBezTo>
                <a:cubicBezTo>
                  <a:pt x="1929384" y="441960"/>
                  <a:pt x="1919522" y="443375"/>
                  <a:pt x="1911096" y="448056"/>
                </a:cubicBezTo>
                <a:cubicBezTo>
                  <a:pt x="1759934" y="532035"/>
                  <a:pt x="1922100" y="445421"/>
                  <a:pt x="1828800" y="512064"/>
                </a:cubicBezTo>
                <a:cubicBezTo>
                  <a:pt x="1817708" y="519987"/>
                  <a:pt x="1804059" y="523589"/>
                  <a:pt x="1792224" y="530352"/>
                </a:cubicBezTo>
                <a:cubicBezTo>
                  <a:pt x="1750181" y="554377"/>
                  <a:pt x="1780204" y="547386"/>
                  <a:pt x="1728216" y="557784"/>
                </a:cubicBezTo>
                <a:cubicBezTo>
                  <a:pt x="1502944" y="602838"/>
                  <a:pt x="1102710" y="574745"/>
                  <a:pt x="1005840" y="576072"/>
                </a:cubicBezTo>
                <a:cubicBezTo>
                  <a:pt x="978408" y="579120"/>
                  <a:pt x="951041" y="582825"/>
                  <a:pt x="923544" y="585216"/>
                </a:cubicBezTo>
                <a:cubicBezTo>
                  <a:pt x="840363" y="592449"/>
                  <a:pt x="815558" y="587066"/>
                  <a:pt x="749808" y="603504"/>
                </a:cubicBezTo>
                <a:cubicBezTo>
                  <a:pt x="740457" y="605842"/>
                  <a:pt x="731727" y="610310"/>
                  <a:pt x="722376" y="612648"/>
                </a:cubicBezTo>
                <a:cubicBezTo>
                  <a:pt x="707298" y="616417"/>
                  <a:pt x="691650" y="617703"/>
                  <a:pt x="676656" y="621792"/>
                </a:cubicBezTo>
                <a:cubicBezTo>
                  <a:pt x="658058" y="626864"/>
                  <a:pt x="621792" y="640080"/>
                  <a:pt x="621792" y="640080"/>
                </a:cubicBezTo>
                <a:cubicBezTo>
                  <a:pt x="615696" y="649224"/>
                  <a:pt x="612648" y="661416"/>
                  <a:pt x="603504" y="667512"/>
                </a:cubicBezTo>
                <a:cubicBezTo>
                  <a:pt x="593047" y="674483"/>
                  <a:pt x="579012" y="673204"/>
                  <a:pt x="566928" y="676656"/>
                </a:cubicBezTo>
                <a:cubicBezTo>
                  <a:pt x="532513" y="686489"/>
                  <a:pt x="500875" y="703814"/>
                  <a:pt x="466344" y="713232"/>
                </a:cubicBezTo>
                <a:cubicBezTo>
                  <a:pt x="442095" y="719845"/>
                  <a:pt x="393192" y="731520"/>
                  <a:pt x="393192" y="731520"/>
                </a:cubicBezTo>
                <a:cubicBezTo>
                  <a:pt x="341376" y="809244"/>
                  <a:pt x="426720" y="688848"/>
                  <a:pt x="320040" y="795528"/>
                </a:cubicBezTo>
                <a:cubicBezTo>
                  <a:pt x="310896" y="804672"/>
                  <a:pt x="304174" y="817177"/>
                  <a:pt x="292608" y="822960"/>
                </a:cubicBezTo>
                <a:cubicBezTo>
                  <a:pt x="278707" y="829911"/>
                  <a:pt x="262128" y="829056"/>
                  <a:pt x="246888" y="832104"/>
                </a:cubicBezTo>
                <a:cubicBezTo>
                  <a:pt x="158590" y="890969"/>
                  <a:pt x="230446" y="850392"/>
                  <a:pt x="0" y="8503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935586" y="649224"/>
            <a:ext cx="1106424" cy="795528"/>
          </a:xfrm>
          <a:custGeom>
            <a:avLst/>
            <a:gdLst>
              <a:gd name="connsiteX0" fmla="*/ 0 w 1106424"/>
              <a:gd name="connsiteY0" fmla="*/ 594360 h 795528"/>
              <a:gd name="connsiteX1" fmla="*/ 18288 w 1106424"/>
              <a:gd name="connsiteY1" fmla="*/ 548640 h 795528"/>
              <a:gd name="connsiteX2" fmla="*/ 27432 w 1106424"/>
              <a:gd name="connsiteY2" fmla="*/ 512064 h 795528"/>
              <a:gd name="connsiteX3" fmla="*/ 45720 w 1106424"/>
              <a:gd name="connsiteY3" fmla="*/ 484632 h 795528"/>
              <a:gd name="connsiteX4" fmla="*/ 54864 w 1106424"/>
              <a:gd name="connsiteY4" fmla="*/ 457200 h 795528"/>
              <a:gd name="connsiteX5" fmla="*/ 73152 w 1106424"/>
              <a:gd name="connsiteY5" fmla="*/ 429768 h 795528"/>
              <a:gd name="connsiteX6" fmla="*/ 91440 w 1106424"/>
              <a:gd name="connsiteY6" fmla="*/ 374904 h 795528"/>
              <a:gd name="connsiteX7" fmla="*/ 155448 w 1106424"/>
              <a:gd name="connsiteY7" fmla="*/ 320040 h 795528"/>
              <a:gd name="connsiteX8" fmla="*/ 192024 w 1106424"/>
              <a:gd name="connsiteY8" fmla="*/ 256032 h 795528"/>
              <a:gd name="connsiteX9" fmla="*/ 201168 w 1106424"/>
              <a:gd name="connsiteY9" fmla="*/ 301752 h 795528"/>
              <a:gd name="connsiteX10" fmla="*/ 219456 w 1106424"/>
              <a:gd name="connsiteY10" fmla="*/ 347472 h 795528"/>
              <a:gd name="connsiteX11" fmla="*/ 228600 w 1106424"/>
              <a:gd name="connsiteY11" fmla="*/ 484632 h 795528"/>
              <a:gd name="connsiteX12" fmla="*/ 265176 w 1106424"/>
              <a:gd name="connsiteY12" fmla="*/ 429768 h 795528"/>
              <a:gd name="connsiteX13" fmla="*/ 320040 w 1106424"/>
              <a:gd name="connsiteY13" fmla="*/ 365760 h 795528"/>
              <a:gd name="connsiteX14" fmla="*/ 374904 w 1106424"/>
              <a:gd name="connsiteY14" fmla="*/ 292608 h 795528"/>
              <a:gd name="connsiteX15" fmla="*/ 393192 w 1106424"/>
              <a:gd name="connsiteY15" fmla="*/ 265176 h 795528"/>
              <a:gd name="connsiteX16" fmla="*/ 411480 w 1106424"/>
              <a:gd name="connsiteY16" fmla="*/ 210312 h 795528"/>
              <a:gd name="connsiteX17" fmla="*/ 438912 w 1106424"/>
              <a:gd name="connsiteY17" fmla="*/ 173736 h 795528"/>
              <a:gd name="connsiteX18" fmla="*/ 457200 w 1106424"/>
              <a:gd name="connsiteY18" fmla="*/ 137160 h 795528"/>
              <a:gd name="connsiteX19" fmla="*/ 484632 w 1106424"/>
              <a:gd name="connsiteY19" fmla="*/ 109728 h 795528"/>
              <a:gd name="connsiteX20" fmla="*/ 530352 w 1106424"/>
              <a:gd name="connsiteY20" fmla="*/ 27432 h 795528"/>
              <a:gd name="connsiteX21" fmla="*/ 566928 w 1106424"/>
              <a:gd name="connsiteY21" fmla="*/ 0 h 795528"/>
              <a:gd name="connsiteX22" fmla="*/ 585216 w 1106424"/>
              <a:gd name="connsiteY22" fmla="*/ 374904 h 795528"/>
              <a:gd name="connsiteX23" fmla="*/ 612648 w 1106424"/>
              <a:gd name="connsiteY23" fmla="*/ 347472 h 795528"/>
              <a:gd name="connsiteX24" fmla="*/ 676656 w 1106424"/>
              <a:gd name="connsiteY24" fmla="*/ 292608 h 795528"/>
              <a:gd name="connsiteX25" fmla="*/ 685800 w 1106424"/>
              <a:gd name="connsiteY25" fmla="*/ 265176 h 795528"/>
              <a:gd name="connsiteX26" fmla="*/ 713232 w 1106424"/>
              <a:gd name="connsiteY26" fmla="*/ 237744 h 795528"/>
              <a:gd name="connsiteX27" fmla="*/ 740664 w 1106424"/>
              <a:gd name="connsiteY27" fmla="*/ 155448 h 795528"/>
              <a:gd name="connsiteX28" fmla="*/ 795528 w 1106424"/>
              <a:gd name="connsiteY28" fmla="*/ 82296 h 795528"/>
              <a:gd name="connsiteX29" fmla="*/ 813816 w 1106424"/>
              <a:gd name="connsiteY29" fmla="*/ 54864 h 795528"/>
              <a:gd name="connsiteX30" fmla="*/ 822960 w 1106424"/>
              <a:gd name="connsiteY30" fmla="*/ 27432 h 795528"/>
              <a:gd name="connsiteX31" fmla="*/ 841248 w 1106424"/>
              <a:gd name="connsiteY31" fmla="*/ 173736 h 795528"/>
              <a:gd name="connsiteX32" fmla="*/ 850392 w 1106424"/>
              <a:gd name="connsiteY32" fmla="*/ 237744 h 795528"/>
              <a:gd name="connsiteX33" fmla="*/ 868680 w 1106424"/>
              <a:gd name="connsiteY33" fmla="*/ 411480 h 795528"/>
              <a:gd name="connsiteX34" fmla="*/ 969264 w 1106424"/>
              <a:gd name="connsiteY34" fmla="*/ 484632 h 795528"/>
              <a:gd name="connsiteX35" fmla="*/ 1033272 w 1106424"/>
              <a:gd name="connsiteY35" fmla="*/ 512064 h 795528"/>
              <a:gd name="connsiteX36" fmla="*/ 1106424 w 1106424"/>
              <a:gd name="connsiteY36" fmla="*/ 585216 h 795528"/>
              <a:gd name="connsiteX37" fmla="*/ 1060704 w 1106424"/>
              <a:gd name="connsiteY37" fmla="*/ 594360 h 795528"/>
              <a:gd name="connsiteX38" fmla="*/ 1033272 w 1106424"/>
              <a:gd name="connsiteY38" fmla="*/ 649224 h 795528"/>
              <a:gd name="connsiteX39" fmla="*/ 1014984 w 1106424"/>
              <a:gd name="connsiteY39" fmla="*/ 676656 h 795528"/>
              <a:gd name="connsiteX40" fmla="*/ 1005840 w 1106424"/>
              <a:gd name="connsiteY40" fmla="*/ 713232 h 795528"/>
              <a:gd name="connsiteX41" fmla="*/ 987552 w 1106424"/>
              <a:gd name="connsiteY41" fmla="*/ 740664 h 795528"/>
              <a:gd name="connsiteX42" fmla="*/ 978408 w 1106424"/>
              <a:gd name="connsiteY42" fmla="*/ 795528 h 795528"/>
              <a:gd name="connsiteX43" fmla="*/ 932688 w 1106424"/>
              <a:gd name="connsiteY43" fmla="*/ 777240 h 795528"/>
              <a:gd name="connsiteX44" fmla="*/ 905256 w 1106424"/>
              <a:gd name="connsiteY44" fmla="*/ 758952 h 795528"/>
              <a:gd name="connsiteX45" fmla="*/ 868680 w 1106424"/>
              <a:gd name="connsiteY45" fmla="*/ 749808 h 795528"/>
              <a:gd name="connsiteX46" fmla="*/ 850392 w 1106424"/>
              <a:gd name="connsiteY46" fmla="*/ 704088 h 795528"/>
              <a:gd name="connsiteX47" fmla="*/ 786384 w 1106424"/>
              <a:gd name="connsiteY47" fmla="*/ 667512 h 795528"/>
              <a:gd name="connsiteX48" fmla="*/ 749808 w 1106424"/>
              <a:gd name="connsiteY48" fmla="*/ 649224 h 795528"/>
              <a:gd name="connsiteX49" fmla="*/ 512064 w 1106424"/>
              <a:gd name="connsiteY49" fmla="*/ 630936 h 795528"/>
              <a:gd name="connsiteX50" fmla="*/ 429768 w 1106424"/>
              <a:gd name="connsiteY50" fmla="*/ 621792 h 795528"/>
              <a:gd name="connsiteX51" fmla="*/ 274320 w 1106424"/>
              <a:gd name="connsiteY51" fmla="*/ 603504 h 795528"/>
              <a:gd name="connsiteX52" fmla="*/ 219456 w 1106424"/>
              <a:gd name="connsiteY52" fmla="*/ 585216 h 795528"/>
              <a:gd name="connsiteX53" fmla="*/ 128016 w 1106424"/>
              <a:gd name="connsiteY53" fmla="*/ 557784 h 795528"/>
              <a:gd name="connsiteX54" fmla="*/ 73152 w 1106424"/>
              <a:gd name="connsiteY54" fmla="*/ 539496 h 795528"/>
              <a:gd name="connsiteX55" fmla="*/ 9144 w 1106424"/>
              <a:gd name="connsiteY55" fmla="*/ 521208 h 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6424" h="795528">
                <a:moveTo>
                  <a:pt x="0" y="594360"/>
                </a:moveTo>
                <a:cubicBezTo>
                  <a:pt x="6096" y="579120"/>
                  <a:pt x="13097" y="564212"/>
                  <a:pt x="18288" y="548640"/>
                </a:cubicBezTo>
                <a:cubicBezTo>
                  <a:pt x="22262" y="536718"/>
                  <a:pt x="22482" y="523615"/>
                  <a:pt x="27432" y="512064"/>
                </a:cubicBezTo>
                <a:cubicBezTo>
                  <a:pt x="31761" y="501963"/>
                  <a:pt x="40805" y="494462"/>
                  <a:pt x="45720" y="484632"/>
                </a:cubicBezTo>
                <a:cubicBezTo>
                  <a:pt x="50031" y="476011"/>
                  <a:pt x="50553" y="465821"/>
                  <a:pt x="54864" y="457200"/>
                </a:cubicBezTo>
                <a:cubicBezTo>
                  <a:pt x="59779" y="447370"/>
                  <a:pt x="68689" y="439811"/>
                  <a:pt x="73152" y="429768"/>
                </a:cubicBezTo>
                <a:cubicBezTo>
                  <a:pt x="80981" y="412152"/>
                  <a:pt x="77809" y="388535"/>
                  <a:pt x="91440" y="374904"/>
                </a:cubicBezTo>
                <a:cubicBezTo>
                  <a:pt x="135787" y="330557"/>
                  <a:pt x="113670" y="347892"/>
                  <a:pt x="155448" y="320040"/>
                </a:cubicBezTo>
                <a:cubicBezTo>
                  <a:pt x="159177" y="308853"/>
                  <a:pt x="174991" y="251774"/>
                  <a:pt x="192024" y="256032"/>
                </a:cubicBezTo>
                <a:cubicBezTo>
                  <a:pt x="207102" y="259801"/>
                  <a:pt x="196702" y="286866"/>
                  <a:pt x="201168" y="301752"/>
                </a:cubicBezTo>
                <a:cubicBezTo>
                  <a:pt x="205885" y="317474"/>
                  <a:pt x="213360" y="332232"/>
                  <a:pt x="219456" y="347472"/>
                </a:cubicBezTo>
                <a:cubicBezTo>
                  <a:pt x="222504" y="393192"/>
                  <a:pt x="206347" y="444577"/>
                  <a:pt x="228600" y="484632"/>
                </a:cubicBezTo>
                <a:cubicBezTo>
                  <a:pt x="239274" y="503845"/>
                  <a:pt x="249634" y="445310"/>
                  <a:pt x="265176" y="429768"/>
                </a:cubicBezTo>
                <a:cubicBezTo>
                  <a:pt x="324089" y="370855"/>
                  <a:pt x="282904" y="416822"/>
                  <a:pt x="320040" y="365760"/>
                </a:cubicBezTo>
                <a:cubicBezTo>
                  <a:pt x="337967" y="341110"/>
                  <a:pt x="357997" y="317969"/>
                  <a:pt x="374904" y="292608"/>
                </a:cubicBezTo>
                <a:cubicBezTo>
                  <a:pt x="381000" y="283464"/>
                  <a:pt x="388729" y="275219"/>
                  <a:pt x="393192" y="265176"/>
                </a:cubicBezTo>
                <a:cubicBezTo>
                  <a:pt x="401021" y="247560"/>
                  <a:pt x="399914" y="225734"/>
                  <a:pt x="411480" y="210312"/>
                </a:cubicBezTo>
                <a:cubicBezTo>
                  <a:pt x="420624" y="198120"/>
                  <a:pt x="430835" y="186659"/>
                  <a:pt x="438912" y="173736"/>
                </a:cubicBezTo>
                <a:cubicBezTo>
                  <a:pt x="446136" y="162177"/>
                  <a:pt x="449277" y="148252"/>
                  <a:pt x="457200" y="137160"/>
                </a:cubicBezTo>
                <a:cubicBezTo>
                  <a:pt x="464716" y="126637"/>
                  <a:pt x="475488" y="118872"/>
                  <a:pt x="484632" y="109728"/>
                </a:cubicBezTo>
                <a:cubicBezTo>
                  <a:pt x="494598" y="79829"/>
                  <a:pt x="502404" y="48393"/>
                  <a:pt x="530352" y="27432"/>
                </a:cubicBezTo>
                <a:lnTo>
                  <a:pt x="566928" y="0"/>
                </a:lnTo>
                <a:cubicBezTo>
                  <a:pt x="616688" y="149281"/>
                  <a:pt x="528013" y="-125618"/>
                  <a:pt x="585216" y="374904"/>
                </a:cubicBezTo>
                <a:cubicBezTo>
                  <a:pt x="586684" y="387752"/>
                  <a:pt x="602830" y="355888"/>
                  <a:pt x="612648" y="347472"/>
                </a:cubicBezTo>
                <a:cubicBezTo>
                  <a:pt x="694760" y="277090"/>
                  <a:pt x="608587" y="360677"/>
                  <a:pt x="676656" y="292608"/>
                </a:cubicBezTo>
                <a:cubicBezTo>
                  <a:pt x="679704" y="283464"/>
                  <a:pt x="680453" y="273196"/>
                  <a:pt x="685800" y="265176"/>
                </a:cubicBezTo>
                <a:cubicBezTo>
                  <a:pt x="692973" y="254416"/>
                  <a:pt x="707449" y="249310"/>
                  <a:pt x="713232" y="237744"/>
                </a:cubicBezTo>
                <a:cubicBezTo>
                  <a:pt x="726164" y="211881"/>
                  <a:pt x="723314" y="178581"/>
                  <a:pt x="740664" y="155448"/>
                </a:cubicBezTo>
                <a:cubicBezTo>
                  <a:pt x="758952" y="131064"/>
                  <a:pt x="778621" y="107657"/>
                  <a:pt x="795528" y="82296"/>
                </a:cubicBezTo>
                <a:cubicBezTo>
                  <a:pt x="801624" y="73152"/>
                  <a:pt x="808901" y="64694"/>
                  <a:pt x="813816" y="54864"/>
                </a:cubicBezTo>
                <a:cubicBezTo>
                  <a:pt x="818127" y="46243"/>
                  <a:pt x="819912" y="36576"/>
                  <a:pt x="822960" y="27432"/>
                </a:cubicBezTo>
                <a:cubicBezTo>
                  <a:pt x="845699" y="95648"/>
                  <a:pt x="827129" y="32547"/>
                  <a:pt x="841248" y="173736"/>
                </a:cubicBezTo>
                <a:cubicBezTo>
                  <a:pt x="843393" y="195182"/>
                  <a:pt x="847922" y="216333"/>
                  <a:pt x="850392" y="237744"/>
                </a:cubicBezTo>
                <a:cubicBezTo>
                  <a:pt x="857067" y="295592"/>
                  <a:pt x="853981" y="355134"/>
                  <a:pt x="868680" y="411480"/>
                </a:cubicBezTo>
                <a:cubicBezTo>
                  <a:pt x="875585" y="437951"/>
                  <a:pt x="957338" y="478669"/>
                  <a:pt x="969264" y="484632"/>
                </a:cubicBezTo>
                <a:cubicBezTo>
                  <a:pt x="990026" y="495013"/>
                  <a:pt x="1013503" y="499898"/>
                  <a:pt x="1033272" y="512064"/>
                </a:cubicBezTo>
                <a:cubicBezTo>
                  <a:pt x="1080981" y="541424"/>
                  <a:pt x="1082131" y="548777"/>
                  <a:pt x="1106424" y="585216"/>
                </a:cubicBezTo>
                <a:cubicBezTo>
                  <a:pt x="1091184" y="588264"/>
                  <a:pt x="1074198" y="586649"/>
                  <a:pt x="1060704" y="594360"/>
                </a:cubicBezTo>
                <a:cubicBezTo>
                  <a:pt x="1042360" y="604842"/>
                  <a:pt x="1041251" y="633266"/>
                  <a:pt x="1033272" y="649224"/>
                </a:cubicBezTo>
                <a:cubicBezTo>
                  <a:pt x="1028357" y="659054"/>
                  <a:pt x="1021080" y="667512"/>
                  <a:pt x="1014984" y="676656"/>
                </a:cubicBezTo>
                <a:cubicBezTo>
                  <a:pt x="1011936" y="688848"/>
                  <a:pt x="1010790" y="701681"/>
                  <a:pt x="1005840" y="713232"/>
                </a:cubicBezTo>
                <a:cubicBezTo>
                  <a:pt x="1001511" y="723333"/>
                  <a:pt x="991027" y="730238"/>
                  <a:pt x="987552" y="740664"/>
                </a:cubicBezTo>
                <a:cubicBezTo>
                  <a:pt x="981689" y="758253"/>
                  <a:pt x="981456" y="777240"/>
                  <a:pt x="978408" y="795528"/>
                </a:cubicBezTo>
                <a:cubicBezTo>
                  <a:pt x="963168" y="789432"/>
                  <a:pt x="947369" y="784581"/>
                  <a:pt x="932688" y="777240"/>
                </a:cubicBezTo>
                <a:cubicBezTo>
                  <a:pt x="922858" y="772325"/>
                  <a:pt x="915357" y="763281"/>
                  <a:pt x="905256" y="758952"/>
                </a:cubicBezTo>
                <a:cubicBezTo>
                  <a:pt x="893705" y="754002"/>
                  <a:pt x="880872" y="752856"/>
                  <a:pt x="868680" y="749808"/>
                </a:cubicBezTo>
                <a:cubicBezTo>
                  <a:pt x="862584" y="734568"/>
                  <a:pt x="860240" y="717219"/>
                  <a:pt x="850392" y="704088"/>
                </a:cubicBezTo>
                <a:cubicBezTo>
                  <a:pt x="827687" y="673814"/>
                  <a:pt x="814625" y="679615"/>
                  <a:pt x="786384" y="667512"/>
                </a:cubicBezTo>
                <a:cubicBezTo>
                  <a:pt x="773855" y="662142"/>
                  <a:pt x="762337" y="654594"/>
                  <a:pt x="749808" y="649224"/>
                </a:cubicBezTo>
                <a:cubicBezTo>
                  <a:pt x="679054" y="618901"/>
                  <a:pt x="562760" y="633140"/>
                  <a:pt x="512064" y="630936"/>
                </a:cubicBezTo>
                <a:cubicBezTo>
                  <a:pt x="484632" y="627888"/>
                  <a:pt x="457255" y="624291"/>
                  <a:pt x="429768" y="621792"/>
                </a:cubicBezTo>
                <a:cubicBezTo>
                  <a:pt x="346390" y="614212"/>
                  <a:pt x="334264" y="621487"/>
                  <a:pt x="274320" y="603504"/>
                </a:cubicBezTo>
                <a:cubicBezTo>
                  <a:pt x="255856" y="597965"/>
                  <a:pt x="238158" y="589891"/>
                  <a:pt x="219456" y="585216"/>
                </a:cubicBezTo>
                <a:cubicBezTo>
                  <a:pt x="164178" y="571397"/>
                  <a:pt x="194802" y="580046"/>
                  <a:pt x="128016" y="557784"/>
                </a:cubicBezTo>
                <a:cubicBezTo>
                  <a:pt x="109728" y="551688"/>
                  <a:pt x="91050" y="546655"/>
                  <a:pt x="73152" y="539496"/>
                </a:cubicBezTo>
                <a:cubicBezTo>
                  <a:pt x="21772" y="518944"/>
                  <a:pt x="43846" y="521208"/>
                  <a:pt x="9144" y="521208"/>
                </a:cubicBezTo>
              </a:path>
            </a:pathLst>
          </a:custGeom>
          <a:solidFill>
            <a:srgbClr val="6633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788920" y="1628800"/>
            <a:ext cx="45719" cy="72008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300216" y="649224"/>
            <a:ext cx="189711" cy="6309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15437" y="1266826"/>
            <a:ext cx="87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Исток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3048" y="5131398"/>
            <a:ext cx="79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Устье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10005" y="2666476"/>
            <a:ext cx="110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Приток</a:t>
            </a:r>
            <a:r>
              <a:rPr lang="ru-RU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3839151"/>
            <a:ext cx="1108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Приток</a:t>
            </a:r>
            <a:r>
              <a:rPr lang="ru-RU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4853" y="2851142"/>
            <a:ext cx="194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Речная система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191256" y="2851142"/>
            <a:ext cx="3612992" cy="181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</p:cNvCxnSpPr>
          <p:nvPr/>
        </p:nvCxnSpPr>
        <p:spPr>
          <a:xfrm flipV="1">
            <a:off x="6036170" y="3140968"/>
            <a:ext cx="696070" cy="690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47"/>
          </p:cNvCxnSpPr>
          <p:nvPr/>
        </p:nvCxnSpPr>
        <p:spPr>
          <a:xfrm flipV="1">
            <a:off x="4727448" y="3035808"/>
            <a:ext cx="1810512" cy="329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1730197" y="786384"/>
            <a:ext cx="6449505" cy="4764031"/>
          </a:xfrm>
          <a:custGeom>
            <a:avLst/>
            <a:gdLst>
              <a:gd name="connsiteX0" fmla="*/ 555803 w 6449505"/>
              <a:gd name="connsiteY0" fmla="*/ 4626864 h 4764031"/>
              <a:gd name="connsiteX1" fmla="*/ 692963 w 6449505"/>
              <a:gd name="connsiteY1" fmla="*/ 502920 h 4764031"/>
              <a:gd name="connsiteX2" fmla="*/ 775259 w 6449505"/>
              <a:gd name="connsiteY2" fmla="*/ 493776 h 4764031"/>
              <a:gd name="connsiteX3" fmla="*/ 820979 w 6449505"/>
              <a:gd name="connsiteY3" fmla="*/ 475488 h 4764031"/>
              <a:gd name="connsiteX4" fmla="*/ 921563 w 6449505"/>
              <a:gd name="connsiteY4" fmla="*/ 448056 h 4764031"/>
              <a:gd name="connsiteX5" fmla="*/ 976427 w 6449505"/>
              <a:gd name="connsiteY5" fmla="*/ 429768 h 4764031"/>
              <a:gd name="connsiteX6" fmla="*/ 1022147 w 6449505"/>
              <a:gd name="connsiteY6" fmla="*/ 411480 h 4764031"/>
              <a:gd name="connsiteX7" fmla="*/ 1141019 w 6449505"/>
              <a:gd name="connsiteY7" fmla="*/ 356616 h 4764031"/>
              <a:gd name="connsiteX8" fmla="*/ 1223315 w 6449505"/>
              <a:gd name="connsiteY8" fmla="*/ 338328 h 4764031"/>
              <a:gd name="connsiteX9" fmla="*/ 1259891 w 6449505"/>
              <a:gd name="connsiteY9" fmla="*/ 329184 h 4764031"/>
              <a:gd name="connsiteX10" fmla="*/ 1314755 w 6449505"/>
              <a:gd name="connsiteY10" fmla="*/ 320040 h 4764031"/>
              <a:gd name="connsiteX11" fmla="*/ 1415339 w 6449505"/>
              <a:gd name="connsiteY11" fmla="*/ 292608 h 4764031"/>
              <a:gd name="connsiteX12" fmla="*/ 1717091 w 6449505"/>
              <a:gd name="connsiteY12" fmla="*/ 237744 h 4764031"/>
              <a:gd name="connsiteX13" fmla="*/ 1799387 w 6449505"/>
              <a:gd name="connsiteY13" fmla="*/ 210312 h 4764031"/>
              <a:gd name="connsiteX14" fmla="*/ 1890827 w 6449505"/>
              <a:gd name="connsiteY14" fmla="*/ 182880 h 4764031"/>
              <a:gd name="connsiteX15" fmla="*/ 1973123 w 6449505"/>
              <a:gd name="connsiteY15" fmla="*/ 155448 h 4764031"/>
              <a:gd name="connsiteX16" fmla="*/ 2000555 w 6449505"/>
              <a:gd name="connsiteY16" fmla="*/ 137160 h 4764031"/>
              <a:gd name="connsiteX17" fmla="*/ 2073707 w 6449505"/>
              <a:gd name="connsiteY17" fmla="*/ 128016 h 4764031"/>
              <a:gd name="connsiteX18" fmla="*/ 2165147 w 6449505"/>
              <a:gd name="connsiteY18" fmla="*/ 109728 h 4764031"/>
              <a:gd name="connsiteX19" fmla="*/ 2375459 w 6449505"/>
              <a:gd name="connsiteY19" fmla="*/ 91440 h 4764031"/>
              <a:gd name="connsiteX20" fmla="*/ 2503475 w 6449505"/>
              <a:gd name="connsiteY20" fmla="*/ 73152 h 4764031"/>
              <a:gd name="connsiteX21" fmla="*/ 2878379 w 6449505"/>
              <a:gd name="connsiteY21" fmla="*/ 36576 h 4764031"/>
              <a:gd name="connsiteX22" fmla="*/ 3061259 w 6449505"/>
              <a:gd name="connsiteY22" fmla="*/ 18288 h 4764031"/>
              <a:gd name="connsiteX23" fmla="*/ 3344723 w 6449505"/>
              <a:gd name="connsiteY23" fmla="*/ 0 h 4764031"/>
              <a:gd name="connsiteX24" fmla="*/ 4003091 w 6449505"/>
              <a:gd name="connsiteY24" fmla="*/ 9144 h 4764031"/>
              <a:gd name="connsiteX25" fmla="*/ 4323131 w 6449505"/>
              <a:gd name="connsiteY25" fmla="*/ 18288 h 4764031"/>
              <a:gd name="connsiteX26" fmla="*/ 5713019 w 6449505"/>
              <a:gd name="connsiteY26" fmla="*/ 27432 h 4764031"/>
              <a:gd name="connsiteX27" fmla="*/ 5731307 w 6449505"/>
              <a:gd name="connsiteY27" fmla="*/ 64008 h 4764031"/>
              <a:gd name="connsiteX28" fmla="*/ 5777027 w 6449505"/>
              <a:gd name="connsiteY28" fmla="*/ 137160 h 4764031"/>
              <a:gd name="connsiteX29" fmla="*/ 5786171 w 6449505"/>
              <a:gd name="connsiteY29" fmla="*/ 182880 h 4764031"/>
              <a:gd name="connsiteX30" fmla="*/ 5804459 w 6449505"/>
              <a:gd name="connsiteY30" fmla="*/ 219456 h 4764031"/>
              <a:gd name="connsiteX31" fmla="*/ 5813603 w 6449505"/>
              <a:gd name="connsiteY31" fmla="*/ 283464 h 4764031"/>
              <a:gd name="connsiteX32" fmla="*/ 5831891 w 6449505"/>
              <a:gd name="connsiteY32" fmla="*/ 320040 h 4764031"/>
              <a:gd name="connsiteX33" fmla="*/ 5850179 w 6449505"/>
              <a:gd name="connsiteY33" fmla="*/ 374904 h 4764031"/>
              <a:gd name="connsiteX34" fmla="*/ 5859323 w 6449505"/>
              <a:gd name="connsiteY34" fmla="*/ 402336 h 4764031"/>
              <a:gd name="connsiteX35" fmla="*/ 5877611 w 6449505"/>
              <a:gd name="connsiteY35" fmla="*/ 448056 h 4764031"/>
              <a:gd name="connsiteX36" fmla="*/ 5886755 w 6449505"/>
              <a:gd name="connsiteY36" fmla="*/ 502920 h 4764031"/>
              <a:gd name="connsiteX37" fmla="*/ 5905043 w 6449505"/>
              <a:gd name="connsiteY37" fmla="*/ 548640 h 4764031"/>
              <a:gd name="connsiteX38" fmla="*/ 5923331 w 6449505"/>
              <a:gd name="connsiteY38" fmla="*/ 603504 h 4764031"/>
              <a:gd name="connsiteX39" fmla="*/ 5941619 w 6449505"/>
              <a:gd name="connsiteY39" fmla="*/ 640080 h 4764031"/>
              <a:gd name="connsiteX40" fmla="*/ 5959907 w 6449505"/>
              <a:gd name="connsiteY40" fmla="*/ 713232 h 4764031"/>
              <a:gd name="connsiteX41" fmla="*/ 5969051 w 6449505"/>
              <a:gd name="connsiteY41" fmla="*/ 740664 h 4764031"/>
              <a:gd name="connsiteX42" fmla="*/ 5978195 w 6449505"/>
              <a:gd name="connsiteY42" fmla="*/ 777240 h 4764031"/>
              <a:gd name="connsiteX43" fmla="*/ 5987339 w 6449505"/>
              <a:gd name="connsiteY43" fmla="*/ 804672 h 4764031"/>
              <a:gd name="connsiteX44" fmla="*/ 5996483 w 6449505"/>
              <a:gd name="connsiteY44" fmla="*/ 850392 h 4764031"/>
              <a:gd name="connsiteX45" fmla="*/ 6014771 w 6449505"/>
              <a:gd name="connsiteY45" fmla="*/ 941832 h 4764031"/>
              <a:gd name="connsiteX46" fmla="*/ 6051347 w 6449505"/>
              <a:gd name="connsiteY46" fmla="*/ 1033272 h 4764031"/>
              <a:gd name="connsiteX47" fmla="*/ 6069635 w 6449505"/>
              <a:gd name="connsiteY47" fmla="*/ 1078992 h 4764031"/>
              <a:gd name="connsiteX48" fmla="*/ 6078779 w 6449505"/>
              <a:gd name="connsiteY48" fmla="*/ 1124712 h 4764031"/>
              <a:gd name="connsiteX49" fmla="*/ 6087923 w 6449505"/>
              <a:gd name="connsiteY49" fmla="*/ 1188720 h 4764031"/>
              <a:gd name="connsiteX50" fmla="*/ 6106211 w 6449505"/>
              <a:gd name="connsiteY50" fmla="*/ 1234440 h 4764031"/>
              <a:gd name="connsiteX51" fmla="*/ 6133643 w 6449505"/>
              <a:gd name="connsiteY51" fmla="*/ 1335024 h 4764031"/>
              <a:gd name="connsiteX52" fmla="*/ 6170219 w 6449505"/>
              <a:gd name="connsiteY52" fmla="*/ 1417320 h 4764031"/>
              <a:gd name="connsiteX53" fmla="*/ 6188507 w 6449505"/>
              <a:gd name="connsiteY53" fmla="*/ 1463040 h 4764031"/>
              <a:gd name="connsiteX54" fmla="*/ 6197651 w 6449505"/>
              <a:gd name="connsiteY54" fmla="*/ 1545336 h 4764031"/>
              <a:gd name="connsiteX55" fmla="*/ 6206795 w 6449505"/>
              <a:gd name="connsiteY55" fmla="*/ 1645920 h 4764031"/>
              <a:gd name="connsiteX56" fmla="*/ 6234227 w 6449505"/>
              <a:gd name="connsiteY56" fmla="*/ 1737360 h 4764031"/>
              <a:gd name="connsiteX57" fmla="*/ 6243371 w 6449505"/>
              <a:gd name="connsiteY57" fmla="*/ 1783080 h 4764031"/>
              <a:gd name="connsiteX58" fmla="*/ 6252515 w 6449505"/>
              <a:gd name="connsiteY58" fmla="*/ 1856232 h 4764031"/>
              <a:gd name="connsiteX59" fmla="*/ 6270803 w 6449505"/>
              <a:gd name="connsiteY59" fmla="*/ 1883664 h 4764031"/>
              <a:gd name="connsiteX60" fmla="*/ 6307379 w 6449505"/>
              <a:gd name="connsiteY60" fmla="*/ 2011680 h 4764031"/>
              <a:gd name="connsiteX61" fmla="*/ 6334811 w 6449505"/>
              <a:gd name="connsiteY61" fmla="*/ 2084832 h 4764031"/>
              <a:gd name="connsiteX62" fmla="*/ 6353099 w 6449505"/>
              <a:gd name="connsiteY62" fmla="*/ 2157984 h 4764031"/>
              <a:gd name="connsiteX63" fmla="*/ 6389675 w 6449505"/>
              <a:gd name="connsiteY63" fmla="*/ 2249424 h 4764031"/>
              <a:gd name="connsiteX64" fmla="*/ 6398819 w 6449505"/>
              <a:gd name="connsiteY64" fmla="*/ 2359152 h 4764031"/>
              <a:gd name="connsiteX65" fmla="*/ 6417107 w 6449505"/>
              <a:gd name="connsiteY65" fmla="*/ 2414016 h 4764031"/>
              <a:gd name="connsiteX66" fmla="*/ 6426251 w 6449505"/>
              <a:gd name="connsiteY66" fmla="*/ 2523744 h 4764031"/>
              <a:gd name="connsiteX67" fmla="*/ 6380531 w 6449505"/>
              <a:gd name="connsiteY67" fmla="*/ 3063240 h 4764031"/>
              <a:gd name="connsiteX68" fmla="*/ 6343955 w 6449505"/>
              <a:gd name="connsiteY68" fmla="*/ 3200400 h 4764031"/>
              <a:gd name="connsiteX69" fmla="*/ 6307379 w 6449505"/>
              <a:gd name="connsiteY69" fmla="*/ 3319272 h 4764031"/>
              <a:gd name="connsiteX70" fmla="*/ 6243371 w 6449505"/>
              <a:gd name="connsiteY70" fmla="*/ 3401568 h 4764031"/>
              <a:gd name="connsiteX71" fmla="*/ 6170219 w 6449505"/>
              <a:gd name="connsiteY71" fmla="*/ 3474720 h 4764031"/>
              <a:gd name="connsiteX72" fmla="*/ 6115355 w 6449505"/>
              <a:gd name="connsiteY72" fmla="*/ 3483864 h 4764031"/>
              <a:gd name="connsiteX73" fmla="*/ 6060491 w 6449505"/>
              <a:gd name="connsiteY73" fmla="*/ 3511296 h 4764031"/>
              <a:gd name="connsiteX74" fmla="*/ 6033059 w 6449505"/>
              <a:gd name="connsiteY74" fmla="*/ 3520440 h 4764031"/>
              <a:gd name="connsiteX75" fmla="*/ 5969051 w 6449505"/>
              <a:gd name="connsiteY75" fmla="*/ 3547872 h 4764031"/>
              <a:gd name="connsiteX76" fmla="*/ 5868467 w 6449505"/>
              <a:gd name="connsiteY76" fmla="*/ 3593592 h 4764031"/>
              <a:gd name="connsiteX77" fmla="*/ 5813603 w 6449505"/>
              <a:gd name="connsiteY77" fmla="*/ 3611880 h 4764031"/>
              <a:gd name="connsiteX78" fmla="*/ 5777027 w 6449505"/>
              <a:gd name="connsiteY78" fmla="*/ 3621024 h 4764031"/>
              <a:gd name="connsiteX79" fmla="*/ 5713019 w 6449505"/>
              <a:gd name="connsiteY79" fmla="*/ 3648456 h 4764031"/>
              <a:gd name="connsiteX80" fmla="*/ 5658155 w 6449505"/>
              <a:gd name="connsiteY80" fmla="*/ 3666744 h 4764031"/>
              <a:gd name="connsiteX81" fmla="*/ 5630723 w 6449505"/>
              <a:gd name="connsiteY81" fmla="*/ 3685032 h 4764031"/>
              <a:gd name="connsiteX82" fmla="*/ 5603291 w 6449505"/>
              <a:gd name="connsiteY82" fmla="*/ 3694176 h 4764031"/>
              <a:gd name="connsiteX83" fmla="*/ 5530139 w 6449505"/>
              <a:gd name="connsiteY83" fmla="*/ 3712464 h 4764031"/>
              <a:gd name="connsiteX84" fmla="*/ 5466131 w 6449505"/>
              <a:gd name="connsiteY84" fmla="*/ 3739896 h 4764031"/>
              <a:gd name="connsiteX85" fmla="*/ 5347259 w 6449505"/>
              <a:gd name="connsiteY85" fmla="*/ 3758184 h 4764031"/>
              <a:gd name="connsiteX86" fmla="*/ 5310683 w 6449505"/>
              <a:gd name="connsiteY86" fmla="*/ 3767328 h 4764031"/>
              <a:gd name="connsiteX87" fmla="*/ 4780331 w 6449505"/>
              <a:gd name="connsiteY87" fmla="*/ 3794760 h 4764031"/>
              <a:gd name="connsiteX88" fmla="*/ 4688891 w 6449505"/>
              <a:gd name="connsiteY88" fmla="*/ 3803904 h 4764031"/>
              <a:gd name="connsiteX89" fmla="*/ 4579163 w 6449505"/>
              <a:gd name="connsiteY89" fmla="*/ 3840480 h 4764031"/>
              <a:gd name="connsiteX90" fmla="*/ 4551731 w 6449505"/>
              <a:gd name="connsiteY90" fmla="*/ 3849624 h 4764031"/>
              <a:gd name="connsiteX91" fmla="*/ 4487723 w 6449505"/>
              <a:gd name="connsiteY91" fmla="*/ 3877056 h 4764031"/>
              <a:gd name="connsiteX92" fmla="*/ 4432859 w 6449505"/>
              <a:gd name="connsiteY92" fmla="*/ 3886200 h 4764031"/>
              <a:gd name="connsiteX93" fmla="*/ 4332275 w 6449505"/>
              <a:gd name="connsiteY93" fmla="*/ 3922776 h 4764031"/>
              <a:gd name="connsiteX94" fmla="*/ 4259123 w 6449505"/>
              <a:gd name="connsiteY94" fmla="*/ 3977640 h 4764031"/>
              <a:gd name="connsiteX95" fmla="*/ 4213403 w 6449505"/>
              <a:gd name="connsiteY95" fmla="*/ 4005072 h 4764031"/>
              <a:gd name="connsiteX96" fmla="*/ 4185971 w 6449505"/>
              <a:gd name="connsiteY96" fmla="*/ 4023360 h 4764031"/>
              <a:gd name="connsiteX97" fmla="*/ 4158539 w 6449505"/>
              <a:gd name="connsiteY97" fmla="*/ 4032504 h 4764031"/>
              <a:gd name="connsiteX98" fmla="*/ 4094531 w 6449505"/>
              <a:gd name="connsiteY98" fmla="*/ 4050792 h 4764031"/>
              <a:gd name="connsiteX99" fmla="*/ 4003091 w 6449505"/>
              <a:gd name="connsiteY99" fmla="*/ 4087368 h 4764031"/>
              <a:gd name="connsiteX100" fmla="*/ 3847643 w 6449505"/>
              <a:gd name="connsiteY100" fmla="*/ 4123944 h 4764031"/>
              <a:gd name="connsiteX101" fmla="*/ 3765347 w 6449505"/>
              <a:gd name="connsiteY101" fmla="*/ 4151376 h 4764031"/>
              <a:gd name="connsiteX102" fmla="*/ 3664763 w 6449505"/>
              <a:gd name="connsiteY102" fmla="*/ 4178808 h 4764031"/>
              <a:gd name="connsiteX103" fmla="*/ 3628187 w 6449505"/>
              <a:gd name="connsiteY103" fmla="*/ 4197096 h 4764031"/>
              <a:gd name="connsiteX104" fmla="*/ 3600755 w 6449505"/>
              <a:gd name="connsiteY104" fmla="*/ 4206240 h 4764031"/>
              <a:gd name="connsiteX105" fmla="*/ 3573323 w 6449505"/>
              <a:gd name="connsiteY105" fmla="*/ 4224528 h 4764031"/>
              <a:gd name="connsiteX106" fmla="*/ 3472739 w 6449505"/>
              <a:gd name="connsiteY106" fmla="*/ 4233672 h 4764031"/>
              <a:gd name="connsiteX107" fmla="*/ 3344723 w 6449505"/>
              <a:gd name="connsiteY107" fmla="*/ 4279392 h 4764031"/>
              <a:gd name="connsiteX108" fmla="*/ 3299003 w 6449505"/>
              <a:gd name="connsiteY108" fmla="*/ 4297680 h 4764031"/>
              <a:gd name="connsiteX109" fmla="*/ 3079547 w 6449505"/>
              <a:gd name="connsiteY109" fmla="*/ 4315968 h 4764031"/>
              <a:gd name="connsiteX110" fmla="*/ 2878379 w 6449505"/>
              <a:gd name="connsiteY110" fmla="*/ 4325112 h 4764031"/>
              <a:gd name="connsiteX111" fmla="*/ 2832659 w 6449505"/>
              <a:gd name="connsiteY111" fmla="*/ 4352544 h 4764031"/>
              <a:gd name="connsiteX112" fmla="*/ 2805227 w 6449505"/>
              <a:gd name="connsiteY112" fmla="*/ 4361688 h 4764031"/>
              <a:gd name="connsiteX113" fmla="*/ 2677211 w 6449505"/>
              <a:gd name="connsiteY113" fmla="*/ 4389120 h 4764031"/>
              <a:gd name="connsiteX114" fmla="*/ 2594915 w 6449505"/>
              <a:gd name="connsiteY114" fmla="*/ 4425696 h 4764031"/>
              <a:gd name="connsiteX115" fmla="*/ 2558339 w 6449505"/>
              <a:gd name="connsiteY115" fmla="*/ 4434840 h 4764031"/>
              <a:gd name="connsiteX116" fmla="*/ 2530907 w 6449505"/>
              <a:gd name="connsiteY116" fmla="*/ 4443984 h 4764031"/>
              <a:gd name="connsiteX117" fmla="*/ 2457755 w 6449505"/>
              <a:gd name="connsiteY117" fmla="*/ 4462272 h 4764031"/>
              <a:gd name="connsiteX118" fmla="*/ 2393747 w 6449505"/>
              <a:gd name="connsiteY118" fmla="*/ 4489704 h 4764031"/>
              <a:gd name="connsiteX119" fmla="*/ 2357171 w 6449505"/>
              <a:gd name="connsiteY119" fmla="*/ 4498848 h 4764031"/>
              <a:gd name="connsiteX120" fmla="*/ 2320595 w 6449505"/>
              <a:gd name="connsiteY120" fmla="*/ 4517136 h 4764031"/>
              <a:gd name="connsiteX121" fmla="*/ 2256587 w 6449505"/>
              <a:gd name="connsiteY121" fmla="*/ 4544568 h 4764031"/>
              <a:gd name="connsiteX122" fmla="*/ 2119427 w 6449505"/>
              <a:gd name="connsiteY122" fmla="*/ 4572000 h 4764031"/>
              <a:gd name="connsiteX123" fmla="*/ 2009699 w 6449505"/>
              <a:gd name="connsiteY123" fmla="*/ 4608576 h 4764031"/>
              <a:gd name="connsiteX124" fmla="*/ 1973123 w 6449505"/>
              <a:gd name="connsiteY124" fmla="*/ 4617720 h 4764031"/>
              <a:gd name="connsiteX125" fmla="*/ 1899971 w 6449505"/>
              <a:gd name="connsiteY125" fmla="*/ 4626864 h 4764031"/>
              <a:gd name="connsiteX126" fmla="*/ 1872539 w 6449505"/>
              <a:gd name="connsiteY126" fmla="*/ 4636008 h 4764031"/>
              <a:gd name="connsiteX127" fmla="*/ 1808531 w 6449505"/>
              <a:gd name="connsiteY127" fmla="*/ 4645152 h 4764031"/>
              <a:gd name="connsiteX128" fmla="*/ 1762811 w 6449505"/>
              <a:gd name="connsiteY128" fmla="*/ 4654296 h 4764031"/>
              <a:gd name="connsiteX129" fmla="*/ 1634795 w 6449505"/>
              <a:gd name="connsiteY129" fmla="*/ 4700016 h 4764031"/>
              <a:gd name="connsiteX130" fmla="*/ 1561643 w 6449505"/>
              <a:gd name="connsiteY130" fmla="*/ 4727448 h 4764031"/>
              <a:gd name="connsiteX131" fmla="*/ 1360475 w 6449505"/>
              <a:gd name="connsiteY131" fmla="*/ 4745736 h 4764031"/>
              <a:gd name="connsiteX132" fmla="*/ 1323899 w 6449505"/>
              <a:gd name="connsiteY132" fmla="*/ 4754880 h 4764031"/>
              <a:gd name="connsiteX133" fmla="*/ 1269035 w 6449505"/>
              <a:gd name="connsiteY133" fmla="*/ 4764024 h 47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449505" h="4764031">
                <a:moveTo>
                  <a:pt x="555803" y="4626864"/>
                </a:moveTo>
                <a:cubicBezTo>
                  <a:pt x="577458" y="-245489"/>
                  <a:pt x="-793575" y="638060"/>
                  <a:pt x="692963" y="502920"/>
                </a:cubicBezTo>
                <a:cubicBezTo>
                  <a:pt x="720450" y="500421"/>
                  <a:pt x="747827" y="496824"/>
                  <a:pt x="775259" y="493776"/>
                </a:cubicBezTo>
                <a:cubicBezTo>
                  <a:pt x="790499" y="487680"/>
                  <a:pt x="805407" y="480679"/>
                  <a:pt x="820979" y="475488"/>
                </a:cubicBezTo>
                <a:cubicBezTo>
                  <a:pt x="942256" y="435062"/>
                  <a:pt x="837869" y="473164"/>
                  <a:pt x="921563" y="448056"/>
                </a:cubicBezTo>
                <a:cubicBezTo>
                  <a:pt x="940027" y="442517"/>
                  <a:pt x="958310" y="436356"/>
                  <a:pt x="976427" y="429768"/>
                </a:cubicBezTo>
                <a:cubicBezTo>
                  <a:pt x="991853" y="424159"/>
                  <a:pt x="1007273" y="418421"/>
                  <a:pt x="1022147" y="411480"/>
                </a:cubicBezTo>
                <a:cubicBezTo>
                  <a:pt x="1085039" y="382131"/>
                  <a:pt x="1091771" y="370687"/>
                  <a:pt x="1141019" y="356616"/>
                </a:cubicBezTo>
                <a:cubicBezTo>
                  <a:pt x="1180044" y="345466"/>
                  <a:pt x="1180889" y="347756"/>
                  <a:pt x="1223315" y="338328"/>
                </a:cubicBezTo>
                <a:cubicBezTo>
                  <a:pt x="1235583" y="335602"/>
                  <a:pt x="1247568" y="331649"/>
                  <a:pt x="1259891" y="329184"/>
                </a:cubicBezTo>
                <a:cubicBezTo>
                  <a:pt x="1278071" y="325548"/>
                  <a:pt x="1296690" y="324209"/>
                  <a:pt x="1314755" y="320040"/>
                </a:cubicBezTo>
                <a:cubicBezTo>
                  <a:pt x="1322698" y="318207"/>
                  <a:pt x="1395832" y="295859"/>
                  <a:pt x="1415339" y="292608"/>
                </a:cubicBezTo>
                <a:cubicBezTo>
                  <a:pt x="1696439" y="245758"/>
                  <a:pt x="1499890" y="287867"/>
                  <a:pt x="1717091" y="237744"/>
                </a:cubicBezTo>
                <a:cubicBezTo>
                  <a:pt x="1809026" y="191777"/>
                  <a:pt x="1693032" y="245764"/>
                  <a:pt x="1799387" y="210312"/>
                </a:cubicBezTo>
                <a:cubicBezTo>
                  <a:pt x="1905705" y="174873"/>
                  <a:pt x="1750213" y="206316"/>
                  <a:pt x="1890827" y="182880"/>
                </a:cubicBezTo>
                <a:cubicBezTo>
                  <a:pt x="2013855" y="121366"/>
                  <a:pt x="1831316" y="208626"/>
                  <a:pt x="1973123" y="155448"/>
                </a:cubicBezTo>
                <a:cubicBezTo>
                  <a:pt x="1983413" y="151589"/>
                  <a:pt x="1989953" y="140052"/>
                  <a:pt x="2000555" y="137160"/>
                </a:cubicBezTo>
                <a:cubicBezTo>
                  <a:pt x="2024263" y="130694"/>
                  <a:pt x="2049468" y="132056"/>
                  <a:pt x="2073707" y="128016"/>
                </a:cubicBezTo>
                <a:cubicBezTo>
                  <a:pt x="2154602" y="114534"/>
                  <a:pt x="2059039" y="120705"/>
                  <a:pt x="2165147" y="109728"/>
                </a:cubicBezTo>
                <a:cubicBezTo>
                  <a:pt x="2235142" y="102487"/>
                  <a:pt x="2305498" y="99003"/>
                  <a:pt x="2375459" y="91440"/>
                </a:cubicBezTo>
                <a:cubicBezTo>
                  <a:pt x="2418315" y="86807"/>
                  <a:pt x="2460624" y="77827"/>
                  <a:pt x="2503475" y="73152"/>
                </a:cubicBezTo>
                <a:cubicBezTo>
                  <a:pt x="2628296" y="59535"/>
                  <a:pt x="2753421" y="48867"/>
                  <a:pt x="2878379" y="36576"/>
                </a:cubicBezTo>
                <a:cubicBezTo>
                  <a:pt x="2939349" y="30579"/>
                  <a:pt x="3000122" y="22232"/>
                  <a:pt x="3061259" y="18288"/>
                </a:cubicBezTo>
                <a:lnTo>
                  <a:pt x="3344723" y="0"/>
                </a:lnTo>
                <a:lnTo>
                  <a:pt x="4003091" y="9144"/>
                </a:lnTo>
                <a:lnTo>
                  <a:pt x="4323131" y="18288"/>
                </a:lnTo>
                <a:lnTo>
                  <a:pt x="5713019" y="27432"/>
                </a:lnTo>
                <a:cubicBezTo>
                  <a:pt x="5719115" y="39624"/>
                  <a:pt x="5724687" y="52092"/>
                  <a:pt x="5731307" y="64008"/>
                </a:cubicBezTo>
                <a:cubicBezTo>
                  <a:pt x="5749688" y="97094"/>
                  <a:pt x="5757973" y="108579"/>
                  <a:pt x="5777027" y="137160"/>
                </a:cubicBezTo>
                <a:cubicBezTo>
                  <a:pt x="5780075" y="152400"/>
                  <a:pt x="5781256" y="168136"/>
                  <a:pt x="5786171" y="182880"/>
                </a:cubicBezTo>
                <a:cubicBezTo>
                  <a:pt x="5790482" y="195812"/>
                  <a:pt x="5800872" y="206305"/>
                  <a:pt x="5804459" y="219456"/>
                </a:cubicBezTo>
                <a:cubicBezTo>
                  <a:pt x="5810130" y="240249"/>
                  <a:pt x="5807932" y="262671"/>
                  <a:pt x="5813603" y="283464"/>
                </a:cubicBezTo>
                <a:cubicBezTo>
                  <a:pt x="5817190" y="296615"/>
                  <a:pt x="5826829" y="307384"/>
                  <a:pt x="5831891" y="320040"/>
                </a:cubicBezTo>
                <a:cubicBezTo>
                  <a:pt x="5839050" y="337938"/>
                  <a:pt x="5844083" y="356616"/>
                  <a:pt x="5850179" y="374904"/>
                </a:cubicBezTo>
                <a:cubicBezTo>
                  <a:pt x="5853227" y="384048"/>
                  <a:pt x="5855743" y="393387"/>
                  <a:pt x="5859323" y="402336"/>
                </a:cubicBezTo>
                <a:lnTo>
                  <a:pt x="5877611" y="448056"/>
                </a:lnTo>
                <a:cubicBezTo>
                  <a:pt x="5880659" y="466344"/>
                  <a:pt x="5881877" y="485033"/>
                  <a:pt x="5886755" y="502920"/>
                </a:cubicBezTo>
                <a:cubicBezTo>
                  <a:pt x="5891074" y="518756"/>
                  <a:pt x="5899434" y="533214"/>
                  <a:pt x="5905043" y="548640"/>
                </a:cubicBezTo>
                <a:cubicBezTo>
                  <a:pt x="5911631" y="566757"/>
                  <a:pt x="5917235" y="585216"/>
                  <a:pt x="5923331" y="603504"/>
                </a:cubicBezTo>
                <a:cubicBezTo>
                  <a:pt x="5927642" y="616436"/>
                  <a:pt x="5936249" y="627551"/>
                  <a:pt x="5941619" y="640080"/>
                </a:cubicBezTo>
                <a:cubicBezTo>
                  <a:pt x="5954160" y="669343"/>
                  <a:pt x="5951320" y="678883"/>
                  <a:pt x="5959907" y="713232"/>
                </a:cubicBezTo>
                <a:cubicBezTo>
                  <a:pt x="5962245" y="722583"/>
                  <a:pt x="5966403" y="731396"/>
                  <a:pt x="5969051" y="740664"/>
                </a:cubicBezTo>
                <a:cubicBezTo>
                  <a:pt x="5972503" y="752748"/>
                  <a:pt x="5974743" y="765156"/>
                  <a:pt x="5978195" y="777240"/>
                </a:cubicBezTo>
                <a:cubicBezTo>
                  <a:pt x="5980843" y="786508"/>
                  <a:pt x="5985001" y="795321"/>
                  <a:pt x="5987339" y="804672"/>
                </a:cubicBezTo>
                <a:cubicBezTo>
                  <a:pt x="5991108" y="819750"/>
                  <a:pt x="5993928" y="835062"/>
                  <a:pt x="5996483" y="850392"/>
                </a:cubicBezTo>
                <a:cubicBezTo>
                  <a:pt x="6005882" y="906786"/>
                  <a:pt x="5999307" y="901626"/>
                  <a:pt x="6014771" y="941832"/>
                </a:cubicBezTo>
                <a:cubicBezTo>
                  <a:pt x="6026556" y="972472"/>
                  <a:pt x="6039155" y="1002792"/>
                  <a:pt x="6051347" y="1033272"/>
                </a:cubicBezTo>
                <a:cubicBezTo>
                  <a:pt x="6057443" y="1048512"/>
                  <a:pt x="6066416" y="1062897"/>
                  <a:pt x="6069635" y="1078992"/>
                </a:cubicBezTo>
                <a:cubicBezTo>
                  <a:pt x="6072683" y="1094232"/>
                  <a:pt x="6076224" y="1109382"/>
                  <a:pt x="6078779" y="1124712"/>
                </a:cubicBezTo>
                <a:cubicBezTo>
                  <a:pt x="6082322" y="1145971"/>
                  <a:pt x="6082696" y="1167811"/>
                  <a:pt x="6087923" y="1188720"/>
                </a:cubicBezTo>
                <a:cubicBezTo>
                  <a:pt x="6091904" y="1204644"/>
                  <a:pt x="6101384" y="1218752"/>
                  <a:pt x="6106211" y="1234440"/>
                </a:cubicBezTo>
                <a:cubicBezTo>
                  <a:pt x="6127886" y="1304885"/>
                  <a:pt x="6116148" y="1288371"/>
                  <a:pt x="6133643" y="1335024"/>
                </a:cubicBezTo>
                <a:cubicBezTo>
                  <a:pt x="6166170" y="1421762"/>
                  <a:pt x="6136970" y="1342510"/>
                  <a:pt x="6170219" y="1417320"/>
                </a:cubicBezTo>
                <a:cubicBezTo>
                  <a:pt x="6176885" y="1432319"/>
                  <a:pt x="6182411" y="1447800"/>
                  <a:pt x="6188507" y="1463040"/>
                </a:cubicBezTo>
                <a:cubicBezTo>
                  <a:pt x="6191555" y="1490472"/>
                  <a:pt x="6194905" y="1517872"/>
                  <a:pt x="6197651" y="1545336"/>
                </a:cubicBezTo>
                <a:cubicBezTo>
                  <a:pt x="6201001" y="1578835"/>
                  <a:pt x="6202346" y="1612549"/>
                  <a:pt x="6206795" y="1645920"/>
                </a:cubicBezTo>
                <a:cubicBezTo>
                  <a:pt x="6212878" y="1691540"/>
                  <a:pt x="6223832" y="1685387"/>
                  <a:pt x="6234227" y="1737360"/>
                </a:cubicBezTo>
                <a:cubicBezTo>
                  <a:pt x="6237275" y="1752600"/>
                  <a:pt x="6241008" y="1767719"/>
                  <a:pt x="6243371" y="1783080"/>
                </a:cubicBezTo>
                <a:cubicBezTo>
                  <a:pt x="6247108" y="1807368"/>
                  <a:pt x="6246049" y="1832524"/>
                  <a:pt x="6252515" y="1856232"/>
                </a:cubicBezTo>
                <a:cubicBezTo>
                  <a:pt x="6255407" y="1866834"/>
                  <a:pt x="6264707" y="1874520"/>
                  <a:pt x="6270803" y="1883664"/>
                </a:cubicBezTo>
                <a:cubicBezTo>
                  <a:pt x="6285214" y="1941310"/>
                  <a:pt x="6287702" y="1959208"/>
                  <a:pt x="6307379" y="2011680"/>
                </a:cubicBezTo>
                <a:cubicBezTo>
                  <a:pt x="6316523" y="2036064"/>
                  <a:pt x="6327043" y="2059975"/>
                  <a:pt x="6334811" y="2084832"/>
                </a:cubicBezTo>
                <a:cubicBezTo>
                  <a:pt x="6342308" y="2108822"/>
                  <a:pt x="6345151" y="2134139"/>
                  <a:pt x="6353099" y="2157984"/>
                </a:cubicBezTo>
                <a:cubicBezTo>
                  <a:pt x="6375698" y="2225780"/>
                  <a:pt x="6362766" y="2195606"/>
                  <a:pt x="6389675" y="2249424"/>
                </a:cubicBezTo>
                <a:cubicBezTo>
                  <a:pt x="6392723" y="2286000"/>
                  <a:pt x="6392785" y="2322949"/>
                  <a:pt x="6398819" y="2359152"/>
                </a:cubicBezTo>
                <a:cubicBezTo>
                  <a:pt x="6401988" y="2378167"/>
                  <a:pt x="6417107" y="2414016"/>
                  <a:pt x="6417107" y="2414016"/>
                </a:cubicBezTo>
                <a:cubicBezTo>
                  <a:pt x="6420155" y="2450592"/>
                  <a:pt x="6426799" y="2487045"/>
                  <a:pt x="6426251" y="2523744"/>
                </a:cubicBezTo>
                <a:cubicBezTo>
                  <a:pt x="6418743" y="3026782"/>
                  <a:pt x="6507584" y="2893836"/>
                  <a:pt x="6380531" y="3063240"/>
                </a:cubicBezTo>
                <a:cubicBezTo>
                  <a:pt x="6363269" y="3201333"/>
                  <a:pt x="6386015" y="3074219"/>
                  <a:pt x="6343955" y="3200400"/>
                </a:cubicBezTo>
                <a:cubicBezTo>
                  <a:pt x="6326769" y="3251959"/>
                  <a:pt x="6331682" y="3274716"/>
                  <a:pt x="6307379" y="3319272"/>
                </a:cubicBezTo>
                <a:cubicBezTo>
                  <a:pt x="6244102" y="3435280"/>
                  <a:pt x="6297834" y="3328950"/>
                  <a:pt x="6243371" y="3401568"/>
                </a:cubicBezTo>
                <a:cubicBezTo>
                  <a:pt x="6209081" y="3447288"/>
                  <a:pt x="6228893" y="3453384"/>
                  <a:pt x="6170219" y="3474720"/>
                </a:cubicBezTo>
                <a:cubicBezTo>
                  <a:pt x="6152795" y="3481056"/>
                  <a:pt x="6133643" y="3480816"/>
                  <a:pt x="6115355" y="3483864"/>
                </a:cubicBezTo>
                <a:cubicBezTo>
                  <a:pt x="6097067" y="3493008"/>
                  <a:pt x="6079175" y="3502992"/>
                  <a:pt x="6060491" y="3511296"/>
                </a:cubicBezTo>
                <a:cubicBezTo>
                  <a:pt x="6051683" y="3515211"/>
                  <a:pt x="6042008" y="3516860"/>
                  <a:pt x="6033059" y="3520440"/>
                </a:cubicBezTo>
                <a:cubicBezTo>
                  <a:pt x="6011506" y="3529061"/>
                  <a:pt x="5990127" y="3538144"/>
                  <a:pt x="5969051" y="3547872"/>
                </a:cubicBezTo>
                <a:cubicBezTo>
                  <a:pt x="5902122" y="3578762"/>
                  <a:pt x="5931071" y="3570827"/>
                  <a:pt x="5868467" y="3593592"/>
                </a:cubicBezTo>
                <a:cubicBezTo>
                  <a:pt x="5850350" y="3600180"/>
                  <a:pt x="5832305" y="3607205"/>
                  <a:pt x="5813603" y="3611880"/>
                </a:cubicBezTo>
                <a:cubicBezTo>
                  <a:pt x="5801411" y="3614928"/>
                  <a:pt x="5788838" y="3616729"/>
                  <a:pt x="5777027" y="3621024"/>
                </a:cubicBezTo>
                <a:cubicBezTo>
                  <a:pt x="5755212" y="3628957"/>
                  <a:pt x="5734685" y="3640123"/>
                  <a:pt x="5713019" y="3648456"/>
                </a:cubicBezTo>
                <a:cubicBezTo>
                  <a:pt x="5695027" y="3655376"/>
                  <a:pt x="5675771" y="3658915"/>
                  <a:pt x="5658155" y="3666744"/>
                </a:cubicBezTo>
                <a:cubicBezTo>
                  <a:pt x="5648112" y="3671207"/>
                  <a:pt x="5640553" y="3680117"/>
                  <a:pt x="5630723" y="3685032"/>
                </a:cubicBezTo>
                <a:cubicBezTo>
                  <a:pt x="5622102" y="3689343"/>
                  <a:pt x="5612590" y="3691640"/>
                  <a:pt x="5603291" y="3694176"/>
                </a:cubicBezTo>
                <a:cubicBezTo>
                  <a:pt x="5579042" y="3700789"/>
                  <a:pt x="5553984" y="3704516"/>
                  <a:pt x="5530139" y="3712464"/>
                </a:cubicBezTo>
                <a:cubicBezTo>
                  <a:pt x="5474229" y="3731101"/>
                  <a:pt x="5514070" y="3729243"/>
                  <a:pt x="5466131" y="3739896"/>
                </a:cubicBezTo>
                <a:cubicBezTo>
                  <a:pt x="5426357" y="3748735"/>
                  <a:pt x="5387365" y="3750892"/>
                  <a:pt x="5347259" y="3758184"/>
                </a:cubicBezTo>
                <a:cubicBezTo>
                  <a:pt x="5334894" y="3760432"/>
                  <a:pt x="5323195" y="3766155"/>
                  <a:pt x="5310683" y="3767328"/>
                </a:cubicBezTo>
                <a:cubicBezTo>
                  <a:pt x="5091702" y="3787857"/>
                  <a:pt x="5002964" y="3787339"/>
                  <a:pt x="4780331" y="3794760"/>
                </a:cubicBezTo>
                <a:cubicBezTo>
                  <a:pt x="4749851" y="3797808"/>
                  <a:pt x="4718761" y="3797115"/>
                  <a:pt x="4688891" y="3803904"/>
                </a:cubicBezTo>
                <a:cubicBezTo>
                  <a:pt x="4651295" y="3812448"/>
                  <a:pt x="4615739" y="3828288"/>
                  <a:pt x="4579163" y="3840480"/>
                </a:cubicBezTo>
                <a:cubicBezTo>
                  <a:pt x="4570019" y="3843528"/>
                  <a:pt x="4560590" y="3845827"/>
                  <a:pt x="4551731" y="3849624"/>
                </a:cubicBezTo>
                <a:cubicBezTo>
                  <a:pt x="4530395" y="3858768"/>
                  <a:pt x="4509909" y="3870229"/>
                  <a:pt x="4487723" y="3877056"/>
                </a:cubicBezTo>
                <a:cubicBezTo>
                  <a:pt x="4470003" y="3882508"/>
                  <a:pt x="4450846" y="3881703"/>
                  <a:pt x="4432859" y="3886200"/>
                </a:cubicBezTo>
                <a:cubicBezTo>
                  <a:pt x="4415788" y="3890468"/>
                  <a:pt x="4350455" y="3913686"/>
                  <a:pt x="4332275" y="3922776"/>
                </a:cubicBezTo>
                <a:cubicBezTo>
                  <a:pt x="4309708" y="3934059"/>
                  <a:pt x="4275946" y="3965864"/>
                  <a:pt x="4259123" y="3977640"/>
                </a:cubicBezTo>
                <a:cubicBezTo>
                  <a:pt x="4244563" y="3987832"/>
                  <a:pt x="4228474" y="3995652"/>
                  <a:pt x="4213403" y="4005072"/>
                </a:cubicBezTo>
                <a:cubicBezTo>
                  <a:pt x="4204084" y="4010897"/>
                  <a:pt x="4195801" y="4018445"/>
                  <a:pt x="4185971" y="4023360"/>
                </a:cubicBezTo>
                <a:cubicBezTo>
                  <a:pt x="4177350" y="4027671"/>
                  <a:pt x="4167771" y="4029734"/>
                  <a:pt x="4158539" y="4032504"/>
                </a:cubicBezTo>
                <a:cubicBezTo>
                  <a:pt x="4137285" y="4038880"/>
                  <a:pt x="4115428" y="4043329"/>
                  <a:pt x="4094531" y="4050792"/>
                </a:cubicBezTo>
                <a:cubicBezTo>
                  <a:pt x="4065719" y="4061082"/>
                  <a:pt x="4034252" y="4079578"/>
                  <a:pt x="4003091" y="4087368"/>
                </a:cubicBezTo>
                <a:cubicBezTo>
                  <a:pt x="3951449" y="4100278"/>
                  <a:pt x="3899044" y="4110105"/>
                  <a:pt x="3847643" y="4123944"/>
                </a:cubicBezTo>
                <a:cubicBezTo>
                  <a:pt x="3819721" y="4131461"/>
                  <a:pt x="3793400" y="4144363"/>
                  <a:pt x="3765347" y="4151376"/>
                </a:cubicBezTo>
                <a:cubicBezTo>
                  <a:pt x="3754158" y="4154173"/>
                  <a:pt x="3688692" y="4168553"/>
                  <a:pt x="3664763" y="4178808"/>
                </a:cubicBezTo>
                <a:cubicBezTo>
                  <a:pt x="3652234" y="4184178"/>
                  <a:pt x="3640716" y="4191726"/>
                  <a:pt x="3628187" y="4197096"/>
                </a:cubicBezTo>
                <a:cubicBezTo>
                  <a:pt x="3619328" y="4200893"/>
                  <a:pt x="3609376" y="4201929"/>
                  <a:pt x="3600755" y="4206240"/>
                </a:cubicBezTo>
                <a:cubicBezTo>
                  <a:pt x="3590925" y="4211155"/>
                  <a:pt x="3584069" y="4222225"/>
                  <a:pt x="3573323" y="4224528"/>
                </a:cubicBezTo>
                <a:cubicBezTo>
                  <a:pt x="3540404" y="4231582"/>
                  <a:pt x="3506267" y="4230624"/>
                  <a:pt x="3472739" y="4233672"/>
                </a:cubicBezTo>
                <a:cubicBezTo>
                  <a:pt x="3369308" y="4275044"/>
                  <a:pt x="3496962" y="4225021"/>
                  <a:pt x="3344723" y="4279392"/>
                </a:cubicBezTo>
                <a:cubicBezTo>
                  <a:pt x="3329265" y="4284913"/>
                  <a:pt x="3314997" y="4293989"/>
                  <a:pt x="3299003" y="4297680"/>
                </a:cubicBezTo>
                <a:cubicBezTo>
                  <a:pt x="3254347" y="4307985"/>
                  <a:pt x="3097304" y="4315033"/>
                  <a:pt x="3079547" y="4315968"/>
                </a:cubicBezTo>
                <a:lnTo>
                  <a:pt x="2878379" y="4325112"/>
                </a:lnTo>
                <a:cubicBezTo>
                  <a:pt x="2863139" y="4334256"/>
                  <a:pt x="2848555" y="4344596"/>
                  <a:pt x="2832659" y="4352544"/>
                </a:cubicBezTo>
                <a:cubicBezTo>
                  <a:pt x="2824038" y="4356855"/>
                  <a:pt x="2814609" y="4359480"/>
                  <a:pt x="2805227" y="4361688"/>
                </a:cubicBezTo>
                <a:cubicBezTo>
                  <a:pt x="2762746" y="4371683"/>
                  <a:pt x="2719883" y="4379976"/>
                  <a:pt x="2677211" y="4389120"/>
                </a:cubicBezTo>
                <a:cubicBezTo>
                  <a:pt x="2649779" y="4401312"/>
                  <a:pt x="2622933" y="4414920"/>
                  <a:pt x="2594915" y="4425696"/>
                </a:cubicBezTo>
                <a:cubicBezTo>
                  <a:pt x="2583185" y="4430207"/>
                  <a:pt x="2570423" y="4431388"/>
                  <a:pt x="2558339" y="4434840"/>
                </a:cubicBezTo>
                <a:cubicBezTo>
                  <a:pt x="2549071" y="4437488"/>
                  <a:pt x="2540206" y="4441448"/>
                  <a:pt x="2530907" y="4443984"/>
                </a:cubicBezTo>
                <a:cubicBezTo>
                  <a:pt x="2506658" y="4450597"/>
                  <a:pt x="2481600" y="4454324"/>
                  <a:pt x="2457755" y="4462272"/>
                </a:cubicBezTo>
                <a:cubicBezTo>
                  <a:pt x="2435733" y="4469613"/>
                  <a:pt x="2415562" y="4481771"/>
                  <a:pt x="2393747" y="4489704"/>
                </a:cubicBezTo>
                <a:cubicBezTo>
                  <a:pt x="2381936" y="4493999"/>
                  <a:pt x="2368938" y="4494435"/>
                  <a:pt x="2357171" y="4498848"/>
                </a:cubicBezTo>
                <a:cubicBezTo>
                  <a:pt x="2344408" y="4503634"/>
                  <a:pt x="2333004" y="4511495"/>
                  <a:pt x="2320595" y="4517136"/>
                </a:cubicBezTo>
                <a:cubicBezTo>
                  <a:pt x="2299463" y="4526742"/>
                  <a:pt x="2278448" y="4536761"/>
                  <a:pt x="2256587" y="4544568"/>
                </a:cubicBezTo>
                <a:cubicBezTo>
                  <a:pt x="2195916" y="4566236"/>
                  <a:pt x="2184735" y="4563836"/>
                  <a:pt x="2119427" y="4572000"/>
                </a:cubicBezTo>
                <a:cubicBezTo>
                  <a:pt x="2059127" y="4596120"/>
                  <a:pt x="2081348" y="4589035"/>
                  <a:pt x="2009699" y="4608576"/>
                </a:cubicBezTo>
                <a:cubicBezTo>
                  <a:pt x="1997575" y="4611883"/>
                  <a:pt x="1985519" y="4615654"/>
                  <a:pt x="1973123" y="4617720"/>
                </a:cubicBezTo>
                <a:cubicBezTo>
                  <a:pt x="1948884" y="4621760"/>
                  <a:pt x="1924355" y="4623816"/>
                  <a:pt x="1899971" y="4626864"/>
                </a:cubicBezTo>
                <a:cubicBezTo>
                  <a:pt x="1890827" y="4629912"/>
                  <a:pt x="1881990" y="4634118"/>
                  <a:pt x="1872539" y="4636008"/>
                </a:cubicBezTo>
                <a:cubicBezTo>
                  <a:pt x="1851405" y="4640235"/>
                  <a:pt x="1829790" y="4641609"/>
                  <a:pt x="1808531" y="4645152"/>
                </a:cubicBezTo>
                <a:cubicBezTo>
                  <a:pt x="1793201" y="4647707"/>
                  <a:pt x="1778051" y="4651248"/>
                  <a:pt x="1762811" y="4654296"/>
                </a:cubicBezTo>
                <a:cubicBezTo>
                  <a:pt x="1680422" y="4709222"/>
                  <a:pt x="1737670" y="4682870"/>
                  <a:pt x="1634795" y="4700016"/>
                </a:cubicBezTo>
                <a:cubicBezTo>
                  <a:pt x="1565810" y="4711513"/>
                  <a:pt x="1630268" y="4704573"/>
                  <a:pt x="1561643" y="4727448"/>
                </a:cubicBezTo>
                <a:cubicBezTo>
                  <a:pt x="1511954" y="4744011"/>
                  <a:pt x="1374709" y="4744899"/>
                  <a:pt x="1360475" y="4745736"/>
                </a:cubicBezTo>
                <a:cubicBezTo>
                  <a:pt x="1348283" y="4748784"/>
                  <a:pt x="1336167" y="4752154"/>
                  <a:pt x="1323899" y="4754880"/>
                </a:cubicBezTo>
                <a:cubicBezTo>
                  <a:pt x="1280061" y="4764622"/>
                  <a:pt x="1292766" y="4764024"/>
                  <a:pt x="1269035" y="47640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6069" y="2297144"/>
            <a:ext cx="197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Речной бассейн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547664" y="1916832"/>
            <a:ext cx="360040" cy="38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69838" y="310211"/>
            <a:ext cx="267573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Части реки </a:t>
            </a: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366683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Запиши в словарь.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6488"/>
            <a:ext cx="8712968" cy="5016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 начало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реки.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Устье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место впадения реки в другую реку, озеро или море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Речная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 всеми её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притоками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Речной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бассейн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участок земной поверхности, с которого вся вода стекает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реку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Водораздел</a:t>
            </a:r>
            <a:r>
              <a:rPr lang="ru-RU" sz="3200" b="1" dirty="0"/>
              <a:t> – граница, разделяющая соседние речные бассейны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233815" y="2787685"/>
            <a:ext cx="3219378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Родник,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8" name="Picture 18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9" y="811453"/>
            <a:ext cx="3168650" cy="2562225"/>
          </a:xfrm>
          <a:prstGeom prst="rect">
            <a:avLst/>
          </a:prstGeom>
          <a:solidFill>
            <a:schemeClr val="bg2"/>
          </a:solidFill>
          <a:ln w="57150" cmpd="thinThick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39" name="Picture 19" descr="bol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3168650" cy="25368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06427" y="6096794"/>
            <a:ext cx="1441450" cy="51911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Болото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06441" y="3433568"/>
            <a:ext cx="114646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Озеро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1349" y="188639"/>
            <a:ext cx="284116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реки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93947" y="5577681"/>
            <a:ext cx="1584325" cy="51911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Ледник</a:t>
            </a:r>
          </a:p>
        </p:txBody>
      </p:sp>
      <p:pic>
        <p:nvPicPr>
          <p:cNvPr id="15" name="Picture 4" descr="http://im5-tub-ru.yandex.net/i?id=117475290-6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9" y="4148931"/>
            <a:ext cx="2133600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Vol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196752"/>
            <a:ext cx="1950720" cy="1394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225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710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ОПРЕДЕЛИТЕ, КАКАЯ РЕКА БЕРЕТ НАЧАЛО В ТОЧКЕ С КООРДИНАТАМИ 57ºС.Ш.33ºВ.Д.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Воды суши, реки, озера</dc:title>
  <dc:creator>Admin</dc:creator>
  <cp:lastModifiedBy>Admin</cp:lastModifiedBy>
  <cp:revision>41</cp:revision>
  <dcterms:created xsi:type="dcterms:W3CDTF">2013-10-28T17:42:39Z</dcterms:created>
  <dcterms:modified xsi:type="dcterms:W3CDTF">2013-10-30T19:36:27Z</dcterms:modified>
</cp:coreProperties>
</file>