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4" r:id="rId9"/>
    <p:sldId id="267" r:id="rId10"/>
    <p:sldId id="260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3972" autoAdjust="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участок с ежом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начало опыта</c:v>
                </c:pt>
                <c:pt idx="1">
                  <c:v>через неделю</c:v>
                </c:pt>
                <c:pt idx="2">
                  <c:v>конец 2 недели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0.70000000000000062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участок без ежа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начало опыта</c:v>
                </c:pt>
                <c:pt idx="1">
                  <c:v>через неделю</c:v>
                </c:pt>
                <c:pt idx="2">
                  <c:v>конец 2 недели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1.2</c:v>
                </c:pt>
              </c:numCache>
            </c:numRef>
          </c:val>
        </c:ser>
        <c:axId val="104855424"/>
        <c:axId val="104856960"/>
      </c:barChart>
      <c:catAx>
        <c:axId val="104855424"/>
        <c:scaling>
          <c:orientation val="minMax"/>
        </c:scaling>
        <c:axPos val="b"/>
        <c:tickLblPos val="nextTo"/>
        <c:crossAx val="104856960"/>
        <c:crosses val="autoZero"/>
        <c:auto val="1"/>
        <c:lblAlgn val="ctr"/>
        <c:lblOffset val="100"/>
      </c:catAx>
      <c:valAx>
        <c:axId val="104856960"/>
        <c:scaling>
          <c:orientation val="minMax"/>
        </c:scaling>
        <c:axPos val="l"/>
        <c:majorGridlines/>
        <c:numFmt formatCode="0%" sourceLinked="1"/>
        <c:tickLblPos val="nextTo"/>
        <c:crossAx val="1048554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00562" y="3071810"/>
            <a:ext cx="3975160" cy="321471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Выполнил: Учащийся 5 «А» класса Климов Владимир Андреевич</a:t>
            </a:r>
          </a:p>
          <a:p>
            <a:endParaRPr lang="ru-RU" dirty="0" smtClean="0"/>
          </a:p>
          <a:p>
            <a:r>
              <a:rPr lang="ru-RU" dirty="0" smtClean="0"/>
              <a:t>Руководитель: учитель начальных классов </a:t>
            </a:r>
          </a:p>
          <a:p>
            <a:r>
              <a:rPr lang="ru-RU" dirty="0" smtClean="0"/>
              <a:t>Климова В.В.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5000" y="1500174"/>
            <a:ext cx="6553200" cy="1285884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Естественные методы защиты растений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85728"/>
            <a:ext cx="654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Гуляй – </a:t>
            </a:r>
            <a:r>
              <a:rPr lang="ru-RU" dirty="0" err="1" smtClean="0"/>
              <a:t>Борисовская</a:t>
            </a:r>
            <a:r>
              <a:rPr lang="ru-RU" dirty="0" smtClean="0"/>
              <a:t> средняя общеобразовательная школа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857356" y="207167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28600"/>
            <a:ext cx="732951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после эксперимента</a:t>
            </a:r>
          </a:p>
        </p:txBody>
      </p:sp>
      <p:pic>
        <p:nvPicPr>
          <p:cNvPr id="23554" name="Picture 2" descr="http://1.bp.blogspot.com/_62d4LJoJbz8/TSiY2My6FHI/AAAAAAAAAGA/-9yS1PnurVA/s1600/ogoro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5350"/>
            <a:ext cx="6215106" cy="4727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00240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Вредителей на участке где обитал ежик стало меньше на 65%. Это доказывает,  что естественные методы помогают в борьбе с вредителями на любимом  огороде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05000" y="214290"/>
            <a:ext cx="6629400" cy="85725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61882" cy="1476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135729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процессе проведения опыта будут создаваться условия свободного обитания ежика, то он поможет защитить растения в огороде от вредителей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2857496"/>
            <a:ext cx="34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small" spc="200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Литература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egiky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1905000" cy="1714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14480" y="4286256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Акимушкин И.И. мир животных: Млекопитающие, или звери. – 2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– М.: Мысль,1988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мире </a:t>
            </a:r>
            <a:r>
              <a:rPr lang="ru-RU" dirty="0" err="1" smtClean="0"/>
              <a:t>животных.-Ростов</a:t>
            </a:r>
            <a:r>
              <a:rPr lang="ru-RU" dirty="0" smtClean="0"/>
              <a:t>, издательство, 1979.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«Сад моей мечты» - Иллюстрированная энциклопедия для широкого круга читателей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Соколова В.Е. Жизнь животных. В 7 т. /</a:t>
            </a:r>
            <a:r>
              <a:rPr lang="ru-RU" dirty="0" err="1" smtClean="0"/>
              <a:t>Редкол</a:t>
            </a:r>
            <a:r>
              <a:rPr lang="ru-RU" dirty="0" smtClean="0"/>
              <a:t>. В.Е. Соколов (гл. ред.) Ж71 и др. Т.7. Млекопитающие / Под ред. В.Е. Соколова. – 2 изд., </a:t>
            </a:r>
            <a:r>
              <a:rPr lang="ru-RU" dirty="0" err="1" smtClean="0"/>
              <a:t>перераб</a:t>
            </a:r>
            <a:r>
              <a:rPr lang="ru-RU" dirty="0" smtClean="0"/>
              <a:t>. –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 1989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500042"/>
            <a:ext cx="2428892" cy="857248"/>
          </a:xfrm>
          <a:noFill/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78592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Доказать, что ежик помогает бороться с вредителями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250030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small" spc="200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</a:p>
        </p:txBody>
      </p:sp>
      <p:sp>
        <p:nvSpPr>
          <p:cNvPr id="10" name="6-конечная звезда 9"/>
          <p:cNvSpPr/>
          <p:nvPr/>
        </p:nvSpPr>
        <p:spPr>
          <a:xfrm>
            <a:off x="0" y="3286124"/>
            <a:ext cx="2714644" cy="2557474"/>
          </a:xfrm>
          <a:prstGeom prst="star6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Выявить естественные методы защиты от вредителей</a:t>
            </a:r>
            <a:endParaRPr lang="ru-RU" dirty="0"/>
          </a:p>
        </p:txBody>
      </p:sp>
      <p:sp>
        <p:nvSpPr>
          <p:cNvPr id="12" name="6-конечная звезда 11"/>
          <p:cNvSpPr/>
          <p:nvPr/>
        </p:nvSpPr>
        <p:spPr>
          <a:xfrm>
            <a:off x="3143240" y="4300526"/>
            <a:ext cx="2714644" cy="2557474"/>
          </a:xfrm>
          <a:prstGeom prst="star6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Собрать материал  о ежах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6215074" y="3286124"/>
            <a:ext cx="2714644" cy="2557474"/>
          </a:xfrm>
          <a:prstGeom prst="star6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Провести эксперимент и сделать вывод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flipV="1">
            <a:off x="3214678" y="3429000"/>
            <a:ext cx="2643206" cy="506930"/>
          </a:xfrm>
          <a:prstGeom prst="leftRightUpArrow">
            <a:avLst>
              <a:gd name="adj1" fmla="val 27330"/>
              <a:gd name="adj2" fmla="val 2540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285728"/>
            <a:ext cx="2928958" cy="85725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1428736"/>
            <a:ext cx="27146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с учителем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28728" y="2285992"/>
            <a:ext cx="27146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3143248"/>
            <a:ext cx="221457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0" y="4000504"/>
            <a:ext cx="221457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314" y="4857760"/>
            <a:ext cx="250033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7950" y="5643578"/>
            <a:ext cx="221457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Ежи: правда и вымысл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85926"/>
            <a:ext cx="293337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Ежи: правда и вымысл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286256"/>
            <a:ext cx="3143271" cy="235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15196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естественные методы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5715008" y="3429000"/>
            <a:ext cx="2928958" cy="1785950"/>
          </a:xfrm>
          <a:prstGeom prst="ellipse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Применение народных средств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357562"/>
            <a:ext cx="2928958" cy="1785950"/>
          </a:xfrm>
          <a:prstGeom prst="ellipse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живых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организмов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4572008"/>
            <a:ext cx="2928958" cy="1785950"/>
          </a:xfrm>
          <a:prstGeom prst="ellipse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полезных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соседей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2071678"/>
            <a:ext cx="342902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биологические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Нашивка 13"/>
          <p:cNvSpPr/>
          <p:nvPr/>
        </p:nvSpPr>
        <p:spPr>
          <a:xfrm rot="2634163">
            <a:off x="5286380" y="335756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4243679" y="374362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7752151">
            <a:off x="3241858" y="338474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8400" y="571480"/>
            <a:ext cx="6248400" cy="800120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живые организмы</a:t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n>
                <a:solidFill>
                  <a:srgbClr val="002060"/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1785926"/>
            <a:ext cx="49292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 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Названия: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еж обыкновенный, обычный еж, западный европейский еж, европейский еж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Ареал: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Ирландия, Британия, Западная Европа, Южная Скандинавия, Россия, Кавказ, Закавказье. Обыкновенный еж был ввезен в Новую Зеландию. В Альпах встречается до 2000 м над уровнем моря (в зоне карликовых сосен).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мордочка ежа вытянутая, подвижная. Нос острый и постоянно влажный. Глаза круглые черные, уши маленькие, закругленные. У обыкновенных ежей, обитающих на Кипре, уши крупнее. На верхней челюсти 20 мелких острых зубов, на нижней - 16. Верхние резцы широко расставлены, оставляя место для прикуса нижними резцами. На средней части головы есть полоса голой кожи, лишенная волос и игл. Голова, спина и бока покрыты иглами длиной 2 см.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57200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Иглы внутри полые, наполнены воздухом. Растут иглы так же, как и волосы. У взрослого обыкновенного ежа 5-6 тыс. иголок, у молодого около 3 тыс. На голове и брюхе растет густая жесткая шерсть. На лапах по пять пальцев, когти острые. Задние конечности длиннее передних. Самцы крупнее самок. Слух до 45 000 Гц. 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Окрас: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мех на мордочке, ногах и животе от желтовато-белого до темно-коричневого цвета. Иглы буроватые, с темными поперечными полосами. Грудь и горло ежа однотонные, без белых пятен. В южной Испании окрас очень бледный.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Размер: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длина тела 23-31 см, хвоста 2-3 см.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Вес: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зависит от сезона - 700-1200 гр. (весной около 400, осенью - 1200).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Продолжительность жизни: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 природе обыкновенный еж доживает до 3-5 лет, в неволе до 8-10 лет.</a:t>
            </a:r>
            <a:endParaRPr lang="ru-RU" sz="1200" dirty="0"/>
          </a:p>
        </p:txBody>
      </p:sp>
      <p:pic>
        <p:nvPicPr>
          <p:cNvPr id="6" name="Рисунок 5" descr="Ежи: правда и вымысл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2147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пища</a:t>
            </a:r>
          </a:p>
        </p:txBody>
      </p:sp>
      <p:pic>
        <p:nvPicPr>
          <p:cNvPr id="3" name="Рисунок 2" descr="Ежи: правда и вымысл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3000396" cy="1977076"/>
          </a:xfrm>
          <a:prstGeom prst="star32">
            <a:avLst>
              <a:gd name="adj" fmla="val 46610"/>
            </a:avLst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928934"/>
            <a:ext cx="121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857628"/>
            <a:ext cx="104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черви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4810" y="5000636"/>
            <a:ext cx="1555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Улитки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слизни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768" y="2928934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лягушки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5140" y="4357694"/>
            <a:ext cx="1608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Ящерицы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змеи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4929198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Птичьи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яйца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785918" y="2930522"/>
            <a:ext cx="1143008" cy="1412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071670" y="3357562"/>
            <a:ext cx="1071570" cy="50006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571736" y="3786190"/>
            <a:ext cx="1143008" cy="100013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929322" y="3714752"/>
            <a:ext cx="785818" cy="64294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500562" y="4286256"/>
            <a:ext cx="1000132" cy="28575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1"/>
          </p:cNvCxnSpPr>
          <p:nvPr/>
        </p:nvCxnSpPr>
        <p:spPr>
          <a:xfrm>
            <a:off x="6215074" y="3071810"/>
            <a:ext cx="928694" cy="8795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экспериментальный участок</a:t>
            </a:r>
          </a:p>
        </p:txBody>
      </p:sp>
      <p:pic>
        <p:nvPicPr>
          <p:cNvPr id="3079" name="Picture 7" descr="C:\Documents and Settings\5\Мои документы\Мои рисунки\Новый рисунок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792614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-partners.google.com/images?q=tbn:ANd9GcRMPYNoYbwsCOtRHm1ogT0pULY3o_jO4TRAS502XBZNOM4gwLBGMy4wovw:http://agrodom.info/agrodom/images/stories/uli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226482" cy="21431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" name="Рисунок 4" descr="Ежи: правда и вымысл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3357585" cy="214314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286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small" spc="200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суть эксперимента -экспериментальный участок  разделили на два участка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571736" y="2143116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72066" y="2143116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4414" y="3071810"/>
            <a:ext cx="9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ежа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3071810"/>
            <a:ext cx="92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ежом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_Mod_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1856</TotalTime>
  <Words>340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Theme_Mod_theme</vt:lpstr>
      <vt:lpstr>Естественные методы защиты растений </vt:lpstr>
      <vt:lpstr>гипотеза</vt:lpstr>
      <vt:lpstr>цель</vt:lpstr>
      <vt:lpstr>методы</vt:lpstr>
      <vt:lpstr>естественные методы</vt:lpstr>
      <vt:lpstr>живые организмы </vt:lpstr>
      <vt:lpstr>пища</vt:lpstr>
      <vt:lpstr>экспериментальный участок</vt:lpstr>
      <vt:lpstr>Слайд 9</vt:lpstr>
      <vt:lpstr>Результаты исследования</vt:lpstr>
      <vt:lpstr>после эксперимента</vt:lpstr>
      <vt:lpstr>вывод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Естественные методы защиты растений </dc:title>
  <dc:creator>www.PHILka.RU</dc:creator>
  <cp:lastModifiedBy>www.PHILka.RU</cp:lastModifiedBy>
  <cp:revision>87</cp:revision>
  <dcterms:created xsi:type="dcterms:W3CDTF">2011-10-13T14:14:57Z</dcterms:created>
  <dcterms:modified xsi:type="dcterms:W3CDTF">2011-12-14T16:07:49Z</dcterms:modified>
</cp:coreProperties>
</file>