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4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2A0D02-989A-4B00-A03B-D97C6D52276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3B53D3-E6BE-4CC8-AC84-FA762778CCA1}">
      <dgm:prSet phldrT="[Текст]" custT="1"/>
      <dgm:spPr/>
      <dgm:t>
        <a:bodyPr/>
        <a:lstStyle/>
        <a:p>
          <a:r>
            <a:rPr lang="ru-RU" sz="1800" dirty="0" smtClean="0"/>
            <a:t>1</a:t>
          </a:r>
          <a:endParaRPr lang="ru-RU" sz="1800" dirty="0"/>
        </a:p>
      </dgm:t>
    </dgm:pt>
    <dgm:pt modelId="{316A3A28-C621-4764-B6C4-59B0284944E0}" type="parTrans" cxnId="{BC4D7DBC-CBF0-48C5-B902-0E3851AF3D6C}">
      <dgm:prSet/>
      <dgm:spPr/>
      <dgm:t>
        <a:bodyPr/>
        <a:lstStyle/>
        <a:p>
          <a:endParaRPr lang="ru-RU"/>
        </a:p>
      </dgm:t>
    </dgm:pt>
    <dgm:pt modelId="{26B608F2-8C8D-44F4-A5E1-9946E5C23E45}" type="sibTrans" cxnId="{BC4D7DBC-CBF0-48C5-B902-0E3851AF3D6C}">
      <dgm:prSet/>
      <dgm:spPr/>
      <dgm:t>
        <a:bodyPr/>
        <a:lstStyle/>
        <a:p>
          <a:endParaRPr lang="ru-RU"/>
        </a:p>
      </dgm:t>
    </dgm:pt>
    <dgm:pt modelId="{67287535-D7A5-4ABA-BA0A-7C72589CA2DD}">
      <dgm:prSet phldrT="[Текст]" custT="1"/>
      <dgm:spPr/>
      <dgm:t>
        <a:bodyPr/>
        <a:lstStyle/>
        <a:p>
          <a:r>
            <a:rPr lang="ru-RU" sz="1800" dirty="0" smtClean="0"/>
            <a:t>В игре </a:t>
          </a:r>
          <a:r>
            <a:rPr lang="ru-RU" sz="1800" dirty="0" smtClean="0">
              <a:latin typeface="+mj-lt"/>
            </a:rPr>
            <a:t>принимает</a:t>
          </a:r>
          <a:r>
            <a:rPr lang="ru-RU" sz="1800" dirty="0" smtClean="0"/>
            <a:t> участие 2 команды, для каждой из которых свое игровое поле</a:t>
          </a:r>
          <a:endParaRPr lang="ru-RU" sz="1800" dirty="0"/>
        </a:p>
      </dgm:t>
    </dgm:pt>
    <dgm:pt modelId="{A606461F-6CC9-4958-AAE3-AAF38A5A5663}" type="parTrans" cxnId="{2F995F3E-9396-48D4-BEDD-C99F267EAD75}">
      <dgm:prSet/>
      <dgm:spPr/>
      <dgm:t>
        <a:bodyPr/>
        <a:lstStyle/>
        <a:p>
          <a:endParaRPr lang="ru-RU"/>
        </a:p>
      </dgm:t>
    </dgm:pt>
    <dgm:pt modelId="{664968C4-84BB-41B1-B4B9-880F5D060E56}" type="sibTrans" cxnId="{2F995F3E-9396-48D4-BEDD-C99F267EAD75}">
      <dgm:prSet/>
      <dgm:spPr/>
      <dgm:t>
        <a:bodyPr/>
        <a:lstStyle/>
        <a:p>
          <a:endParaRPr lang="ru-RU"/>
        </a:p>
      </dgm:t>
    </dgm:pt>
    <dgm:pt modelId="{8A5C037F-37C6-43E1-870B-83883DB9B02A}">
      <dgm:prSet phldrT="[Текст]" custT="1"/>
      <dgm:spPr/>
      <dgm:t>
        <a:bodyPr/>
        <a:lstStyle/>
        <a:p>
          <a:r>
            <a:rPr lang="ru-RU" sz="1800" dirty="0" smtClean="0"/>
            <a:t>2</a:t>
          </a:r>
          <a:endParaRPr lang="ru-RU" sz="1800" dirty="0"/>
        </a:p>
      </dgm:t>
    </dgm:pt>
    <dgm:pt modelId="{3427DD10-16ED-4524-94C6-46F860473D07}" type="parTrans" cxnId="{9C24E2B9-93FC-432A-A460-DD6CED5A1172}">
      <dgm:prSet/>
      <dgm:spPr/>
      <dgm:t>
        <a:bodyPr/>
        <a:lstStyle/>
        <a:p>
          <a:endParaRPr lang="ru-RU"/>
        </a:p>
      </dgm:t>
    </dgm:pt>
    <dgm:pt modelId="{1816FD56-22BB-49A7-A4B3-C382344181F3}" type="sibTrans" cxnId="{9C24E2B9-93FC-432A-A460-DD6CED5A1172}">
      <dgm:prSet/>
      <dgm:spPr/>
      <dgm:t>
        <a:bodyPr/>
        <a:lstStyle/>
        <a:p>
          <a:endParaRPr lang="ru-RU"/>
        </a:p>
      </dgm:t>
    </dgm:pt>
    <dgm:pt modelId="{EE4F1A64-9EAB-4AB7-BA5A-86027C1C039C}">
      <dgm:prSet phldrT="[Текст]" custT="1"/>
      <dgm:spPr/>
      <dgm:t>
        <a:bodyPr/>
        <a:lstStyle/>
        <a:p>
          <a:r>
            <a:rPr lang="ru-RU" sz="1800" dirty="0" smtClean="0"/>
            <a:t>Команда производит выстрел, называя букву и цифру на поле второй команды</a:t>
          </a:r>
          <a:endParaRPr lang="ru-RU" sz="1800" dirty="0"/>
        </a:p>
      </dgm:t>
    </dgm:pt>
    <dgm:pt modelId="{7B8910AD-C917-4378-BDF9-EA15D1EEE826}" type="parTrans" cxnId="{09379339-D56C-4F8D-8705-269012659597}">
      <dgm:prSet/>
      <dgm:spPr/>
      <dgm:t>
        <a:bodyPr/>
        <a:lstStyle/>
        <a:p>
          <a:endParaRPr lang="ru-RU"/>
        </a:p>
      </dgm:t>
    </dgm:pt>
    <dgm:pt modelId="{D4B8E53B-8E13-444A-85FE-AC4CDA849D0C}" type="sibTrans" cxnId="{09379339-D56C-4F8D-8705-269012659597}">
      <dgm:prSet/>
      <dgm:spPr/>
      <dgm:t>
        <a:bodyPr/>
        <a:lstStyle/>
        <a:p>
          <a:endParaRPr lang="ru-RU"/>
        </a:p>
      </dgm:t>
    </dgm:pt>
    <dgm:pt modelId="{4C700A4C-7CAC-4E92-BC6A-1F82873C0B91}">
      <dgm:prSet phldrT="[Текст]" custT="1"/>
      <dgm:spPr/>
      <dgm:t>
        <a:bodyPr/>
        <a:lstStyle/>
        <a:p>
          <a:r>
            <a:rPr lang="ru-RU" sz="1800" dirty="0" smtClean="0"/>
            <a:t>Если </a:t>
          </a:r>
          <a:r>
            <a:rPr lang="ru-RU" sz="1800" dirty="0" smtClean="0">
              <a:latin typeface="+mj-lt"/>
            </a:rPr>
            <a:t>высвечивается</a:t>
          </a:r>
          <a:r>
            <a:rPr lang="ru-RU" sz="1800" dirty="0" smtClean="0"/>
            <a:t> значок </a:t>
          </a:r>
          <a:r>
            <a:rPr lang="ru-RU" sz="1800" b="1" dirty="0" smtClean="0"/>
            <a:t>Х</a:t>
          </a:r>
          <a:r>
            <a:rPr lang="ru-RU" sz="1800" dirty="0" smtClean="0"/>
            <a:t>, то право выстрела переходит к другой команде</a:t>
          </a:r>
          <a:endParaRPr lang="ru-RU" sz="1800" dirty="0"/>
        </a:p>
      </dgm:t>
    </dgm:pt>
    <dgm:pt modelId="{35D40AEB-18D6-4995-9F2E-94A96AF2EE9F}" type="parTrans" cxnId="{2B076A5D-95FF-4241-B77A-62C9CE983B3D}">
      <dgm:prSet/>
      <dgm:spPr/>
      <dgm:t>
        <a:bodyPr/>
        <a:lstStyle/>
        <a:p>
          <a:endParaRPr lang="ru-RU"/>
        </a:p>
      </dgm:t>
    </dgm:pt>
    <dgm:pt modelId="{DF40AA15-E8F5-48EB-B02E-005F12A577EA}" type="sibTrans" cxnId="{2B076A5D-95FF-4241-B77A-62C9CE983B3D}">
      <dgm:prSet/>
      <dgm:spPr/>
      <dgm:t>
        <a:bodyPr/>
        <a:lstStyle/>
        <a:p>
          <a:endParaRPr lang="ru-RU"/>
        </a:p>
      </dgm:t>
    </dgm:pt>
    <dgm:pt modelId="{BFF5A261-4434-41BF-9CF4-DE65D2BA74EA}">
      <dgm:prSet phldrT="[Текст]" custT="1"/>
      <dgm:spPr/>
      <dgm:t>
        <a:bodyPr/>
        <a:lstStyle/>
        <a:p>
          <a:r>
            <a:rPr lang="ru-RU" sz="1800" dirty="0" smtClean="0"/>
            <a:t>4</a:t>
          </a:r>
          <a:endParaRPr lang="ru-RU" sz="1800" dirty="0"/>
        </a:p>
      </dgm:t>
    </dgm:pt>
    <dgm:pt modelId="{D63D24C9-6872-42D1-BE7E-18FEACC87F5D}" type="parTrans" cxnId="{A15E970E-3365-49FB-A409-46FCB46AD372}">
      <dgm:prSet/>
      <dgm:spPr/>
      <dgm:t>
        <a:bodyPr/>
        <a:lstStyle/>
        <a:p>
          <a:endParaRPr lang="ru-RU"/>
        </a:p>
      </dgm:t>
    </dgm:pt>
    <dgm:pt modelId="{8EE30780-1628-40B1-8F1F-4E270119B3A4}" type="sibTrans" cxnId="{A15E970E-3365-49FB-A409-46FCB46AD372}">
      <dgm:prSet/>
      <dgm:spPr/>
      <dgm:t>
        <a:bodyPr/>
        <a:lstStyle/>
        <a:p>
          <a:endParaRPr lang="ru-RU"/>
        </a:p>
      </dgm:t>
    </dgm:pt>
    <dgm:pt modelId="{D4646A80-D2B0-4F0D-8297-509E2A053795}">
      <dgm:prSet phldrT="[Текст]" custT="1"/>
      <dgm:spPr/>
      <dgm:t>
        <a:bodyPr/>
        <a:lstStyle/>
        <a:p>
          <a:r>
            <a:rPr lang="ru-RU" sz="1800" dirty="0" smtClean="0"/>
            <a:t>Если появляется изображение корабля, то команда попала в цель. Самолеты размещаются по одному и группами до 5 кораблей.</a:t>
          </a:r>
          <a:endParaRPr lang="ru-RU" sz="1800" dirty="0"/>
        </a:p>
      </dgm:t>
    </dgm:pt>
    <dgm:pt modelId="{DAE01402-9661-4FC3-8BB2-B4A60E65F66E}" type="parTrans" cxnId="{6C2C0BDB-79FD-4FE6-A771-798FD8403630}">
      <dgm:prSet/>
      <dgm:spPr/>
      <dgm:t>
        <a:bodyPr/>
        <a:lstStyle/>
        <a:p>
          <a:endParaRPr lang="ru-RU"/>
        </a:p>
      </dgm:t>
    </dgm:pt>
    <dgm:pt modelId="{DEF8B5E6-A039-40A8-861E-67DE7207AB17}" type="sibTrans" cxnId="{6C2C0BDB-79FD-4FE6-A771-798FD8403630}">
      <dgm:prSet/>
      <dgm:spPr/>
      <dgm:t>
        <a:bodyPr/>
        <a:lstStyle/>
        <a:p>
          <a:endParaRPr lang="ru-RU"/>
        </a:p>
      </dgm:t>
    </dgm:pt>
    <dgm:pt modelId="{0F466920-91A5-44BC-949D-D6A657A790A6}">
      <dgm:prSet phldrT="[Текст]" custT="1"/>
      <dgm:spPr/>
      <dgm:t>
        <a:bodyPr/>
        <a:lstStyle/>
        <a:p>
          <a:r>
            <a:rPr lang="ru-RU" sz="1800" dirty="0" smtClean="0"/>
            <a:t>Нажав на изображение самолета открывается вопрос, на который команда дает ответ</a:t>
          </a:r>
          <a:endParaRPr lang="ru-RU" sz="1800" dirty="0"/>
        </a:p>
      </dgm:t>
    </dgm:pt>
    <dgm:pt modelId="{ECAAC671-6332-4581-8823-4F605D986952}" type="parTrans" cxnId="{5B043A80-018E-4C7B-838B-E5836BC203A0}">
      <dgm:prSet/>
      <dgm:spPr/>
      <dgm:t>
        <a:bodyPr/>
        <a:lstStyle/>
        <a:p>
          <a:endParaRPr lang="ru-RU"/>
        </a:p>
      </dgm:t>
    </dgm:pt>
    <dgm:pt modelId="{02931A1F-2B6C-4C1A-BF10-E70802BB57E9}" type="sibTrans" cxnId="{5B043A80-018E-4C7B-838B-E5836BC203A0}">
      <dgm:prSet/>
      <dgm:spPr/>
      <dgm:t>
        <a:bodyPr/>
        <a:lstStyle/>
        <a:p>
          <a:endParaRPr lang="ru-RU"/>
        </a:p>
      </dgm:t>
    </dgm:pt>
    <dgm:pt modelId="{534B7E14-BA00-48DF-BD8A-7FC37ADDAB7C}">
      <dgm:prSet phldrT="[Текст]" custT="1"/>
      <dgm:spPr/>
      <dgm:t>
        <a:bodyPr/>
        <a:lstStyle/>
        <a:p>
          <a:r>
            <a:rPr lang="ru-RU" sz="1800" dirty="0" smtClean="0"/>
            <a:t>3</a:t>
          </a:r>
          <a:endParaRPr lang="ru-RU" sz="1800" dirty="0"/>
        </a:p>
      </dgm:t>
    </dgm:pt>
    <dgm:pt modelId="{6402CEAD-12B8-4953-807A-10214031A4C0}" type="parTrans" cxnId="{7FC5D1C0-2820-4821-BE0D-899C792F06AE}">
      <dgm:prSet/>
      <dgm:spPr/>
      <dgm:t>
        <a:bodyPr/>
        <a:lstStyle/>
        <a:p>
          <a:endParaRPr lang="ru-RU"/>
        </a:p>
      </dgm:t>
    </dgm:pt>
    <dgm:pt modelId="{3573353B-AF80-484B-A092-5891B3D4DB67}" type="sibTrans" cxnId="{7FC5D1C0-2820-4821-BE0D-899C792F06AE}">
      <dgm:prSet/>
      <dgm:spPr/>
      <dgm:t>
        <a:bodyPr/>
        <a:lstStyle/>
        <a:p>
          <a:endParaRPr lang="ru-RU"/>
        </a:p>
      </dgm:t>
    </dgm:pt>
    <dgm:pt modelId="{3D9306D7-406B-4148-A3F8-ABEC1AADBE0C}">
      <dgm:prSet phldrT="[Текст]" custT="1"/>
      <dgm:spPr/>
      <dgm:t>
        <a:bodyPr/>
        <a:lstStyle/>
        <a:p>
          <a:r>
            <a:rPr lang="ru-RU" sz="1800" dirty="0" smtClean="0"/>
            <a:t>5</a:t>
          </a:r>
          <a:endParaRPr lang="ru-RU" sz="1800" dirty="0"/>
        </a:p>
      </dgm:t>
    </dgm:pt>
    <dgm:pt modelId="{40C6AFEA-65B9-4C4A-A93F-113C93A30A85}" type="parTrans" cxnId="{91627BFD-BA81-4418-A360-C89BA749FCDB}">
      <dgm:prSet/>
      <dgm:spPr/>
      <dgm:t>
        <a:bodyPr/>
        <a:lstStyle/>
        <a:p>
          <a:endParaRPr lang="ru-RU"/>
        </a:p>
      </dgm:t>
    </dgm:pt>
    <dgm:pt modelId="{442CAD42-1F11-4BB7-BF9E-561C42FFD5E9}" type="sibTrans" cxnId="{91627BFD-BA81-4418-A360-C89BA749FCDB}">
      <dgm:prSet/>
      <dgm:spPr/>
      <dgm:t>
        <a:bodyPr/>
        <a:lstStyle/>
        <a:p>
          <a:endParaRPr lang="ru-RU"/>
        </a:p>
      </dgm:t>
    </dgm:pt>
    <dgm:pt modelId="{56135C50-525F-4D12-A0DA-CDE6D46C1150}">
      <dgm:prSet phldrT="[Текст]" custT="1"/>
      <dgm:spPr/>
      <dgm:t>
        <a:bodyPr/>
        <a:lstStyle/>
        <a:p>
          <a:r>
            <a:rPr lang="ru-RU" sz="1800" dirty="0" smtClean="0"/>
            <a:t>Если команда отвечает правильно, то продолжает делать выстрелы, а если нет – право ответа переходит ко второй команде</a:t>
          </a:r>
          <a:endParaRPr lang="ru-RU" sz="1800" dirty="0"/>
        </a:p>
      </dgm:t>
    </dgm:pt>
    <dgm:pt modelId="{3C75B774-EF38-4854-A3EF-933928CEA1F6}" type="parTrans" cxnId="{ADB236EF-DE62-4D61-A5F6-9811AEFC36B2}">
      <dgm:prSet/>
      <dgm:spPr/>
      <dgm:t>
        <a:bodyPr/>
        <a:lstStyle/>
        <a:p>
          <a:endParaRPr lang="ru-RU"/>
        </a:p>
      </dgm:t>
    </dgm:pt>
    <dgm:pt modelId="{7442B4C2-579D-4D8F-8523-FE08141840B4}" type="sibTrans" cxnId="{ADB236EF-DE62-4D61-A5F6-9811AEFC36B2}">
      <dgm:prSet/>
      <dgm:spPr/>
      <dgm:t>
        <a:bodyPr/>
        <a:lstStyle/>
        <a:p>
          <a:endParaRPr lang="ru-RU"/>
        </a:p>
      </dgm:t>
    </dgm:pt>
    <dgm:pt modelId="{94879155-6903-4389-8D72-3D9FE4280A6C}">
      <dgm:prSet phldrT="[Текст]" custT="1"/>
      <dgm:spPr/>
      <dgm:t>
        <a:bodyPr/>
        <a:lstStyle/>
        <a:p>
          <a:r>
            <a:rPr lang="ru-RU" sz="1800" dirty="0" smtClean="0"/>
            <a:t>6</a:t>
          </a:r>
          <a:endParaRPr lang="ru-RU" sz="1800" dirty="0"/>
        </a:p>
      </dgm:t>
    </dgm:pt>
    <dgm:pt modelId="{965D5ABC-709D-42EC-B0F4-D87070715FEA}" type="parTrans" cxnId="{06CC1820-ED9C-480D-97CC-B91E1B5B072B}">
      <dgm:prSet/>
      <dgm:spPr/>
      <dgm:t>
        <a:bodyPr/>
        <a:lstStyle/>
        <a:p>
          <a:endParaRPr lang="ru-RU"/>
        </a:p>
      </dgm:t>
    </dgm:pt>
    <dgm:pt modelId="{37B76C3C-06CB-438B-843A-A55E04C1D4D7}" type="sibTrans" cxnId="{06CC1820-ED9C-480D-97CC-B91E1B5B072B}">
      <dgm:prSet/>
      <dgm:spPr/>
      <dgm:t>
        <a:bodyPr/>
        <a:lstStyle/>
        <a:p>
          <a:endParaRPr lang="ru-RU"/>
        </a:p>
      </dgm:t>
    </dgm:pt>
    <dgm:pt modelId="{B74C342C-AAE0-46C9-92A8-A74C23E7E283}">
      <dgm:prSet phldrT="[Текст]" custT="1"/>
      <dgm:spPr/>
      <dgm:t>
        <a:bodyPr/>
        <a:lstStyle/>
        <a:p>
          <a:r>
            <a:rPr lang="ru-RU" sz="1800" dirty="0" smtClean="0"/>
            <a:t>Проверить правильность ответа можно нажав на вопрос</a:t>
          </a:r>
          <a:endParaRPr lang="ru-RU" sz="1800" dirty="0"/>
        </a:p>
      </dgm:t>
    </dgm:pt>
    <dgm:pt modelId="{1ABCC7F8-1686-4D6F-91D6-AA5226BB7EF4}" type="parTrans" cxnId="{FBDD3201-BF01-47B5-BD2C-2EBA6FC1D57E}">
      <dgm:prSet/>
      <dgm:spPr/>
      <dgm:t>
        <a:bodyPr/>
        <a:lstStyle/>
        <a:p>
          <a:endParaRPr lang="ru-RU"/>
        </a:p>
      </dgm:t>
    </dgm:pt>
    <dgm:pt modelId="{EB3457B9-FF4C-4C5D-B5AB-4A332902952C}" type="sibTrans" cxnId="{FBDD3201-BF01-47B5-BD2C-2EBA6FC1D57E}">
      <dgm:prSet/>
      <dgm:spPr/>
      <dgm:t>
        <a:bodyPr/>
        <a:lstStyle/>
        <a:p>
          <a:endParaRPr lang="ru-RU"/>
        </a:p>
      </dgm:t>
    </dgm:pt>
    <dgm:pt modelId="{50430C84-5E7C-46F9-8F29-884433291BB1}">
      <dgm:prSet phldrT="[Текст]" custT="1"/>
      <dgm:spPr/>
      <dgm:t>
        <a:bodyPr/>
        <a:lstStyle/>
        <a:p>
          <a:r>
            <a:rPr lang="ru-RU" sz="1800" dirty="0" smtClean="0"/>
            <a:t>7</a:t>
          </a:r>
          <a:endParaRPr lang="ru-RU" sz="1800" dirty="0"/>
        </a:p>
      </dgm:t>
    </dgm:pt>
    <dgm:pt modelId="{B5EDCCAA-CFEC-43FD-AFA4-37B2335C756D}" type="parTrans" cxnId="{236435D9-04C0-40CA-A4DD-7355C0918DFD}">
      <dgm:prSet/>
      <dgm:spPr/>
      <dgm:t>
        <a:bodyPr/>
        <a:lstStyle/>
        <a:p>
          <a:endParaRPr lang="ru-RU"/>
        </a:p>
      </dgm:t>
    </dgm:pt>
    <dgm:pt modelId="{85A9D123-A546-4A39-B6DA-7626617C8AB4}" type="sibTrans" cxnId="{236435D9-04C0-40CA-A4DD-7355C0918DFD}">
      <dgm:prSet/>
      <dgm:spPr/>
      <dgm:t>
        <a:bodyPr/>
        <a:lstStyle/>
        <a:p>
          <a:endParaRPr lang="ru-RU"/>
        </a:p>
      </dgm:t>
    </dgm:pt>
    <dgm:pt modelId="{237D06D0-4895-4BF3-B63B-BAA73C6BE08C}">
      <dgm:prSet phldrT="[Текст]" custT="1"/>
      <dgm:spPr/>
      <dgm:t>
        <a:bodyPr/>
        <a:lstStyle/>
        <a:p>
          <a:r>
            <a:rPr lang="ru-RU" sz="1800" dirty="0" smtClean="0"/>
            <a:t>Если вторая команда дала правильный ответ, то право хода переходит к ней, а если нет, то продолжает стрелять первая</a:t>
          </a:r>
          <a:endParaRPr lang="ru-RU" sz="1800" dirty="0"/>
        </a:p>
      </dgm:t>
    </dgm:pt>
    <dgm:pt modelId="{9D662B69-3F88-44C0-A259-2DF8B2841CB8}" type="parTrans" cxnId="{C5D93D3A-B3D0-4CDA-A7AE-5AB96B10D57B}">
      <dgm:prSet/>
      <dgm:spPr/>
      <dgm:t>
        <a:bodyPr/>
        <a:lstStyle/>
        <a:p>
          <a:endParaRPr lang="ru-RU"/>
        </a:p>
      </dgm:t>
    </dgm:pt>
    <dgm:pt modelId="{0E2A0263-F29D-43AE-BCC4-CED7888CEEC0}" type="sibTrans" cxnId="{C5D93D3A-B3D0-4CDA-A7AE-5AB96B10D57B}">
      <dgm:prSet/>
      <dgm:spPr/>
      <dgm:t>
        <a:bodyPr/>
        <a:lstStyle/>
        <a:p>
          <a:endParaRPr lang="ru-RU"/>
        </a:p>
      </dgm:t>
    </dgm:pt>
    <dgm:pt modelId="{CAF4A64A-5935-4915-AED5-7D0C67D36294}">
      <dgm:prSet phldrT="[Текст]" custT="1"/>
      <dgm:spPr/>
      <dgm:t>
        <a:bodyPr/>
        <a:lstStyle/>
        <a:p>
          <a:r>
            <a:rPr lang="ru-RU" sz="1800" dirty="0" smtClean="0"/>
            <a:t>8</a:t>
          </a:r>
          <a:endParaRPr lang="ru-RU" sz="1800" dirty="0"/>
        </a:p>
      </dgm:t>
    </dgm:pt>
    <dgm:pt modelId="{A0EC8D2A-8A44-4F7C-BA2C-43D386840DB8}" type="parTrans" cxnId="{1E924DC2-E55E-49C8-8B73-B1DBD8674D56}">
      <dgm:prSet/>
      <dgm:spPr/>
      <dgm:t>
        <a:bodyPr/>
        <a:lstStyle/>
        <a:p>
          <a:endParaRPr lang="ru-RU"/>
        </a:p>
      </dgm:t>
    </dgm:pt>
    <dgm:pt modelId="{16175A80-F4F3-47EE-8C39-790577DA8B4F}" type="sibTrans" cxnId="{1E924DC2-E55E-49C8-8B73-B1DBD8674D56}">
      <dgm:prSet/>
      <dgm:spPr/>
      <dgm:t>
        <a:bodyPr/>
        <a:lstStyle/>
        <a:p>
          <a:endParaRPr lang="ru-RU"/>
        </a:p>
      </dgm:t>
    </dgm:pt>
    <dgm:pt modelId="{95844492-4A1A-42AC-8104-498391C4D746}" type="pres">
      <dgm:prSet presAssocID="{562A0D02-989A-4B00-A03B-D97C6D52276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9EBD32-98DB-4D85-BEF9-732F503A6E0F}" type="pres">
      <dgm:prSet presAssocID="{E73B53D3-E6BE-4CC8-AC84-FA762778CCA1}" presName="composite" presStyleCnt="0"/>
      <dgm:spPr/>
    </dgm:pt>
    <dgm:pt modelId="{C7286762-BF51-4A18-9F16-94EC19782AED}" type="pres">
      <dgm:prSet presAssocID="{E73B53D3-E6BE-4CC8-AC84-FA762778CCA1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28F361-4700-411B-94DC-F0F86D943A6D}" type="pres">
      <dgm:prSet presAssocID="{E73B53D3-E6BE-4CC8-AC84-FA762778CCA1}" presName="descendantText" presStyleLbl="alignAcc1" presStyleIdx="0" presStyleCnt="8" custLinFactNeighborX="462" custLinFactNeighborY="-86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EF1160-7ECE-40C6-920B-13A315440CB1}" type="pres">
      <dgm:prSet presAssocID="{26B608F2-8C8D-44F4-A5E1-9946E5C23E45}" presName="sp" presStyleCnt="0"/>
      <dgm:spPr/>
    </dgm:pt>
    <dgm:pt modelId="{372B7752-DE31-453E-A349-9740D7F1B137}" type="pres">
      <dgm:prSet presAssocID="{8A5C037F-37C6-43E1-870B-83883DB9B02A}" presName="composite" presStyleCnt="0"/>
      <dgm:spPr/>
    </dgm:pt>
    <dgm:pt modelId="{C9656DAD-6210-4D8F-A92A-EF9269B3B6EE}" type="pres">
      <dgm:prSet presAssocID="{8A5C037F-37C6-43E1-870B-83883DB9B02A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4831D5-35F6-4936-81B3-5AAE355BA161}" type="pres">
      <dgm:prSet presAssocID="{8A5C037F-37C6-43E1-870B-83883DB9B02A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359AE5-E101-41A2-BCFF-073FC28C2313}" type="pres">
      <dgm:prSet presAssocID="{1816FD56-22BB-49A7-A4B3-C382344181F3}" presName="sp" presStyleCnt="0"/>
      <dgm:spPr/>
    </dgm:pt>
    <dgm:pt modelId="{7DD46710-7E24-48AD-8889-AF6DC4427797}" type="pres">
      <dgm:prSet presAssocID="{534B7E14-BA00-48DF-BD8A-7FC37ADDAB7C}" presName="composite" presStyleCnt="0"/>
      <dgm:spPr/>
    </dgm:pt>
    <dgm:pt modelId="{0A59623D-4DB8-4C9E-A984-C8B8E4CE7B60}" type="pres">
      <dgm:prSet presAssocID="{534B7E14-BA00-48DF-BD8A-7FC37ADDAB7C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C5ABB-49B7-4A07-9869-58ABBA1736DF}" type="pres">
      <dgm:prSet presAssocID="{534B7E14-BA00-48DF-BD8A-7FC37ADDAB7C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8A0A96-7805-4DE2-8636-28CC3A915F7B}" type="pres">
      <dgm:prSet presAssocID="{3573353B-AF80-484B-A092-5891B3D4DB67}" presName="sp" presStyleCnt="0"/>
      <dgm:spPr/>
    </dgm:pt>
    <dgm:pt modelId="{F4E8DED6-9312-4C75-B2E1-67B94F357F4E}" type="pres">
      <dgm:prSet presAssocID="{BFF5A261-4434-41BF-9CF4-DE65D2BA74EA}" presName="composite" presStyleCnt="0"/>
      <dgm:spPr/>
    </dgm:pt>
    <dgm:pt modelId="{601B7258-BA5A-4105-82A1-0548ED0FC745}" type="pres">
      <dgm:prSet presAssocID="{BFF5A261-4434-41BF-9CF4-DE65D2BA74EA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58460B-35D4-400C-B595-12A9939DE73C}" type="pres">
      <dgm:prSet presAssocID="{BFF5A261-4434-41BF-9CF4-DE65D2BA74EA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5FC6E-F922-4806-A1BE-1CBB3A890F78}" type="pres">
      <dgm:prSet presAssocID="{8EE30780-1628-40B1-8F1F-4E270119B3A4}" presName="sp" presStyleCnt="0"/>
      <dgm:spPr/>
    </dgm:pt>
    <dgm:pt modelId="{F6F235F3-B846-4AF4-9F9A-45F47A452585}" type="pres">
      <dgm:prSet presAssocID="{3D9306D7-406B-4148-A3F8-ABEC1AADBE0C}" presName="composite" presStyleCnt="0"/>
      <dgm:spPr/>
    </dgm:pt>
    <dgm:pt modelId="{7769E60A-164C-4F7E-A596-F9440C24CD24}" type="pres">
      <dgm:prSet presAssocID="{3D9306D7-406B-4148-A3F8-ABEC1AADBE0C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898733-2ABD-4046-86B5-66D9640E7BBC}" type="pres">
      <dgm:prSet presAssocID="{3D9306D7-406B-4148-A3F8-ABEC1AADBE0C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9F7100-D226-40D4-84A2-62BCF03C22B5}" type="pres">
      <dgm:prSet presAssocID="{442CAD42-1F11-4BB7-BF9E-561C42FFD5E9}" presName="sp" presStyleCnt="0"/>
      <dgm:spPr/>
    </dgm:pt>
    <dgm:pt modelId="{D61F32D0-0FA3-4599-A61A-F88E66AF8EBC}" type="pres">
      <dgm:prSet presAssocID="{94879155-6903-4389-8D72-3D9FE4280A6C}" presName="composite" presStyleCnt="0"/>
      <dgm:spPr/>
    </dgm:pt>
    <dgm:pt modelId="{0D5DE1EF-467E-4FA9-9161-FBDF6D937D38}" type="pres">
      <dgm:prSet presAssocID="{94879155-6903-4389-8D72-3D9FE4280A6C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F017F-6A98-4D63-BAD3-839BF4D4AF3C}" type="pres">
      <dgm:prSet presAssocID="{94879155-6903-4389-8D72-3D9FE4280A6C}" presName="descendantText" presStyleLbl="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9ECD7-1E78-4F49-A9CC-2705C428A80F}" type="pres">
      <dgm:prSet presAssocID="{37B76C3C-06CB-438B-843A-A55E04C1D4D7}" presName="sp" presStyleCnt="0"/>
      <dgm:spPr/>
    </dgm:pt>
    <dgm:pt modelId="{23898381-F71C-47FE-B18C-BE6C9FBAAEE9}" type="pres">
      <dgm:prSet presAssocID="{50430C84-5E7C-46F9-8F29-884433291BB1}" presName="composite" presStyleCnt="0"/>
      <dgm:spPr/>
    </dgm:pt>
    <dgm:pt modelId="{C76819D9-E006-40E4-A85C-26CE73003BB2}" type="pres">
      <dgm:prSet presAssocID="{50430C84-5E7C-46F9-8F29-884433291BB1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A0D01E-F4A2-4CFC-9FE6-AD8439B8CC58}" type="pres">
      <dgm:prSet presAssocID="{50430C84-5E7C-46F9-8F29-884433291BB1}" presName="descendantText" presStyleLbl="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B47D82-2310-4781-A200-C3E506E3CF02}" type="pres">
      <dgm:prSet presAssocID="{85A9D123-A546-4A39-B6DA-7626617C8AB4}" presName="sp" presStyleCnt="0"/>
      <dgm:spPr/>
    </dgm:pt>
    <dgm:pt modelId="{7E78AFE1-E04E-4420-8358-8F670980638E}" type="pres">
      <dgm:prSet presAssocID="{CAF4A64A-5935-4915-AED5-7D0C67D36294}" presName="composite" presStyleCnt="0"/>
      <dgm:spPr/>
    </dgm:pt>
    <dgm:pt modelId="{BEF6019B-3EC3-440A-850F-0CC6CD205427}" type="pres">
      <dgm:prSet presAssocID="{CAF4A64A-5935-4915-AED5-7D0C67D36294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7F1FD-CC5A-4F2D-995E-53C7A8174DF6}" type="pres">
      <dgm:prSet presAssocID="{CAF4A64A-5935-4915-AED5-7D0C67D36294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30DD2F-16F9-4056-855B-D8D5383CD2A3}" type="presOf" srcId="{237D06D0-4895-4BF3-B63B-BAA73C6BE08C}" destId="{F067F1FD-CC5A-4F2D-995E-53C7A8174DF6}" srcOrd="0" destOrd="0" presId="urn:microsoft.com/office/officeart/2005/8/layout/chevron2"/>
    <dgm:cxn modelId="{2B076A5D-95FF-4241-B77A-62C9CE983B3D}" srcId="{534B7E14-BA00-48DF-BD8A-7FC37ADDAB7C}" destId="{4C700A4C-7CAC-4E92-BC6A-1F82873C0B91}" srcOrd="0" destOrd="0" parTransId="{35D40AEB-18D6-4995-9F2E-94A96AF2EE9F}" sibTransId="{DF40AA15-E8F5-48EB-B02E-005F12A577EA}"/>
    <dgm:cxn modelId="{71DACEBB-A28B-4ACE-91A6-0433ED7BDD83}" type="presOf" srcId="{0F466920-91A5-44BC-949D-D6A657A790A6}" destId="{82898733-2ABD-4046-86B5-66D9640E7BBC}" srcOrd="0" destOrd="0" presId="urn:microsoft.com/office/officeart/2005/8/layout/chevron2"/>
    <dgm:cxn modelId="{CE949349-0752-4293-BAEC-6E07A025D2E1}" type="presOf" srcId="{D4646A80-D2B0-4F0D-8297-509E2A053795}" destId="{8F58460B-35D4-400C-B595-12A9939DE73C}" srcOrd="0" destOrd="0" presId="urn:microsoft.com/office/officeart/2005/8/layout/chevron2"/>
    <dgm:cxn modelId="{D6333915-508D-4F07-9261-C43ECCF0A449}" type="presOf" srcId="{8A5C037F-37C6-43E1-870B-83883DB9B02A}" destId="{C9656DAD-6210-4D8F-A92A-EF9269B3B6EE}" srcOrd="0" destOrd="0" presId="urn:microsoft.com/office/officeart/2005/8/layout/chevron2"/>
    <dgm:cxn modelId="{C5D93D3A-B3D0-4CDA-A7AE-5AB96B10D57B}" srcId="{CAF4A64A-5935-4915-AED5-7D0C67D36294}" destId="{237D06D0-4895-4BF3-B63B-BAA73C6BE08C}" srcOrd="0" destOrd="0" parTransId="{9D662B69-3F88-44C0-A259-2DF8B2841CB8}" sibTransId="{0E2A0263-F29D-43AE-BCC4-CED7888CEEC0}"/>
    <dgm:cxn modelId="{FF532783-A329-4C4B-B53E-4D88E0BEB817}" type="presOf" srcId="{534B7E14-BA00-48DF-BD8A-7FC37ADDAB7C}" destId="{0A59623D-4DB8-4C9E-A984-C8B8E4CE7B60}" srcOrd="0" destOrd="0" presId="urn:microsoft.com/office/officeart/2005/8/layout/chevron2"/>
    <dgm:cxn modelId="{7A9D8FF1-5D3F-4837-B9D6-6DFF243AF445}" type="presOf" srcId="{50430C84-5E7C-46F9-8F29-884433291BB1}" destId="{C76819D9-E006-40E4-A85C-26CE73003BB2}" srcOrd="0" destOrd="0" presId="urn:microsoft.com/office/officeart/2005/8/layout/chevron2"/>
    <dgm:cxn modelId="{236435D9-04C0-40CA-A4DD-7355C0918DFD}" srcId="{562A0D02-989A-4B00-A03B-D97C6D52276B}" destId="{50430C84-5E7C-46F9-8F29-884433291BB1}" srcOrd="6" destOrd="0" parTransId="{B5EDCCAA-CFEC-43FD-AFA4-37B2335C756D}" sibTransId="{85A9D123-A546-4A39-B6DA-7626617C8AB4}"/>
    <dgm:cxn modelId="{06CC1820-ED9C-480D-97CC-B91E1B5B072B}" srcId="{562A0D02-989A-4B00-A03B-D97C6D52276B}" destId="{94879155-6903-4389-8D72-3D9FE4280A6C}" srcOrd="5" destOrd="0" parTransId="{965D5ABC-709D-42EC-B0F4-D87070715FEA}" sibTransId="{37B76C3C-06CB-438B-843A-A55E04C1D4D7}"/>
    <dgm:cxn modelId="{0BC39DC2-5FA3-42D7-A4E5-6A6693490890}" type="presOf" srcId="{67287535-D7A5-4ABA-BA0A-7C72589CA2DD}" destId="{DA28F361-4700-411B-94DC-F0F86D943A6D}" srcOrd="0" destOrd="0" presId="urn:microsoft.com/office/officeart/2005/8/layout/chevron2"/>
    <dgm:cxn modelId="{6C2C0BDB-79FD-4FE6-A771-798FD8403630}" srcId="{BFF5A261-4434-41BF-9CF4-DE65D2BA74EA}" destId="{D4646A80-D2B0-4F0D-8297-509E2A053795}" srcOrd="0" destOrd="0" parTransId="{DAE01402-9661-4FC3-8BB2-B4A60E65F66E}" sibTransId="{DEF8B5E6-A039-40A8-861E-67DE7207AB17}"/>
    <dgm:cxn modelId="{7FC5D1C0-2820-4821-BE0D-899C792F06AE}" srcId="{562A0D02-989A-4B00-A03B-D97C6D52276B}" destId="{534B7E14-BA00-48DF-BD8A-7FC37ADDAB7C}" srcOrd="2" destOrd="0" parTransId="{6402CEAD-12B8-4953-807A-10214031A4C0}" sibTransId="{3573353B-AF80-484B-A092-5891B3D4DB67}"/>
    <dgm:cxn modelId="{0C1BB61F-255F-4018-9968-82B7990A8AB5}" type="presOf" srcId="{BFF5A261-4434-41BF-9CF4-DE65D2BA74EA}" destId="{601B7258-BA5A-4105-82A1-0548ED0FC745}" srcOrd="0" destOrd="0" presId="urn:microsoft.com/office/officeart/2005/8/layout/chevron2"/>
    <dgm:cxn modelId="{FBDD3201-BF01-47B5-BD2C-2EBA6FC1D57E}" srcId="{50430C84-5E7C-46F9-8F29-884433291BB1}" destId="{B74C342C-AAE0-46C9-92A8-A74C23E7E283}" srcOrd="0" destOrd="0" parTransId="{1ABCC7F8-1686-4D6F-91D6-AA5226BB7EF4}" sibTransId="{EB3457B9-FF4C-4C5D-B5AB-4A332902952C}"/>
    <dgm:cxn modelId="{3F591BC0-E6FD-46AC-ADEB-6B48350013AC}" type="presOf" srcId="{3D9306D7-406B-4148-A3F8-ABEC1AADBE0C}" destId="{7769E60A-164C-4F7E-A596-F9440C24CD24}" srcOrd="0" destOrd="0" presId="urn:microsoft.com/office/officeart/2005/8/layout/chevron2"/>
    <dgm:cxn modelId="{2F995F3E-9396-48D4-BEDD-C99F267EAD75}" srcId="{E73B53D3-E6BE-4CC8-AC84-FA762778CCA1}" destId="{67287535-D7A5-4ABA-BA0A-7C72589CA2DD}" srcOrd="0" destOrd="0" parTransId="{A606461F-6CC9-4958-AAE3-AAF38A5A5663}" sibTransId="{664968C4-84BB-41B1-B4B9-880F5D060E56}"/>
    <dgm:cxn modelId="{A15E970E-3365-49FB-A409-46FCB46AD372}" srcId="{562A0D02-989A-4B00-A03B-D97C6D52276B}" destId="{BFF5A261-4434-41BF-9CF4-DE65D2BA74EA}" srcOrd="3" destOrd="0" parTransId="{D63D24C9-6872-42D1-BE7E-18FEACC87F5D}" sibTransId="{8EE30780-1628-40B1-8F1F-4E270119B3A4}"/>
    <dgm:cxn modelId="{79F1797E-04E7-48E5-B24E-87ADA254D204}" type="presOf" srcId="{94879155-6903-4389-8D72-3D9FE4280A6C}" destId="{0D5DE1EF-467E-4FA9-9161-FBDF6D937D38}" srcOrd="0" destOrd="0" presId="urn:microsoft.com/office/officeart/2005/8/layout/chevron2"/>
    <dgm:cxn modelId="{79029F30-E4D9-417C-9C4C-632AEF0F75AA}" type="presOf" srcId="{56135C50-525F-4D12-A0DA-CDE6D46C1150}" destId="{F22F017F-6A98-4D63-BAD3-839BF4D4AF3C}" srcOrd="0" destOrd="0" presId="urn:microsoft.com/office/officeart/2005/8/layout/chevron2"/>
    <dgm:cxn modelId="{C8A53427-D562-4EDF-B37B-A18AAF1B2CF0}" type="presOf" srcId="{EE4F1A64-9EAB-4AB7-BA5A-86027C1C039C}" destId="{0F4831D5-35F6-4936-81B3-5AAE355BA161}" srcOrd="0" destOrd="0" presId="urn:microsoft.com/office/officeart/2005/8/layout/chevron2"/>
    <dgm:cxn modelId="{9C24E2B9-93FC-432A-A460-DD6CED5A1172}" srcId="{562A0D02-989A-4B00-A03B-D97C6D52276B}" destId="{8A5C037F-37C6-43E1-870B-83883DB9B02A}" srcOrd="1" destOrd="0" parTransId="{3427DD10-16ED-4524-94C6-46F860473D07}" sibTransId="{1816FD56-22BB-49A7-A4B3-C382344181F3}"/>
    <dgm:cxn modelId="{329B0BC5-0D1B-4AE8-A22C-30EDD2EF5FA4}" type="presOf" srcId="{B74C342C-AAE0-46C9-92A8-A74C23E7E283}" destId="{A9A0D01E-F4A2-4CFC-9FE6-AD8439B8CC58}" srcOrd="0" destOrd="0" presId="urn:microsoft.com/office/officeart/2005/8/layout/chevron2"/>
    <dgm:cxn modelId="{A9E96125-A71C-4854-94C0-5B0F5622B8FD}" type="presOf" srcId="{4C700A4C-7CAC-4E92-BC6A-1F82873C0B91}" destId="{357C5ABB-49B7-4A07-9869-58ABBA1736DF}" srcOrd="0" destOrd="0" presId="urn:microsoft.com/office/officeart/2005/8/layout/chevron2"/>
    <dgm:cxn modelId="{1083B96A-47A7-42C8-8848-BD156D8DC1BB}" type="presOf" srcId="{562A0D02-989A-4B00-A03B-D97C6D52276B}" destId="{95844492-4A1A-42AC-8104-498391C4D746}" srcOrd="0" destOrd="0" presId="urn:microsoft.com/office/officeart/2005/8/layout/chevron2"/>
    <dgm:cxn modelId="{5B043A80-018E-4C7B-838B-E5836BC203A0}" srcId="{3D9306D7-406B-4148-A3F8-ABEC1AADBE0C}" destId="{0F466920-91A5-44BC-949D-D6A657A790A6}" srcOrd="0" destOrd="0" parTransId="{ECAAC671-6332-4581-8823-4F605D986952}" sibTransId="{02931A1F-2B6C-4C1A-BF10-E70802BB57E9}"/>
    <dgm:cxn modelId="{ADB236EF-DE62-4D61-A5F6-9811AEFC36B2}" srcId="{94879155-6903-4389-8D72-3D9FE4280A6C}" destId="{56135C50-525F-4D12-A0DA-CDE6D46C1150}" srcOrd="0" destOrd="0" parTransId="{3C75B774-EF38-4854-A3EF-933928CEA1F6}" sibTransId="{7442B4C2-579D-4D8F-8523-FE08141840B4}"/>
    <dgm:cxn modelId="{09379339-D56C-4F8D-8705-269012659597}" srcId="{8A5C037F-37C6-43E1-870B-83883DB9B02A}" destId="{EE4F1A64-9EAB-4AB7-BA5A-86027C1C039C}" srcOrd="0" destOrd="0" parTransId="{7B8910AD-C917-4378-BDF9-EA15D1EEE826}" sibTransId="{D4B8E53B-8E13-444A-85FE-AC4CDA849D0C}"/>
    <dgm:cxn modelId="{1E924DC2-E55E-49C8-8B73-B1DBD8674D56}" srcId="{562A0D02-989A-4B00-A03B-D97C6D52276B}" destId="{CAF4A64A-5935-4915-AED5-7D0C67D36294}" srcOrd="7" destOrd="0" parTransId="{A0EC8D2A-8A44-4F7C-BA2C-43D386840DB8}" sibTransId="{16175A80-F4F3-47EE-8C39-790577DA8B4F}"/>
    <dgm:cxn modelId="{91627BFD-BA81-4418-A360-C89BA749FCDB}" srcId="{562A0D02-989A-4B00-A03B-D97C6D52276B}" destId="{3D9306D7-406B-4148-A3F8-ABEC1AADBE0C}" srcOrd="4" destOrd="0" parTransId="{40C6AFEA-65B9-4C4A-A93F-113C93A30A85}" sibTransId="{442CAD42-1F11-4BB7-BF9E-561C42FFD5E9}"/>
    <dgm:cxn modelId="{33C7F538-EBE7-4786-80A6-D6E581352D58}" type="presOf" srcId="{CAF4A64A-5935-4915-AED5-7D0C67D36294}" destId="{BEF6019B-3EC3-440A-850F-0CC6CD205427}" srcOrd="0" destOrd="0" presId="urn:microsoft.com/office/officeart/2005/8/layout/chevron2"/>
    <dgm:cxn modelId="{BC4D7DBC-CBF0-48C5-B902-0E3851AF3D6C}" srcId="{562A0D02-989A-4B00-A03B-D97C6D52276B}" destId="{E73B53D3-E6BE-4CC8-AC84-FA762778CCA1}" srcOrd="0" destOrd="0" parTransId="{316A3A28-C621-4764-B6C4-59B0284944E0}" sibTransId="{26B608F2-8C8D-44F4-A5E1-9946E5C23E45}"/>
    <dgm:cxn modelId="{B70E13E3-2383-436D-9103-0EE7DA45F8EC}" type="presOf" srcId="{E73B53D3-E6BE-4CC8-AC84-FA762778CCA1}" destId="{C7286762-BF51-4A18-9F16-94EC19782AED}" srcOrd="0" destOrd="0" presId="urn:microsoft.com/office/officeart/2005/8/layout/chevron2"/>
    <dgm:cxn modelId="{078DEEC0-AF3E-462F-86AE-E2DFCB5F090C}" type="presParOf" srcId="{95844492-4A1A-42AC-8104-498391C4D746}" destId="{D09EBD32-98DB-4D85-BEF9-732F503A6E0F}" srcOrd="0" destOrd="0" presId="urn:microsoft.com/office/officeart/2005/8/layout/chevron2"/>
    <dgm:cxn modelId="{E4F865A2-97B0-47A1-A4CB-3F13E5967ED1}" type="presParOf" srcId="{D09EBD32-98DB-4D85-BEF9-732F503A6E0F}" destId="{C7286762-BF51-4A18-9F16-94EC19782AED}" srcOrd="0" destOrd="0" presId="urn:microsoft.com/office/officeart/2005/8/layout/chevron2"/>
    <dgm:cxn modelId="{0A67DD98-859B-43CA-AA7F-6DDE8AD3174C}" type="presParOf" srcId="{D09EBD32-98DB-4D85-BEF9-732F503A6E0F}" destId="{DA28F361-4700-411B-94DC-F0F86D943A6D}" srcOrd="1" destOrd="0" presId="urn:microsoft.com/office/officeart/2005/8/layout/chevron2"/>
    <dgm:cxn modelId="{0267E3FB-13B3-423C-AC69-63F225460BAB}" type="presParOf" srcId="{95844492-4A1A-42AC-8104-498391C4D746}" destId="{ABEF1160-7ECE-40C6-920B-13A315440CB1}" srcOrd="1" destOrd="0" presId="urn:microsoft.com/office/officeart/2005/8/layout/chevron2"/>
    <dgm:cxn modelId="{0D0FC8DB-19F0-42F8-B52A-45FA47E58521}" type="presParOf" srcId="{95844492-4A1A-42AC-8104-498391C4D746}" destId="{372B7752-DE31-453E-A349-9740D7F1B137}" srcOrd="2" destOrd="0" presId="urn:microsoft.com/office/officeart/2005/8/layout/chevron2"/>
    <dgm:cxn modelId="{28CF7087-7340-4B95-A216-B2F3A9C94E8E}" type="presParOf" srcId="{372B7752-DE31-453E-A349-9740D7F1B137}" destId="{C9656DAD-6210-4D8F-A92A-EF9269B3B6EE}" srcOrd="0" destOrd="0" presId="urn:microsoft.com/office/officeart/2005/8/layout/chevron2"/>
    <dgm:cxn modelId="{82F1A29B-1DE5-4C95-A127-A5F93D839D50}" type="presParOf" srcId="{372B7752-DE31-453E-A349-9740D7F1B137}" destId="{0F4831D5-35F6-4936-81B3-5AAE355BA161}" srcOrd="1" destOrd="0" presId="urn:microsoft.com/office/officeart/2005/8/layout/chevron2"/>
    <dgm:cxn modelId="{8BA86DA4-954E-46B3-A215-740E33221CB1}" type="presParOf" srcId="{95844492-4A1A-42AC-8104-498391C4D746}" destId="{97359AE5-E101-41A2-BCFF-073FC28C2313}" srcOrd="3" destOrd="0" presId="urn:microsoft.com/office/officeart/2005/8/layout/chevron2"/>
    <dgm:cxn modelId="{EE568CFB-8E58-4156-BD62-01CE06B02448}" type="presParOf" srcId="{95844492-4A1A-42AC-8104-498391C4D746}" destId="{7DD46710-7E24-48AD-8889-AF6DC4427797}" srcOrd="4" destOrd="0" presId="urn:microsoft.com/office/officeart/2005/8/layout/chevron2"/>
    <dgm:cxn modelId="{F28BD2F6-8FCB-4D17-978B-A5DF8494543B}" type="presParOf" srcId="{7DD46710-7E24-48AD-8889-AF6DC4427797}" destId="{0A59623D-4DB8-4C9E-A984-C8B8E4CE7B60}" srcOrd="0" destOrd="0" presId="urn:microsoft.com/office/officeart/2005/8/layout/chevron2"/>
    <dgm:cxn modelId="{B94A6CB0-17EB-4AD6-99E5-8068093FCFC5}" type="presParOf" srcId="{7DD46710-7E24-48AD-8889-AF6DC4427797}" destId="{357C5ABB-49B7-4A07-9869-58ABBA1736DF}" srcOrd="1" destOrd="0" presId="urn:microsoft.com/office/officeart/2005/8/layout/chevron2"/>
    <dgm:cxn modelId="{17DF4405-F566-45F8-8E4F-7D90EBFE96A1}" type="presParOf" srcId="{95844492-4A1A-42AC-8104-498391C4D746}" destId="{9E8A0A96-7805-4DE2-8636-28CC3A915F7B}" srcOrd="5" destOrd="0" presId="urn:microsoft.com/office/officeart/2005/8/layout/chevron2"/>
    <dgm:cxn modelId="{E54A4AA6-0C0B-4835-A291-AA841DF9E66C}" type="presParOf" srcId="{95844492-4A1A-42AC-8104-498391C4D746}" destId="{F4E8DED6-9312-4C75-B2E1-67B94F357F4E}" srcOrd="6" destOrd="0" presId="urn:microsoft.com/office/officeart/2005/8/layout/chevron2"/>
    <dgm:cxn modelId="{502DE93A-1F57-4864-AD38-9D67295621A2}" type="presParOf" srcId="{F4E8DED6-9312-4C75-B2E1-67B94F357F4E}" destId="{601B7258-BA5A-4105-82A1-0548ED0FC745}" srcOrd="0" destOrd="0" presId="urn:microsoft.com/office/officeart/2005/8/layout/chevron2"/>
    <dgm:cxn modelId="{C688B344-D609-4240-A465-E46681147961}" type="presParOf" srcId="{F4E8DED6-9312-4C75-B2E1-67B94F357F4E}" destId="{8F58460B-35D4-400C-B595-12A9939DE73C}" srcOrd="1" destOrd="0" presId="urn:microsoft.com/office/officeart/2005/8/layout/chevron2"/>
    <dgm:cxn modelId="{7C8CC8A3-607A-47A7-B297-BB2EA2AD2AB1}" type="presParOf" srcId="{95844492-4A1A-42AC-8104-498391C4D746}" destId="{E175FC6E-F922-4806-A1BE-1CBB3A890F78}" srcOrd="7" destOrd="0" presId="urn:microsoft.com/office/officeart/2005/8/layout/chevron2"/>
    <dgm:cxn modelId="{A7FA62EA-73A6-4ADE-BD98-3DB4F68B0FC7}" type="presParOf" srcId="{95844492-4A1A-42AC-8104-498391C4D746}" destId="{F6F235F3-B846-4AF4-9F9A-45F47A452585}" srcOrd="8" destOrd="0" presId="urn:microsoft.com/office/officeart/2005/8/layout/chevron2"/>
    <dgm:cxn modelId="{2ED87EF5-34AC-4657-9282-F9534D81BEB3}" type="presParOf" srcId="{F6F235F3-B846-4AF4-9F9A-45F47A452585}" destId="{7769E60A-164C-4F7E-A596-F9440C24CD24}" srcOrd="0" destOrd="0" presId="urn:microsoft.com/office/officeart/2005/8/layout/chevron2"/>
    <dgm:cxn modelId="{612E054A-1827-4012-9934-C35DD4506899}" type="presParOf" srcId="{F6F235F3-B846-4AF4-9F9A-45F47A452585}" destId="{82898733-2ABD-4046-86B5-66D9640E7BBC}" srcOrd="1" destOrd="0" presId="urn:microsoft.com/office/officeart/2005/8/layout/chevron2"/>
    <dgm:cxn modelId="{D01F026C-E90A-4805-9A4D-7FDEAD4E37B2}" type="presParOf" srcId="{95844492-4A1A-42AC-8104-498391C4D746}" destId="{2C9F7100-D226-40D4-84A2-62BCF03C22B5}" srcOrd="9" destOrd="0" presId="urn:microsoft.com/office/officeart/2005/8/layout/chevron2"/>
    <dgm:cxn modelId="{3FFC6882-995F-40F1-9101-47D2B7A25F20}" type="presParOf" srcId="{95844492-4A1A-42AC-8104-498391C4D746}" destId="{D61F32D0-0FA3-4599-A61A-F88E66AF8EBC}" srcOrd="10" destOrd="0" presId="urn:microsoft.com/office/officeart/2005/8/layout/chevron2"/>
    <dgm:cxn modelId="{DEC2FA61-4160-44D8-906B-8674B28ECD1D}" type="presParOf" srcId="{D61F32D0-0FA3-4599-A61A-F88E66AF8EBC}" destId="{0D5DE1EF-467E-4FA9-9161-FBDF6D937D38}" srcOrd="0" destOrd="0" presId="urn:microsoft.com/office/officeart/2005/8/layout/chevron2"/>
    <dgm:cxn modelId="{0F345CCB-32E4-45B4-8874-5CAF4A2F5885}" type="presParOf" srcId="{D61F32D0-0FA3-4599-A61A-F88E66AF8EBC}" destId="{F22F017F-6A98-4D63-BAD3-839BF4D4AF3C}" srcOrd="1" destOrd="0" presId="urn:microsoft.com/office/officeart/2005/8/layout/chevron2"/>
    <dgm:cxn modelId="{82D26335-2354-44F3-B985-80685CB8138F}" type="presParOf" srcId="{95844492-4A1A-42AC-8104-498391C4D746}" destId="{C779ECD7-1E78-4F49-A9CC-2705C428A80F}" srcOrd="11" destOrd="0" presId="urn:microsoft.com/office/officeart/2005/8/layout/chevron2"/>
    <dgm:cxn modelId="{9381BB58-A8B6-4FE7-9A14-2125E0592CE7}" type="presParOf" srcId="{95844492-4A1A-42AC-8104-498391C4D746}" destId="{23898381-F71C-47FE-B18C-BE6C9FBAAEE9}" srcOrd="12" destOrd="0" presId="urn:microsoft.com/office/officeart/2005/8/layout/chevron2"/>
    <dgm:cxn modelId="{80E30C9E-3A8D-4970-96B4-6ECAB0DB29B8}" type="presParOf" srcId="{23898381-F71C-47FE-B18C-BE6C9FBAAEE9}" destId="{C76819D9-E006-40E4-A85C-26CE73003BB2}" srcOrd="0" destOrd="0" presId="urn:microsoft.com/office/officeart/2005/8/layout/chevron2"/>
    <dgm:cxn modelId="{05D3A399-953D-4480-8AB2-120CE9C57F0B}" type="presParOf" srcId="{23898381-F71C-47FE-B18C-BE6C9FBAAEE9}" destId="{A9A0D01E-F4A2-4CFC-9FE6-AD8439B8CC58}" srcOrd="1" destOrd="0" presId="urn:microsoft.com/office/officeart/2005/8/layout/chevron2"/>
    <dgm:cxn modelId="{69B5A72C-A4FD-47B2-9FE7-7C78982BF6A0}" type="presParOf" srcId="{95844492-4A1A-42AC-8104-498391C4D746}" destId="{A2B47D82-2310-4781-A200-C3E506E3CF02}" srcOrd="13" destOrd="0" presId="urn:microsoft.com/office/officeart/2005/8/layout/chevron2"/>
    <dgm:cxn modelId="{36E4B00C-4593-42AE-8FC9-385C82EB7129}" type="presParOf" srcId="{95844492-4A1A-42AC-8104-498391C4D746}" destId="{7E78AFE1-E04E-4420-8358-8F670980638E}" srcOrd="14" destOrd="0" presId="urn:microsoft.com/office/officeart/2005/8/layout/chevron2"/>
    <dgm:cxn modelId="{A98310F2-42B6-46C5-BD38-C3EFE4E88202}" type="presParOf" srcId="{7E78AFE1-E04E-4420-8358-8F670980638E}" destId="{BEF6019B-3EC3-440A-850F-0CC6CD205427}" srcOrd="0" destOrd="0" presId="urn:microsoft.com/office/officeart/2005/8/layout/chevron2"/>
    <dgm:cxn modelId="{3650B03A-4866-4813-92D7-812E5D56BAAF}" type="presParOf" srcId="{7E78AFE1-E04E-4420-8358-8F670980638E}" destId="{F067F1FD-CC5A-4F2D-995E-53C7A8174D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286762-BF51-4A18-9F16-94EC19782AED}">
      <dsp:nvSpPr>
        <dsp:cNvPr id="0" name=""/>
        <dsp:cNvSpPr/>
      </dsp:nvSpPr>
      <dsp:spPr>
        <a:xfrm rot="5400000">
          <a:off x="-115211" y="119860"/>
          <a:ext cx="768079" cy="5376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</a:t>
          </a:r>
          <a:endParaRPr lang="ru-RU" sz="1800" kern="1200" dirty="0"/>
        </a:p>
      </dsp:txBody>
      <dsp:txXfrm rot="5400000">
        <a:off x="-115211" y="119860"/>
        <a:ext cx="768079" cy="537655"/>
      </dsp:txXfrm>
    </dsp:sp>
    <dsp:sp modelId="{DA28F361-4700-411B-94DC-F0F86D943A6D}">
      <dsp:nvSpPr>
        <dsp:cNvPr id="0" name=""/>
        <dsp:cNvSpPr/>
      </dsp:nvSpPr>
      <dsp:spPr>
        <a:xfrm rot="5400000">
          <a:off x="3948160" y="-3410504"/>
          <a:ext cx="499514" cy="73205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В игре </a:t>
          </a:r>
          <a:r>
            <a:rPr lang="ru-RU" sz="1800" kern="1200" dirty="0" smtClean="0">
              <a:latin typeface="+mj-lt"/>
            </a:rPr>
            <a:t>принимает</a:t>
          </a:r>
          <a:r>
            <a:rPr lang="ru-RU" sz="1800" kern="1200" dirty="0" smtClean="0"/>
            <a:t> участие 2 команды, для каждой из которых свое игровое поле</a:t>
          </a:r>
          <a:endParaRPr lang="ru-RU" sz="1800" kern="1200" dirty="0"/>
        </a:p>
      </dsp:txBody>
      <dsp:txXfrm rot="5400000">
        <a:off x="3948160" y="-3410504"/>
        <a:ext cx="499514" cy="7320524"/>
      </dsp:txXfrm>
    </dsp:sp>
    <dsp:sp modelId="{C9656DAD-6210-4D8F-A92A-EF9269B3B6EE}">
      <dsp:nvSpPr>
        <dsp:cNvPr id="0" name=""/>
        <dsp:cNvSpPr/>
      </dsp:nvSpPr>
      <dsp:spPr>
        <a:xfrm rot="5400000">
          <a:off x="-115211" y="815035"/>
          <a:ext cx="768079" cy="5376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</a:t>
          </a:r>
          <a:endParaRPr lang="ru-RU" sz="1800" kern="1200" dirty="0"/>
        </a:p>
      </dsp:txBody>
      <dsp:txXfrm rot="5400000">
        <a:off x="-115211" y="815035"/>
        <a:ext cx="768079" cy="537655"/>
      </dsp:txXfrm>
    </dsp:sp>
    <dsp:sp modelId="{0F4831D5-35F6-4936-81B3-5AAE355BA161}">
      <dsp:nvSpPr>
        <dsp:cNvPr id="0" name=""/>
        <dsp:cNvSpPr/>
      </dsp:nvSpPr>
      <dsp:spPr>
        <a:xfrm rot="5400000">
          <a:off x="3948291" y="-2710812"/>
          <a:ext cx="499251" cy="73205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Команда производит выстрел, называя букву и цифру на поле второй команды</a:t>
          </a:r>
          <a:endParaRPr lang="ru-RU" sz="1800" kern="1200" dirty="0"/>
        </a:p>
      </dsp:txBody>
      <dsp:txXfrm rot="5400000">
        <a:off x="3948291" y="-2710812"/>
        <a:ext cx="499251" cy="7320524"/>
      </dsp:txXfrm>
    </dsp:sp>
    <dsp:sp modelId="{0A59623D-4DB8-4C9E-A984-C8B8E4CE7B60}">
      <dsp:nvSpPr>
        <dsp:cNvPr id="0" name=""/>
        <dsp:cNvSpPr/>
      </dsp:nvSpPr>
      <dsp:spPr>
        <a:xfrm rot="5400000">
          <a:off x="-115211" y="1510210"/>
          <a:ext cx="768079" cy="5376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</a:t>
          </a:r>
          <a:endParaRPr lang="ru-RU" sz="1800" kern="1200" dirty="0"/>
        </a:p>
      </dsp:txBody>
      <dsp:txXfrm rot="5400000">
        <a:off x="-115211" y="1510210"/>
        <a:ext cx="768079" cy="537655"/>
      </dsp:txXfrm>
    </dsp:sp>
    <dsp:sp modelId="{357C5ABB-49B7-4A07-9869-58ABBA1736DF}">
      <dsp:nvSpPr>
        <dsp:cNvPr id="0" name=""/>
        <dsp:cNvSpPr/>
      </dsp:nvSpPr>
      <dsp:spPr>
        <a:xfrm rot="5400000">
          <a:off x="3948291" y="-2015637"/>
          <a:ext cx="499251" cy="73205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Если </a:t>
          </a:r>
          <a:r>
            <a:rPr lang="ru-RU" sz="1800" kern="1200" dirty="0" smtClean="0">
              <a:latin typeface="+mj-lt"/>
            </a:rPr>
            <a:t>высвечивается</a:t>
          </a:r>
          <a:r>
            <a:rPr lang="ru-RU" sz="1800" kern="1200" dirty="0" smtClean="0"/>
            <a:t> значок </a:t>
          </a:r>
          <a:r>
            <a:rPr lang="ru-RU" sz="1800" b="1" kern="1200" dirty="0" smtClean="0"/>
            <a:t>Х</a:t>
          </a:r>
          <a:r>
            <a:rPr lang="ru-RU" sz="1800" kern="1200" dirty="0" smtClean="0"/>
            <a:t>, то право выстрела переходит к другой команде</a:t>
          </a:r>
          <a:endParaRPr lang="ru-RU" sz="1800" kern="1200" dirty="0"/>
        </a:p>
      </dsp:txBody>
      <dsp:txXfrm rot="5400000">
        <a:off x="3948291" y="-2015637"/>
        <a:ext cx="499251" cy="7320524"/>
      </dsp:txXfrm>
    </dsp:sp>
    <dsp:sp modelId="{601B7258-BA5A-4105-82A1-0548ED0FC745}">
      <dsp:nvSpPr>
        <dsp:cNvPr id="0" name=""/>
        <dsp:cNvSpPr/>
      </dsp:nvSpPr>
      <dsp:spPr>
        <a:xfrm rot="5400000">
          <a:off x="-115211" y="2205385"/>
          <a:ext cx="768079" cy="5376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</a:t>
          </a:r>
          <a:endParaRPr lang="ru-RU" sz="1800" kern="1200" dirty="0"/>
        </a:p>
      </dsp:txBody>
      <dsp:txXfrm rot="5400000">
        <a:off x="-115211" y="2205385"/>
        <a:ext cx="768079" cy="537655"/>
      </dsp:txXfrm>
    </dsp:sp>
    <dsp:sp modelId="{8F58460B-35D4-400C-B595-12A9939DE73C}">
      <dsp:nvSpPr>
        <dsp:cNvPr id="0" name=""/>
        <dsp:cNvSpPr/>
      </dsp:nvSpPr>
      <dsp:spPr>
        <a:xfrm rot="5400000">
          <a:off x="3948291" y="-1320462"/>
          <a:ext cx="499251" cy="73205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Если появляется изображение корабля, то команда попала в цель. Самолеты размещаются по одному и группами до 5 кораблей.</a:t>
          </a:r>
          <a:endParaRPr lang="ru-RU" sz="1800" kern="1200" dirty="0"/>
        </a:p>
      </dsp:txBody>
      <dsp:txXfrm rot="5400000">
        <a:off x="3948291" y="-1320462"/>
        <a:ext cx="499251" cy="7320524"/>
      </dsp:txXfrm>
    </dsp:sp>
    <dsp:sp modelId="{7769E60A-164C-4F7E-A596-F9440C24CD24}">
      <dsp:nvSpPr>
        <dsp:cNvPr id="0" name=""/>
        <dsp:cNvSpPr/>
      </dsp:nvSpPr>
      <dsp:spPr>
        <a:xfrm rot="5400000">
          <a:off x="-115211" y="2900560"/>
          <a:ext cx="768079" cy="5376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5</a:t>
          </a:r>
          <a:endParaRPr lang="ru-RU" sz="1800" kern="1200" dirty="0"/>
        </a:p>
      </dsp:txBody>
      <dsp:txXfrm rot="5400000">
        <a:off x="-115211" y="2900560"/>
        <a:ext cx="768079" cy="537655"/>
      </dsp:txXfrm>
    </dsp:sp>
    <dsp:sp modelId="{82898733-2ABD-4046-86B5-66D9640E7BBC}">
      <dsp:nvSpPr>
        <dsp:cNvPr id="0" name=""/>
        <dsp:cNvSpPr/>
      </dsp:nvSpPr>
      <dsp:spPr>
        <a:xfrm rot="5400000">
          <a:off x="3948291" y="-625287"/>
          <a:ext cx="499251" cy="73205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Нажав на изображение самолета открывается вопрос, на который команда дает ответ</a:t>
          </a:r>
          <a:endParaRPr lang="ru-RU" sz="1800" kern="1200" dirty="0"/>
        </a:p>
      </dsp:txBody>
      <dsp:txXfrm rot="5400000">
        <a:off x="3948291" y="-625287"/>
        <a:ext cx="499251" cy="7320524"/>
      </dsp:txXfrm>
    </dsp:sp>
    <dsp:sp modelId="{0D5DE1EF-467E-4FA9-9161-FBDF6D937D38}">
      <dsp:nvSpPr>
        <dsp:cNvPr id="0" name=""/>
        <dsp:cNvSpPr/>
      </dsp:nvSpPr>
      <dsp:spPr>
        <a:xfrm rot="5400000">
          <a:off x="-115211" y="3595735"/>
          <a:ext cx="768079" cy="5376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6</a:t>
          </a:r>
          <a:endParaRPr lang="ru-RU" sz="1800" kern="1200" dirty="0"/>
        </a:p>
      </dsp:txBody>
      <dsp:txXfrm rot="5400000">
        <a:off x="-115211" y="3595735"/>
        <a:ext cx="768079" cy="537655"/>
      </dsp:txXfrm>
    </dsp:sp>
    <dsp:sp modelId="{F22F017F-6A98-4D63-BAD3-839BF4D4AF3C}">
      <dsp:nvSpPr>
        <dsp:cNvPr id="0" name=""/>
        <dsp:cNvSpPr/>
      </dsp:nvSpPr>
      <dsp:spPr>
        <a:xfrm rot="5400000">
          <a:off x="3948291" y="69887"/>
          <a:ext cx="499251" cy="73205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Если команда отвечает правильно, то продолжает делать выстрелы, а если нет – право ответа переходит ко второй команде</a:t>
          </a:r>
          <a:endParaRPr lang="ru-RU" sz="1800" kern="1200" dirty="0"/>
        </a:p>
      </dsp:txBody>
      <dsp:txXfrm rot="5400000">
        <a:off x="3948291" y="69887"/>
        <a:ext cx="499251" cy="7320524"/>
      </dsp:txXfrm>
    </dsp:sp>
    <dsp:sp modelId="{C76819D9-E006-40E4-A85C-26CE73003BB2}">
      <dsp:nvSpPr>
        <dsp:cNvPr id="0" name=""/>
        <dsp:cNvSpPr/>
      </dsp:nvSpPr>
      <dsp:spPr>
        <a:xfrm rot="5400000">
          <a:off x="-115211" y="4290910"/>
          <a:ext cx="768079" cy="5376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7</a:t>
          </a:r>
          <a:endParaRPr lang="ru-RU" sz="1800" kern="1200" dirty="0"/>
        </a:p>
      </dsp:txBody>
      <dsp:txXfrm rot="5400000">
        <a:off x="-115211" y="4290910"/>
        <a:ext cx="768079" cy="537655"/>
      </dsp:txXfrm>
    </dsp:sp>
    <dsp:sp modelId="{A9A0D01E-F4A2-4CFC-9FE6-AD8439B8CC58}">
      <dsp:nvSpPr>
        <dsp:cNvPr id="0" name=""/>
        <dsp:cNvSpPr/>
      </dsp:nvSpPr>
      <dsp:spPr>
        <a:xfrm rot="5400000">
          <a:off x="3948291" y="765062"/>
          <a:ext cx="499251" cy="73205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Проверить правильность ответа можно нажав на вопрос</a:t>
          </a:r>
          <a:endParaRPr lang="ru-RU" sz="1800" kern="1200" dirty="0"/>
        </a:p>
      </dsp:txBody>
      <dsp:txXfrm rot="5400000">
        <a:off x="3948291" y="765062"/>
        <a:ext cx="499251" cy="7320524"/>
      </dsp:txXfrm>
    </dsp:sp>
    <dsp:sp modelId="{BEF6019B-3EC3-440A-850F-0CC6CD205427}">
      <dsp:nvSpPr>
        <dsp:cNvPr id="0" name=""/>
        <dsp:cNvSpPr/>
      </dsp:nvSpPr>
      <dsp:spPr>
        <a:xfrm rot="5400000">
          <a:off x="-115211" y="4986085"/>
          <a:ext cx="768079" cy="5376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8</a:t>
          </a:r>
          <a:endParaRPr lang="ru-RU" sz="1800" kern="1200" dirty="0"/>
        </a:p>
      </dsp:txBody>
      <dsp:txXfrm rot="5400000">
        <a:off x="-115211" y="4986085"/>
        <a:ext cx="768079" cy="537655"/>
      </dsp:txXfrm>
    </dsp:sp>
    <dsp:sp modelId="{F067F1FD-CC5A-4F2D-995E-53C7A8174DF6}">
      <dsp:nvSpPr>
        <dsp:cNvPr id="0" name=""/>
        <dsp:cNvSpPr/>
      </dsp:nvSpPr>
      <dsp:spPr>
        <a:xfrm rot="5400000">
          <a:off x="3948291" y="1460237"/>
          <a:ext cx="499251" cy="73205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Если вторая команда дала правильный ответ, то право хода переходит к ней, а если нет, то продолжает стрелять первая</a:t>
          </a:r>
          <a:endParaRPr lang="ru-RU" sz="1800" kern="1200" dirty="0"/>
        </a:p>
      </dsp:txBody>
      <dsp:txXfrm rot="5400000">
        <a:off x="3948291" y="1460237"/>
        <a:ext cx="499251" cy="7320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394F-10C0-4C05-BECC-A754CC188BF8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F30A-4342-4264-82B8-7F4C31803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394F-10C0-4C05-BECC-A754CC188BF8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F30A-4342-4264-82B8-7F4C31803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394F-10C0-4C05-BECC-A754CC188BF8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F30A-4342-4264-82B8-7F4C31803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394F-10C0-4C05-BECC-A754CC188BF8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F30A-4342-4264-82B8-7F4C31803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394F-10C0-4C05-BECC-A754CC188BF8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F30A-4342-4264-82B8-7F4C31803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394F-10C0-4C05-BECC-A754CC188BF8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F30A-4342-4264-82B8-7F4C31803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394F-10C0-4C05-BECC-A754CC188BF8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F30A-4342-4264-82B8-7F4C31803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394F-10C0-4C05-BECC-A754CC188BF8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F30A-4342-4264-82B8-7F4C31803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394F-10C0-4C05-BECC-A754CC188BF8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F30A-4342-4264-82B8-7F4C31803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394F-10C0-4C05-BECC-A754CC188BF8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F30A-4342-4264-82B8-7F4C31803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394F-10C0-4C05-BECC-A754CC188BF8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08F30A-4342-4264-82B8-7F4C31803B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0D394F-10C0-4C05-BECC-A754CC188BF8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08F30A-4342-4264-82B8-7F4C31803B0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42.xml"/><Relationship Id="rId18" Type="http://schemas.openxmlformats.org/officeDocument/2006/relationships/slide" Target="slide16.xml"/><Relationship Id="rId26" Type="http://schemas.openxmlformats.org/officeDocument/2006/relationships/slide" Target="slide24.xml"/><Relationship Id="rId39" Type="http://schemas.openxmlformats.org/officeDocument/2006/relationships/slide" Target="slide37.xml"/><Relationship Id="rId3" Type="http://schemas.openxmlformats.org/officeDocument/2006/relationships/slide" Target="slide11.xml"/><Relationship Id="rId21" Type="http://schemas.openxmlformats.org/officeDocument/2006/relationships/slide" Target="slide19.xml"/><Relationship Id="rId34" Type="http://schemas.openxmlformats.org/officeDocument/2006/relationships/slide" Target="slide32.xml"/><Relationship Id="rId42" Type="http://schemas.openxmlformats.org/officeDocument/2006/relationships/slide" Target="slide40.xml"/><Relationship Id="rId7" Type="http://schemas.openxmlformats.org/officeDocument/2006/relationships/slide" Target="slide6.xml"/><Relationship Id="rId12" Type="http://schemas.openxmlformats.org/officeDocument/2006/relationships/slide" Target="slide12.xml"/><Relationship Id="rId17" Type="http://schemas.openxmlformats.org/officeDocument/2006/relationships/slide" Target="slide15.xml"/><Relationship Id="rId25" Type="http://schemas.openxmlformats.org/officeDocument/2006/relationships/slide" Target="slide23.xml"/><Relationship Id="rId33" Type="http://schemas.openxmlformats.org/officeDocument/2006/relationships/slide" Target="slide31.xml"/><Relationship Id="rId38" Type="http://schemas.openxmlformats.org/officeDocument/2006/relationships/slide" Target="slide36.xml"/><Relationship Id="rId2" Type="http://schemas.openxmlformats.org/officeDocument/2006/relationships/image" Target="../media/image4.jpeg"/><Relationship Id="rId16" Type="http://schemas.openxmlformats.org/officeDocument/2006/relationships/slide" Target="slide14.xml"/><Relationship Id="rId20" Type="http://schemas.openxmlformats.org/officeDocument/2006/relationships/slide" Target="slide18.xml"/><Relationship Id="rId29" Type="http://schemas.openxmlformats.org/officeDocument/2006/relationships/slide" Target="slide27.xml"/><Relationship Id="rId41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24" Type="http://schemas.openxmlformats.org/officeDocument/2006/relationships/slide" Target="slide22.xml"/><Relationship Id="rId32" Type="http://schemas.openxmlformats.org/officeDocument/2006/relationships/slide" Target="slide30.xml"/><Relationship Id="rId37" Type="http://schemas.openxmlformats.org/officeDocument/2006/relationships/slide" Target="slide35.xml"/><Relationship Id="rId40" Type="http://schemas.openxmlformats.org/officeDocument/2006/relationships/slide" Target="slide38.xml"/><Relationship Id="rId5" Type="http://schemas.openxmlformats.org/officeDocument/2006/relationships/image" Target="../media/image5.jpeg"/><Relationship Id="rId15" Type="http://schemas.openxmlformats.org/officeDocument/2006/relationships/slide" Target="slide13.xml"/><Relationship Id="rId23" Type="http://schemas.openxmlformats.org/officeDocument/2006/relationships/slide" Target="slide21.xml"/><Relationship Id="rId28" Type="http://schemas.openxmlformats.org/officeDocument/2006/relationships/slide" Target="slide26.xml"/><Relationship Id="rId36" Type="http://schemas.openxmlformats.org/officeDocument/2006/relationships/slide" Target="slide34.xml"/><Relationship Id="rId10" Type="http://schemas.openxmlformats.org/officeDocument/2006/relationships/slide" Target="slide9.xml"/><Relationship Id="rId19" Type="http://schemas.openxmlformats.org/officeDocument/2006/relationships/slide" Target="slide17.xml"/><Relationship Id="rId31" Type="http://schemas.openxmlformats.org/officeDocument/2006/relationships/slide" Target="slide29.xml"/><Relationship Id="rId44" Type="http://schemas.openxmlformats.org/officeDocument/2006/relationships/slide" Target="slide43.xml"/><Relationship Id="rId4" Type="http://schemas.openxmlformats.org/officeDocument/2006/relationships/slide" Target="slide4.xml"/><Relationship Id="rId9" Type="http://schemas.openxmlformats.org/officeDocument/2006/relationships/slide" Target="slide8.xml"/><Relationship Id="rId14" Type="http://schemas.openxmlformats.org/officeDocument/2006/relationships/slide" Target="slide44.xml"/><Relationship Id="rId22" Type="http://schemas.openxmlformats.org/officeDocument/2006/relationships/slide" Target="slide20.xml"/><Relationship Id="rId27" Type="http://schemas.openxmlformats.org/officeDocument/2006/relationships/slide" Target="slide25.xml"/><Relationship Id="rId30" Type="http://schemas.openxmlformats.org/officeDocument/2006/relationships/slide" Target="slide28.xml"/><Relationship Id="rId35" Type="http://schemas.openxmlformats.org/officeDocument/2006/relationships/slide" Target="slide33.xml"/><Relationship Id="rId43" Type="http://schemas.openxmlformats.org/officeDocument/2006/relationships/slide" Target="slide4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428736"/>
            <a:ext cx="5500726" cy="120014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Морской бой 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«Что изучает география»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 5 класс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786454"/>
            <a:ext cx="7854696" cy="714380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Учитель географии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МБОУ «</a:t>
            </a:r>
            <a:r>
              <a:rPr lang="ru-RU" sz="1400" dirty="0" err="1" smtClean="0">
                <a:solidFill>
                  <a:schemeClr val="bg1"/>
                </a:solidFill>
              </a:rPr>
              <a:t>Припская</a:t>
            </a:r>
            <a:r>
              <a:rPr lang="ru-RU" sz="1400" dirty="0" smtClean="0">
                <a:solidFill>
                  <a:schemeClr val="bg1"/>
                </a:solidFill>
              </a:rPr>
              <a:t> СОШ» </a:t>
            </a:r>
          </a:p>
          <a:p>
            <a:pPr algn="ctr"/>
            <a:r>
              <a:rPr lang="ru-RU" sz="1400" dirty="0" err="1" smtClean="0">
                <a:solidFill>
                  <a:schemeClr val="bg1"/>
                </a:solidFill>
              </a:rPr>
              <a:t>Мешкова</a:t>
            </a:r>
            <a:r>
              <a:rPr lang="ru-RU" sz="1400" dirty="0" smtClean="0">
                <a:solidFill>
                  <a:schemeClr val="bg1"/>
                </a:solidFill>
              </a:rPr>
              <a:t> Н.В.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1\Downloads\кораб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1214422"/>
            <a:ext cx="2491044" cy="1572018"/>
          </a:xfrm>
          <a:prstGeom prst="rect">
            <a:avLst/>
          </a:prstGeom>
          <a:noFill/>
        </p:spPr>
      </p:pic>
      <p:pic>
        <p:nvPicPr>
          <p:cNvPr id="1027" name="Picture 3" descr="C:\Users\1\Downloads\кораб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4643446"/>
            <a:ext cx="2264035" cy="1428760"/>
          </a:xfrm>
          <a:prstGeom prst="rect">
            <a:avLst/>
          </a:prstGeom>
          <a:noFill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3500438"/>
            <a:ext cx="2286016" cy="1952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1538" y="2786058"/>
            <a:ext cx="6929486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Приведите примеры воздействия человека на природу вашей местности?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72264" y="5929330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785786" y="5857892"/>
            <a:ext cx="171451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00100" y="2071678"/>
            <a:ext cx="7215238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человек может положительно влиять на природу?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6858016" y="6072206"/>
            <a:ext cx="142876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6000768"/>
            <a:ext cx="12858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00100" y="2214554"/>
            <a:ext cx="7429552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человек может отрицательно влиять на природу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6858016" y="6072206"/>
            <a:ext cx="142876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6072206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00100" y="2214554"/>
            <a:ext cx="7358114" cy="2143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 в переводе с греческого обозначает слово «география»?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58016" y="5929330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6000768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2285992"/>
            <a:ext cx="7429552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Дать определение географии?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00892" y="6072206"/>
            <a:ext cx="142876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6072206"/>
            <a:ext cx="107157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12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1538" y="2357430"/>
            <a:ext cx="7072362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Кто ввел понятие географии?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15140" y="5929330"/>
            <a:ext cx="164307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6000768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13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2857496"/>
            <a:ext cx="7500990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Назвать основные разделы географии?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29454" y="5929330"/>
            <a:ext cx="135732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5572140"/>
            <a:ext cx="14287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14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2786058"/>
            <a:ext cx="6858048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Какие науки о природе ты знаешь?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388" y="6000768"/>
            <a:ext cx="178595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5929330"/>
            <a:ext cx="114300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15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1538" y="2714620"/>
            <a:ext cx="7286676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Какая наука изучает небесные тела?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6786578" y="6072206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5715016"/>
            <a:ext cx="135732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16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2571744"/>
            <a:ext cx="7286676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Какая наука изучает взаимоотношения организмов между собой?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6643702" y="5572140"/>
            <a:ext cx="171451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571472" y="5572140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0"/>
            <a:ext cx="44198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Правила игры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642910" y="714356"/>
          <a:ext cx="785818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Управляющая кнопка: настраиваемая 6">
            <a:hlinkClick r:id="" action="ppaction://hlinkshowjump?jump=endshow" highlightClick="1"/>
          </p:cNvPr>
          <p:cNvSpPr/>
          <p:nvPr/>
        </p:nvSpPr>
        <p:spPr>
          <a:xfrm>
            <a:off x="785813" y="6357938"/>
            <a:ext cx="1071562" cy="285750"/>
          </a:xfrm>
          <a:prstGeom prst="actionButtonBlan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Выход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187450" y="1412875"/>
            <a:ext cx="7345363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</a:pPr>
            <a:r>
              <a:rPr lang="ru-RU" sz="1600" b="1" dirty="0">
                <a:latin typeface="Arial" charset="0"/>
              </a:rPr>
              <a:t> </a:t>
            </a:r>
            <a:r>
              <a:rPr lang="ru-RU" sz="1700" dirty="0">
                <a:latin typeface="Arial" charset="0"/>
              </a:rPr>
              <a:t>В игре принимают участие 2 команды, для каждой из </a:t>
            </a:r>
          </a:p>
          <a:p>
            <a:r>
              <a:rPr lang="ru-RU" sz="1700" dirty="0">
                <a:latin typeface="+mj-lt"/>
              </a:rPr>
              <a:t>которых</a:t>
            </a:r>
            <a:r>
              <a:rPr lang="ru-RU" sz="1700" dirty="0">
                <a:latin typeface="Arial" charset="0"/>
              </a:rPr>
              <a:t> свое игровое поле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187450" y="3500438"/>
            <a:ext cx="7345363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</a:pPr>
            <a:r>
              <a:rPr lang="ru-RU" sz="1600" b="1" dirty="0">
                <a:latin typeface="Arial" charset="0"/>
              </a:rPr>
              <a:t> </a:t>
            </a:r>
            <a:r>
              <a:rPr lang="ru-RU" sz="1700" dirty="0">
                <a:latin typeface="Arial" charset="0"/>
              </a:rPr>
              <a:t>При </a:t>
            </a:r>
            <a:r>
              <a:rPr lang="ru-RU" sz="1700" dirty="0">
                <a:latin typeface="+mj-lt"/>
              </a:rPr>
              <a:t>нажатии</a:t>
            </a:r>
            <a:r>
              <a:rPr lang="ru-RU" sz="1700" dirty="0">
                <a:latin typeface="Arial" charset="0"/>
              </a:rPr>
              <a:t> на изображение </a:t>
            </a:r>
            <a:r>
              <a:rPr lang="ru-RU" sz="1700" dirty="0" smtClean="0">
                <a:latin typeface="Arial" charset="0"/>
              </a:rPr>
              <a:t>корабля </a:t>
            </a:r>
            <a:r>
              <a:rPr lang="ru-RU" sz="1700" dirty="0">
                <a:latin typeface="Arial" charset="0"/>
              </a:rPr>
              <a:t>открывается вопрос, </a:t>
            </a:r>
          </a:p>
          <a:p>
            <a:r>
              <a:rPr lang="ru-RU" sz="1700" dirty="0">
                <a:latin typeface="Arial" charset="0"/>
              </a:rPr>
              <a:t>на который команда дает ответ</a:t>
            </a:r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5324475" y="5157788"/>
            <a:ext cx="39688" cy="71437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15" y="13"/>
              </a:cxn>
              <a:cxn ang="0">
                <a:pos x="5" y="9"/>
              </a:cxn>
              <a:cxn ang="0">
                <a:pos x="2" y="13"/>
              </a:cxn>
              <a:cxn ang="0">
                <a:pos x="11" y="9"/>
              </a:cxn>
              <a:cxn ang="0">
                <a:pos x="12" y="15"/>
              </a:cxn>
              <a:cxn ang="0">
                <a:pos x="9" y="19"/>
              </a:cxn>
              <a:cxn ang="0">
                <a:pos x="5" y="15"/>
              </a:cxn>
              <a:cxn ang="0">
                <a:pos x="6" y="45"/>
              </a:cxn>
              <a:cxn ang="0">
                <a:pos x="9" y="25"/>
              </a:cxn>
              <a:cxn ang="0">
                <a:pos x="11" y="21"/>
              </a:cxn>
              <a:cxn ang="0">
                <a:pos x="12" y="27"/>
              </a:cxn>
              <a:cxn ang="0">
                <a:pos x="11" y="27"/>
              </a:cxn>
            </a:cxnLst>
            <a:rect l="0" t="0" r="r" b="b"/>
            <a:pathLst>
              <a:path w="25" h="45">
                <a:moveTo>
                  <a:pt x="0" y="13"/>
                </a:moveTo>
                <a:cubicBezTo>
                  <a:pt x="3" y="26"/>
                  <a:pt x="13" y="27"/>
                  <a:pt x="15" y="13"/>
                </a:cubicBezTo>
                <a:cubicBezTo>
                  <a:pt x="11" y="12"/>
                  <a:pt x="9" y="8"/>
                  <a:pt x="5" y="9"/>
                </a:cubicBezTo>
                <a:cubicBezTo>
                  <a:pt x="3" y="9"/>
                  <a:pt x="1" y="12"/>
                  <a:pt x="2" y="13"/>
                </a:cubicBezTo>
                <a:cubicBezTo>
                  <a:pt x="4" y="15"/>
                  <a:pt x="8" y="10"/>
                  <a:pt x="11" y="9"/>
                </a:cubicBezTo>
                <a:cubicBezTo>
                  <a:pt x="15" y="12"/>
                  <a:pt x="22" y="17"/>
                  <a:pt x="12" y="15"/>
                </a:cubicBezTo>
                <a:cubicBezTo>
                  <a:pt x="11" y="16"/>
                  <a:pt x="11" y="19"/>
                  <a:pt x="9" y="19"/>
                </a:cubicBezTo>
                <a:cubicBezTo>
                  <a:pt x="7" y="19"/>
                  <a:pt x="5" y="15"/>
                  <a:pt x="5" y="15"/>
                </a:cubicBezTo>
                <a:cubicBezTo>
                  <a:pt x="25" y="0"/>
                  <a:pt x="17" y="39"/>
                  <a:pt x="6" y="45"/>
                </a:cubicBezTo>
                <a:cubicBezTo>
                  <a:pt x="10" y="36"/>
                  <a:pt x="13" y="36"/>
                  <a:pt x="9" y="25"/>
                </a:cubicBezTo>
                <a:cubicBezTo>
                  <a:pt x="10" y="24"/>
                  <a:pt x="10" y="20"/>
                  <a:pt x="11" y="21"/>
                </a:cubicBezTo>
                <a:lnTo>
                  <a:pt x="12" y="27"/>
                </a:lnTo>
                <a:cubicBezTo>
                  <a:pt x="12" y="27"/>
                  <a:pt x="11" y="27"/>
                  <a:pt x="11" y="2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17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2571744"/>
            <a:ext cx="7358114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Какая наука изучает взаимодействие человека и природы?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388" y="5929330"/>
            <a:ext cx="171451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500034" y="5643578"/>
            <a:ext cx="164307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18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7224" y="2571744"/>
            <a:ext cx="7429552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Какая наука изучает разнообразные явления природы?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15140" y="5643578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5572140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19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48" y="2500306"/>
            <a:ext cx="7215238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Какая наука изучает живую природу?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6786578" y="5857892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5500702"/>
            <a:ext cx="14287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00100" y="2428868"/>
            <a:ext cx="7286676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Какая наука изучает планету Землю?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15140" y="6000768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5786454"/>
            <a:ext cx="178595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21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00100" y="2500306"/>
            <a:ext cx="7429552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Какие явления считаются физическими?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6715140" y="6000768"/>
            <a:ext cx="171451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5857892"/>
            <a:ext cx="164307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22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1538" y="2857496"/>
            <a:ext cx="7572428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Какие явления считаются биологическими?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72264" y="5929330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5643578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23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00100" y="2571744"/>
            <a:ext cx="7358114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Приведите примеры физических явлений?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6643702" y="5715016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5786454"/>
            <a:ext cx="171451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24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7224" y="2428868"/>
            <a:ext cx="7358114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Приведите примеры биологических явлений?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16" y="6000768"/>
            <a:ext cx="142876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5643578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25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2643182"/>
            <a:ext cx="7500990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вы можете сделать, чтобы сохранить живую природу?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6429388" y="5500702"/>
            <a:ext cx="185738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5500702"/>
            <a:ext cx="171451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26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7224" y="2500306"/>
            <a:ext cx="7572428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Почему количество географических наук постоянно увеличивается?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6572264" y="5572140"/>
            <a:ext cx="171451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5572140"/>
            <a:ext cx="135732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43050"/>
            <a:ext cx="7829576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1 команда                           Игровое поле                 2 команда                               2</a:t>
            </a:r>
            <a:endParaRPr lang="ru-RU" sz="2400" dirty="0"/>
          </a:p>
        </p:txBody>
      </p:sp>
      <p:pic>
        <p:nvPicPr>
          <p:cNvPr id="4" name="Рисунок 3" descr="C:\Users\1\Desktop\rjhf,km.jpg"/>
          <p:cNvPicPr/>
          <p:nvPr/>
        </p:nvPicPr>
        <p:blipFill>
          <a:blip r:embed="rId2" cstate="print"/>
          <a:srcRect l="34496" t="17441" r="17054" b="11628"/>
          <a:stretch>
            <a:fillRect/>
          </a:stretch>
        </p:blipFill>
        <p:spPr bwMode="auto">
          <a:xfrm>
            <a:off x="642910" y="285728"/>
            <a:ext cx="11906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1\Desktop\rjhf,km.jpg"/>
          <p:cNvPicPr/>
          <p:nvPr/>
        </p:nvPicPr>
        <p:blipFill>
          <a:blip r:embed="rId2" cstate="print"/>
          <a:srcRect l="34496" t="17441" r="17054" b="11628"/>
          <a:stretch>
            <a:fillRect/>
          </a:stretch>
        </p:blipFill>
        <p:spPr bwMode="auto">
          <a:xfrm>
            <a:off x="6786578" y="285728"/>
            <a:ext cx="11906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-3286180" y="-480048"/>
            <a:ext cx="1085800" cy="9600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ru-RU" dirty="0"/>
          </a:p>
        </p:txBody>
      </p:sp>
      <p:sp>
        <p:nvSpPr>
          <p:cNvPr id="210" name="Прямоугольник 209"/>
          <p:cNvSpPr/>
          <p:nvPr/>
        </p:nvSpPr>
        <p:spPr>
          <a:xfrm>
            <a:off x="357158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Прямоугольник 210"/>
          <p:cNvSpPr/>
          <p:nvPr/>
        </p:nvSpPr>
        <p:spPr>
          <a:xfrm>
            <a:off x="714348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12" name="Прямоугольник 211"/>
          <p:cNvSpPr/>
          <p:nvPr/>
        </p:nvSpPr>
        <p:spPr>
          <a:xfrm>
            <a:off x="1071538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213" name="Прямоугольник 212"/>
          <p:cNvSpPr/>
          <p:nvPr/>
        </p:nvSpPr>
        <p:spPr>
          <a:xfrm>
            <a:off x="1428728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14" name="Прямоугольник 213"/>
          <p:cNvSpPr/>
          <p:nvPr/>
        </p:nvSpPr>
        <p:spPr>
          <a:xfrm>
            <a:off x="1785918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215" name="Прямоугольник 214"/>
          <p:cNvSpPr/>
          <p:nvPr/>
        </p:nvSpPr>
        <p:spPr>
          <a:xfrm>
            <a:off x="2143108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</a:t>
            </a:r>
            <a:endParaRPr lang="ru-RU" dirty="0"/>
          </a:p>
        </p:txBody>
      </p:sp>
      <p:sp>
        <p:nvSpPr>
          <p:cNvPr id="216" name="Прямоугольник 215"/>
          <p:cNvSpPr/>
          <p:nvPr/>
        </p:nvSpPr>
        <p:spPr>
          <a:xfrm>
            <a:off x="2500298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17" name="Прямоугольник 216"/>
          <p:cNvSpPr/>
          <p:nvPr/>
        </p:nvSpPr>
        <p:spPr>
          <a:xfrm>
            <a:off x="2857488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</a:t>
            </a:r>
            <a:endParaRPr lang="ru-RU" dirty="0"/>
          </a:p>
        </p:txBody>
      </p:sp>
      <p:sp>
        <p:nvSpPr>
          <p:cNvPr id="218" name="Прямоугольник 217"/>
          <p:cNvSpPr/>
          <p:nvPr/>
        </p:nvSpPr>
        <p:spPr>
          <a:xfrm>
            <a:off x="3214678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219" name="Прямоугольник 218"/>
          <p:cNvSpPr/>
          <p:nvPr/>
        </p:nvSpPr>
        <p:spPr>
          <a:xfrm>
            <a:off x="3571868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220" name="Прямоугольник 219"/>
          <p:cNvSpPr/>
          <p:nvPr/>
        </p:nvSpPr>
        <p:spPr>
          <a:xfrm>
            <a:off x="357158" y="278605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21" name="Прямоугольник 220"/>
          <p:cNvSpPr/>
          <p:nvPr/>
        </p:nvSpPr>
        <p:spPr>
          <a:xfrm>
            <a:off x="714348" y="278605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Прямоугольник 221"/>
          <p:cNvSpPr/>
          <p:nvPr/>
        </p:nvSpPr>
        <p:spPr>
          <a:xfrm>
            <a:off x="1071538" y="278605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Прямоугольник 222"/>
          <p:cNvSpPr/>
          <p:nvPr/>
        </p:nvSpPr>
        <p:spPr>
          <a:xfrm>
            <a:off x="1428728" y="278605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Прямоугольник 223"/>
          <p:cNvSpPr/>
          <p:nvPr/>
        </p:nvSpPr>
        <p:spPr>
          <a:xfrm>
            <a:off x="1785918" y="278605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Прямоугольник 224"/>
          <p:cNvSpPr/>
          <p:nvPr/>
        </p:nvSpPr>
        <p:spPr>
          <a:xfrm>
            <a:off x="2143108" y="278605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Прямоугольник 225"/>
          <p:cNvSpPr/>
          <p:nvPr/>
        </p:nvSpPr>
        <p:spPr>
          <a:xfrm>
            <a:off x="2500298" y="278605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Прямоугольник 226"/>
          <p:cNvSpPr/>
          <p:nvPr/>
        </p:nvSpPr>
        <p:spPr>
          <a:xfrm>
            <a:off x="2857488" y="278605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Прямоугольник 227"/>
          <p:cNvSpPr/>
          <p:nvPr/>
        </p:nvSpPr>
        <p:spPr>
          <a:xfrm>
            <a:off x="3214678" y="278605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Прямоугольник 228"/>
          <p:cNvSpPr/>
          <p:nvPr/>
        </p:nvSpPr>
        <p:spPr>
          <a:xfrm>
            <a:off x="3571868" y="278605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1" name="Прямоугольник 230"/>
          <p:cNvSpPr/>
          <p:nvPr/>
        </p:nvSpPr>
        <p:spPr>
          <a:xfrm>
            <a:off x="357158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32" name="Прямоугольник 231"/>
          <p:cNvSpPr/>
          <p:nvPr/>
        </p:nvSpPr>
        <p:spPr>
          <a:xfrm>
            <a:off x="714348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Прямоугольник 232"/>
          <p:cNvSpPr/>
          <p:nvPr/>
        </p:nvSpPr>
        <p:spPr>
          <a:xfrm>
            <a:off x="1071538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Прямоугольник 233"/>
          <p:cNvSpPr/>
          <p:nvPr/>
        </p:nvSpPr>
        <p:spPr>
          <a:xfrm>
            <a:off x="1428728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" name="Прямоугольник 234"/>
          <p:cNvSpPr/>
          <p:nvPr/>
        </p:nvSpPr>
        <p:spPr>
          <a:xfrm>
            <a:off x="1785918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Прямоугольник 235"/>
          <p:cNvSpPr/>
          <p:nvPr/>
        </p:nvSpPr>
        <p:spPr>
          <a:xfrm>
            <a:off x="2143108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Прямоугольник 236"/>
          <p:cNvSpPr/>
          <p:nvPr/>
        </p:nvSpPr>
        <p:spPr>
          <a:xfrm>
            <a:off x="2500298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9" name="Прямоугольник 238"/>
          <p:cNvSpPr/>
          <p:nvPr/>
        </p:nvSpPr>
        <p:spPr>
          <a:xfrm>
            <a:off x="2857488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0" name="Прямоугольник 239"/>
          <p:cNvSpPr/>
          <p:nvPr/>
        </p:nvSpPr>
        <p:spPr>
          <a:xfrm>
            <a:off x="3214678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1" name="Прямоугольник 240"/>
          <p:cNvSpPr/>
          <p:nvPr/>
        </p:nvSpPr>
        <p:spPr>
          <a:xfrm>
            <a:off x="3571868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2" name="Прямоугольник 241"/>
          <p:cNvSpPr/>
          <p:nvPr/>
        </p:nvSpPr>
        <p:spPr>
          <a:xfrm>
            <a:off x="357158" y="350043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43" name="Прямоугольник 242"/>
          <p:cNvSpPr/>
          <p:nvPr/>
        </p:nvSpPr>
        <p:spPr>
          <a:xfrm>
            <a:off x="714348" y="350043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Прямоугольник 243"/>
          <p:cNvSpPr/>
          <p:nvPr/>
        </p:nvSpPr>
        <p:spPr>
          <a:xfrm>
            <a:off x="1071538" y="350043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Прямоугольник 244"/>
          <p:cNvSpPr/>
          <p:nvPr/>
        </p:nvSpPr>
        <p:spPr>
          <a:xfrm>
            <a:off x="1428728" y="350043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6" name="Прямоугольник 245"/>
          <p:cNvSpPr/>
          <p:nvPr/>
        </p:nvSpPr>
        <p:spPr>
          <a:xfrm>
            <a:off x="1785918" y="350043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Прямоугольник 246"/>
          <p:cNvSpPr/>
          <p:nvPr/>
        </p:nvSpPr>
        <p:spPr>
          <a:xfrm>
            <a:off x="2143108" y="350043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8" name="Прямоугольник 247"/>
          <p:cNvSpPr/>
          <p:nvPr/>
        </p:nvSpPr>
        <p:spPr>
          <a:xfrm>
            <a:off x="2500298" y="350043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9" name="Прямоугольник 248"/>
          <p:cNvSpPr/>
          <p:nvPr/>
        </p:nvSpPr>
        <p:spPr>
          <a:xfrm>
            <a:off x="2857488" y="350043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0" name="Прямоугольник 249"/>
          <p:cNvSpPr/>
          <p:nvPr/>
        </p:nvSpPr>
        <p:spPr>
          <a:xfrm>
            <a:off x="3214678" y="350043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1" name="Прямоугольник 250"/>
          <p:cNvSpPr/>
          <p:nvPr/>
        </p:nvSpPr>
        <p:spPr>
          <a:xfrm>
            <a:off x="3571868" y="350043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2" name="Прямоугольник 251"/>
          <p:cNvSpPr/>
          <p:nvPr/>
        </p:nvSpPr>
        <p:spPr>
          <a:xfrm>
            <a:off x="357158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53" name="Прямоугольник 252"/>
          <p:cNvSpPr/>
          <p:nvPr/>
        </p:nvSpPr>
        <p:spPr>
          <a:xfrm>
            <a:off x="714348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4" name="Прямоугольник 253"/>
          <p:cNvSpPr/>
          <p:nvPr/>
        </p:nvSpPr>
        <p:spPr>
          <a:xfrm>
            <a:off x="1071538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5" name="Прямоугольник 254"/>
          <p:cNvSpPr/>
          <p:nvPr/>
        </p:nvSpPr>
        <p:spPr>
          <a:xfrm>
            <a:off x="1428728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" name="Прямоугольник 255"/>
          <p:cNvSpPr/>
          <p:nvPr/>
        </p:nvSpPr>
        <p:spPr>
          <a:xfrm>
            <a:off x="1785918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7" name="Прямоугольник 256"/>
          <p:cNvSpPr/>
          <p:nvPr/>
        </p:nvSpPr>
        <p:spPr>
          <a:xfrm>
            <a:off x="2143108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8" name="Прямоугольник 257"/>
          <p:cNvSpPr/>
          <p:nvPr/>
        </p:nvSpPr>
        <p:spPr>
          <a:xfrm>
            <a:off x="2500298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9" name="Прямоугольник 258"/>
          <p:cNvSpPr/>
          <p:nvPr/>
        </p:nvSpPr>
        <p:spPr>
          <a:xfrm>
            <a:off x="2857488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0" name="Прямоугольник 259"/>
          <p:cNvSpPr/>
          <p:nvPr/>
        </p:nvSpPr>
        <p:spPr>
          <a:xfrm>
            <a:off x="3214678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1" name="Прямоугольник 260"/>
          <p:cNvSpPr/>
          <p:nvPr/>
        </p:nvSpPr>
        <p:spPr>
          <a:xfrm>
            <a:off x="3571868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2" name="Прямоугольник 261"/>
          <p:cNvSpPr/>
          <p:nvPr/>
        </p:nvSpPr>
        <p:spPr>
          <a:xfrm>
            <a:off x="357158" y="421481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63" name="Прямоугольник 262"/>
          <p:cNvSpPr/>
          <p:nvPr/>
        </p:nvSpPr>
        <p:spPr>
          <a:xfrm>
            <a:off x="714348" y="421481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4" name="Прямоугольник 263"/>
          <p:cNvSpPr/>
          <p:nvPr/>
        </p:nvSpPr>
        <p:spPr>
          <a:xfrm>
            <a:off x="1071538" y="421481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5" name="Прямоугольник 264"/>
          <p:cNvSpPr/>
          <p:nvPr/>
        </p:nvSpPr>
        <p:spPr>
          <a:xfrm>
            <a:off x="1428728" y="421481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" name="Прямоугольник 265"/>
          <p:cNvSpPr/>
          <p:nvPr/>
        </p:nvSpPr>
        <p:spPr>
          <a:xfrm>
            <a:off x="1785918" y="421481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7" name="Прямоугольник 266"/>
          <p:cNvSpPr/>
          <p:nvPr/>
        </p:nvSpPr>
        <p:spPr>
          <a:xfrm>
            <a:off x="2143108" y="421481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8" name="Прямоугольник 267"/>
          <p:cNvSpPr/>
          <p:nvPr/>
        </p:nvSpPr>
        <p:spPr>
          <a:xfrm>
            <a:off x="2500298" y="421481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9" name="Прямоугольник 268"/>
          <p:cNvSpPr/>
          <p:nvPr/>
        </p:nvSpPr>
        <p:spPr>
          <a:xfrm>
            <a:off x="2857488" y="421481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0" name="Прямоугольник 269"/>
          <p:cNvSpPr/>
          <p:nvPr/>
        </p:nvSpPr>
        <p:spPr>
          <a:xfrm>
            <a:off x="3214678" y="421481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1" name="Прямоугольник 270"/>
          <p:cNvSpPr/>
          <p:nvPr/>
        </p:nvSpPr>
        <p:spPr>
          <a:xfrm>
            <a:off x="3571868" y="421481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2" name="Прямоугольник 271"/>
          <p:cNvSpPr/>
          <p:nvPr/>
        </p:nvSpPr>
        <p:spPr>
          <a:xfrm>
            <a:off x="357158" y="457200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73" name="Прямоугольник 272"/>
          <p:cNvSpPr/>
          <p:nvPr/>
        </p:nvSpPr>
        <p:spPr>
          <a:xfrm>
            <a:off x="714348" y="457200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4" name="Прямоугольник 273"/>
          <p:cNvSpPr/>
          <p:nvPr/>
        </p:nvSpPr>
        <p:spPr>
          <a:xfrm>
            <a:off x="1071538" y="457200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5" name="Прямоугольник 274"/>
          <p:cNvSpPr/>
          <p:nvPr/>
        </p:nvSpPr>
        <p:spPr>
          <a:xfrm>
            <a:off x="1428728" y="457200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" name="Прямоугольник 275"/>
          <p:cNvSpPr/>
          <p:nvPr/>
        </p:nvSpPr>
        <p:spPr>
          <a:xfrm>
            <a:off x="1785918" y="457200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7" name="Прямоугольник 276"/>
          <p:cNvSpPr/>
          <p:nvPr/>
        </p:nvSpPr>
        <p:spPr>
          <a:xfrm>
            <a:off x="2143108" y="457200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8" name="Прямоугольник 277"/>
          <p:cNvSpPr/>
          <p:nvPr/>
        </p:nvSpPr>
        <p:spPr>
          <a:xfrm>
            <a:off x="2500298" y="457200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9" name="Прямоугольник 278"/>
          <p:cNvSpPr/>
          <p:nvPr/>
        </p:nvSpPr>
        <p:spPr>
          <a:xfrm>
            <a:off x="2857488" y="457200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0" name="Прямоугольник 279"/>
          <p:cNvSpPr/>
          <p:nvPr/>
        </p:nvSpPr>
        <p:spPr>
          <a:xfrm>
            <a:off x="3214678" y="457200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1" name="Прямоугольник 280"/>
          <p:cNvSpPr/>
          <p:nvPr/>
        </p:nvSpPr>
        <p:spPr>
          <a:xfrm>
            <a:off x="3571868" y="457200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2" name="Прямоугольник 281"/>
          <p:cNvSpPr/>
          <p:nvPr/>
        </p:nvSpPr>
        <p:spPr>
          <a:xfrm>
            <a:off x="357158" y="492919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83" name="Прямоугольник 282"/>
          <p:cNvSpPr/>
          <p:nvPr/>
        </p:nvSpPr>
        <p:spPr>
          <a:xfrm>
            <a:off x="714348" y="492919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4" name="Прямоугольник 283"/>
          <p:cNvSpPr/>
          <p:nvPr/>
        </p:nvSpPr>
        <p:spPr>
          <a:xfrm>
            <a:off x="1071538" y="492919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5" name="Прямоугольник 284"/>
          <p:cNvSpPr/>
          <p:nvPr/>
        </p:nvSpPr>
        <p:spPr>
          <a:xfrm>
            <a:off x="1428728" y="492919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6" name="Прямоугольник 285"/>
          <p:cNvSpPr/>
          <p:nvPr/>
        </p:nvSpPr>
        <p:spPr>
          <a:xfrm>
            <a:off x="1785918" y="492919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7" name="Прямоугольник 286"/>
          <p:cNvSpPr/>
          <p:nvPr/>
        </p:nvSpPr>
        <p:spPr>
          <a:xfrm>
            <a:off x="2143108" y="492919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8" name="Прямоугольник 287"/>
          <p:cNvSpPr/>
          <p:nvPr/>
        </p:nvSpPr>
        <p:spPr>
          <a:xfrm>
            <a:off x="2500298" y="492919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9" name="Прямоугольник 288"/>
          <p:cNvSpPr/>
          <p:nvPr/>
        </p:nvSpPr>
        <p:spPr>
          <a:xfrm>
            <a:off x="2857488" y="492919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0" name="Прямоугольник 289"/>
          <p:cNvSpPr/>
          <p:nvPr/>
        </p:nvSpPr>
        <p:spPr>
          <a:xfrm>
            <a:off x="3214678" y="492919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1" name="Прямоугольник 290"/>
          <p:cNvSpPr/>
          <p:nvPr/>
        </p:nvSpPr>
        <p:spPr>
          <a:xfrm>
            <a:off x="3571868" y="492919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2" name="Прямоугольник 291"/>
          <p:cNvSpPr/>
          <p:nvPr/>
        </p:nvSpPr>
        <p:spPr>
          <a:xfrm>
            <a:off x="357158" y="528638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293" name="Прямоугольник 292"/>
          <p:cNvSpPr/>
          <p:nvPr/>
        </p:nvSpPr>
        <p:spPr>
          <a:xfrm>
            <a:off x="714348" y="528638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4" name="Прямоугольник 293"/>
          <p:cNvSpPr/>
          <p:nvPr/>
        </p:nvSpPr>
        <p:spPr>
          <a:xfrm>
            <a:off x="1071538" y="528638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5" name="Прямоугольник 294"/>
          <p:cNvSpPr/>
          <p:nvPr/>
        </p:nvSpPr>
        <p:spPr>
          <a:xfrm>
            <a:off x="1428728" y="528638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6" name="Прямоугольник 295"/>
          <p:cNvSpPr/>
          <p:nvPr/>
        </p:nvSpPr>
        <p:spPr>
          <a:xfrm>
            <a:off x="1785918" y="528638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7" name="Прямоугольник 296"/>
          <p:cNvSpPr/>
          <p:nvPr/>
        </p:nvSpPr>
        <p:spPr>
          <a:xfrm>
            <a:off x="2143108" y="528638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8" name="Прямоугольник 297"/>
          <p:cNvSpPr/>
          <p:nvPr/>
        </p:nvSpPr>
        <p:spPr>
          <a:xfrm>
            <a:off x="2500298" y="528638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9" name="Прямоугольник 298"/>
          <p:cNvSpPr/>
          <p:nvPr/>
        </p:nvSpPr>
        <p:spPr>
          <a:xfrm>
            <a:off x="2857488" y="528638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0" name="Прямоугольник 299"/>
          <p:cNvSpPr/>
          <p:nvPr/>
        </p:nvSpPr>
        <p:spPr>
          <a:xfrm>
            <a:off x="3214678" y="528638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1" name="Прямоугольник 300"/>
          <p:cNvSpPr/>
          <p:nvPr/>
        </p:nvSpPr>
        <p:spPr>
          <a:xfrm>
            <a:off x="3571868" y="528638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2" name="Прямоугольник 301"/>
          <p:cNvSpPr/>
          <p:nvPr/>
        </p:nvSpPr>
        <p:spPr>
          <a:xfrm>
            <a:off x="357158" y="56435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303" name="Прямоугольник 302"/>
          <p:cNvSpPr/>
          <p:nvPr/>
        </p:nvSpPr>
        <p:spPr>
          <a:xfrm>
            <a:off x="714348" y="56435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4" name="Прямоугольник 303"/>
          <p:cNvSpPr/>
          <p:nvPr/>
        </p:nvSpPr>
        <p:spPr>
          <a:xfrm>
            <a:off x="1071538" y="56435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5" name="Прямоугольник 304"/>
          <p:cNvSpPr/>
          <p:nvPr/>
        </p:nvSpPr>
        <p:spPr>
          <a:xfrm>
            <a:off x="1428728" y="56435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6" name="Прямоугольник 305"/>
          <p:cNvSpPr/>
          <p:nvPr/>
        </p:nvSpPr>
        <p:spPr>
          <a:xfrm>
            <a:off x="1785918" y="56435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" name="Прямоугольник 306"/>
          <p:cNvSpPr/>
          <p:nvPr/>
        </p:nvSpPr>
        <p:spPr>
          <a:xfrm>
            <a:off x="2143108" y="56435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8" name="Прямоугольник 307"/>
          <p:cNvSpPr/>
          <p:nvPr/>
        </p:nvSpPr>
        <p:spPr>
          <a:xfrm>
            <a:off x="2500298" y="56435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9" name="Прямоугольник 308"/>
          <p:cNvSpPr/>
          <p:nvPr/>
        </p:nvSpPr>
        <p:spPr>
          <a:xfrm>
            <a:off x="2857488" y="56435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0" name="Прямоугольник 309"/>
          <p:cNvSpPr/>
          <p:nvPr/>
        </p:nvSpPr>
        <p:spPr>
          <a:xfrm>
            <a:off x="3214678" y="56435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1" name="Прямоугольник 310"/>
          <p:cNvSpPr/>
          <p:nvPr/>
        </p:nvSpPr>
        <p:spPr>
          <a:xfrm>
            <a:off x="3571868" y="56435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2" name="Прямоугольник 311"/>
          <p:cNvSpPr/>
          <p:nvPr/>
        </p:nvSpPr>
        <p:spPr>
          <a:xfrm>
            <a:off x="5000628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3" name="Прямоугольник 312"/>
          <p:cNvSpPr/>
          <p:nvPr/>
        </p:nvSpPr>
        <p:spPr>
          <a:xfrm>
            <a:off x="5357818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14" name="Прямоугольник 313"/>
          <p:cNvSpPr/>
          <p:nvPr/>
        </p:nvSpPr>
        <p:spPr>
          <a:xfrm>
            <a:off x="5715008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315" name="Прямоугольник 314"/>
          <p:cNvSpPr/>
          <p:nvPr/>
        </p:nvSpPr>
        <p:spPr>
          <a:xfrm>
            <a:off x="6072198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316" name="Прямоугольник 315"/>
          <p:cNvSpPr/>
          <p:nvPr/>
        </p:nvSpPr>
        <p:spPr>
          <a:xfrm>
            <a:off x="6429388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317" name="Прямоугольник 316"/>
          <p:cNvSpPr/>
          <p:nvPr/>
        </p:nvSpPr>
        <p:spPr>
          <a:xfrm>
            <a:off x="6786578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</a:t>
            </a:r>
            <a:endParaRPr lang="ru-RU" dirty="0"/>
          </a:p>
        </p:txBody>
      </p:sp>
      <p:sp>
        <p:nvSpPr>
          <p:cNvPr id="318" name="Прямоугольник 317"/>
          <p:cNvSpPr/>
          <p:nvPr/>
        </p:nvSpPr>
        <p:spPr>
          <a:xfrm>
            <a:off x="7143768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319" name="Прямоугольник 318"/>
          <p:cNvSpPr/>
          <p:nvPr/>
        </p:nvSpPr>
        <p:spPr>
          <a:xfrm>
            <a:off x="7500958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</a:t>
            </a:r>
            <a:endParaRPr lang="ru-RU" dirty="0"/>
          </a:p>
        </p:txBody>
      </p:sp>
      <p:sp>
        <p:nvSpPr>
          <p:cNvPr id="320" name="Прямоугольник 319"/>
          <p:cNvSpPr/>
          <p:nvPr/>
        </p:nvSpPr>
        <p:spPr>
          <a:xfrm>
            <a:off x="7858148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321" name="Прямоугольник 320"/>
          <p:cNvSpPr/>
          <p:nvPr/>
        </p:nvSpPr>
        <p:spPr>
          <a:xfrm>
            <a:off x="8215338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322" name="Прямоугольник 321"/>
          <p:cNvSpPr/>
          <p:nvPr/>
        </p:nvSpPr>
        <p:spPr>
          <a:xfrm>
            <a:off x="5000628" y="278605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23" name="Прямоугольник 322"/>
          <p:cNvSpPr/>
          <p:nvPr/>
        </p:nvSpPr>
        <p:spPr>
          <a:xfrm>
            <a:off x="5357818" y="278605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4" name="Прямоугольник 323"/>
          <p:cNvSpPr/>
          <p:nvPr/>
        </p:nvSpPr>
        <p:spPr>
          <a:xfrm>
            <a:off x="5715008" y="278605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5" name="Прямоугольник 324"/>
          <p:cNvSpPr/>
          <p:nvPr/>
        </p:nvSpPr>
        <p:spPr>
          <a:xfrm>
            <a:off x="6072198" y="278605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6" name="Прямоугольник 325">
            <a:hlinkClick r:id="rId3" action="ppaction://hlinksldjump"/>
          </p:cNvPr>
          <p:cNvSpPr/>
          <p:nvPr/>
        </p:nvSpPr>
        <p:spPr>
          <a:xfrm>
            <a:off x="6429388" y="278605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7" name="Прямоугольник 326"/>
          <p:cNvSpPr/>
          <p:nvPr/>
        </p:nvSpPr>
        <p:spPr>
          <a:xfrm>
            <a:off x="6786578" y="278605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8" name="Прямоугольник 327"/>
          <p:cNvSpPr/>
          <p:nvPr/>
        </p:nvSpPr>
        <p:spPr>
          <a:xfrm>
            <a:off x="7143768" y="278605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9" name="Прямоугольник 328"/>
          <p:cNvSpPr/>
          <p:nvPr/>
        </p:nvSpPr>
        <p:spPr>
          <a:xfrm>
            <a:off x="7500958" y="278605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0" name="Прямоугольник 329"/>
          <p:cNvSpPr/>
          <p:nvPr/>
        </p:nvSpPr>
        <p:spPr>
          <a:xfrm>
            <a:off x="7858148" y="278605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1" name="Прямоугольник 330"/>
          <p:cNvSpPr/>
          <p:nvPr/>
        </p:nvSpPr>
        <p:spPr>
          <a:xfrm>
            <a:off x="8215338" y="278605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2" name="Прямоугольник 331"/>
          <p:cNvSpPr/>
          <p:nvPr/>
        </p:nvSpPr>
        <p:spPr>
          <a:xfrm>
            <a:off x="5000628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33" name="Прямоугольник 332"/>
          <p:cNvSpPr/>
          <p:nvPr/>
        </p:nvSpPr>
        <p:spPr>
          <a:xfrm>
            <a:off x="5357818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4" name="Прямоугольник 333"/>
          <p:cNvSpPr/>
          <p:nvPr/>
        </p:nvSpPr>
        <p:spPr>
          <a:xfrm>
            <a:off x="5715008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5" name="Прямоугольник 334"/>
          <p:cNvSpPr/>
          <p:nvPr/>
        </p:nvSpPr>
        <p:spPr>
          <a:xfrm>
            <a:off x="6072198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6" name="Прямоугольник 335"/>
          <p:cNvSpPr/>
          <p:nvPr/>
        </p:nvSpPr>
        <p:spPr>
          <a:xfrm>
            <a:off x="6429388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7" name="Прямоугольник 336"/>
          <p:cNvSpPr/>
          <p:nvPr/>
        </p:nvSpPr>
        <p:spPr>
          <a:xfrm>
            <a:off x="6786578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8" name="Прямоугольник 337"/>
          <p:cNvSpPr/>
          <p:nvPr/>
        </p:nvSpPr>
        <p:spPr>
          <a:xfrm>
            <a:off x="7143768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9" name="Прямоугольник 338"/>
          <p:cNvSpPr/>
          <p:nvPr/>
        </p:nvSpPr>
        <p:spPr>
          <a:xfrm>
            <a:off x="7500958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0" name="Прямоугольник 339"/>
          <p:cNvSpPr/>
          <p:nvPr/>
        </p:nvSpPr>
        <p:spPr>
          <a:xfrm>
            <a:off x="7858148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1" name="Прямоугольник 340"/>
          <p:cNvSpPr/>
          <p:nvPr/>
        </p:nvSpPr>
        <p:spPr>
          <a:xfrm>
            <a:off x="8215338" y="314324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2" name="Прямоугольник 341"/>
          <p:cNvSpPr/>
          <p:nvPr/>
        </p:nvSpPr>
        <p:spPr>
          <a:xfrm>
            <a:off x="5000628" y="350043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43" name="Прямоугольник 342"/>
          <p:cNvSpPr/>
          <p:nvPr/>
        </p:nvSpPr>
        <p:spPr>
          <a:xfrm>
            <a:off x="5357818" y="350043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4" name="Прямоугольник 343"/>
          <p:cNvSpPr/>
          <p:nvPr/>
        </p:nvSpPr>
        <p:spPr>
          <a:xfrm>
            <a:off x="5715008" y="350043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5" name="Прямоугольник 344"/>
          <p:cNvSpPr/>
          <p:nvPr/>
        </p:nvSpPr>
        <p:spPr>
          <a:xfrm>
            <a:off x="6072198" y="350043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6" name="Прямоугольник 345"/>
          <p:cNvSpPr/>
          <p:nvPr/>
        </p:nvSpPr>
        <p:spPr>
          <a:xfrm>
            <a:off x="6429388" y="350043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7" name="Прямоугольник 346"/>
          <p:cNvSpPr/>
          <p:nvPr/>
        </p:nvSpPr>
        <p:spPr>
          <a:xfrm>
            <a:off x="6786578" y="350043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8" name="Прямоугольник 347"/>
          <p:cNvSpPr/>
          <p:nvPr/>
        </p:nvSpPr>
        <p:spPr>
          <a:xfrm>
            <a:off x="7143768" y="350043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9" name="Прямоугольник 348"/>
          <p:cNvSpPr/>
          <p:nvPr/>
        </p:nvSpPr>
        <p:spPr>
          <a:xfrm>
            <a:off x="7500958" y="350043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0" name="Прямоугольник 349"/>
          <p:cNvSpPr/>
          <p:nvPr/>
        </p:nvSpPr>
        <p:spPr>
          <a:xfrm>
            <a:off x="7858148" y="350043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1" name="Прямоугольник 350"/>
          <p:cNvSpPr/>
          <p:nvPr/>
        </p:nvSpPr>
        <p:spPr>
          <a:xfrm>
            <a:off x="8215338" y="350043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2" name="Прямоугольник 351"/>
          <p:cNvSpPr/>
          <p:nvPr/>
        </p:nvSpPr>
        <p:spPr>
          <a:xfrm>
            <a:off x="5000628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53" name="Прямоугольник 352"/>
          <p:cNvSpPr/>
          <p:nvPr/>
        </p:nvSpPr>
        <p:spPr>
          <a:xfrm>
            <a:off x="5357818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4" name="Прямоугольник 353"/>
          <p:cNvSpPr/>
          <p:nvPr/>
        </p:nvSpPr>
        <p:spPr>
          <a:xfrm>
            <a:off x="5715008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5" name="Прямоугольник 354"/>
          <p:cNvSpPr/>
          <p:nvPr/>
        </p:nvSpPr>
        <p:spPr>
          <a:xfrm>
            <a:off x="6072198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6" name="Прямоугольник 355"/>
          <p:cNvSpPr/>
          <p:nvPr/>
        </p:nvSpPr>
        <p:spPr>
          <a:xfrm>
            <a:off x="6429388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7" name="Прямоугольник 356"/>
          <p:cNvSpPr/>
          <p:nvPr/>
        </p:nvSpPr>
        <p:spPr>
          <a:xfrm>
            <a:off x="6786578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8" name="Прямоугольник 357"/>
          <p:cNvSpPr/>
          <p:nvPr/>
        </p:nvSpPr>
        <p:spPr>
          <a:xfrm>
            <a:off x="7143768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9" name="Прямоугольник 358"/>
          <p:cNvSpPr/>
          <p:nvPr/>
        </p:nvSpPr>
        <p:spPr>
          <a:xfrm>
            <a:off x="7500958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0" name="Прямоугольник 359"/>
          <p:cNvSpPr/>
          <p:nvPr/>
        </p:nvSpPr>
        <p:spPr>
          <a:xfrm>
            <a:off x="7858148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1" name="Прямоугольник 360"/>
          <p:cNvSpPr/>
          <p:nvPr/>
        </p:nvSpPr>
        <p:spPr>
          <a:xfrm>
            <a:off x="8215338" y="385762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2" name="Прямоугольник 361"/>
          <p:cNvSpPr/>
          <p:nvPr/>
        </p:nvSpPr>
        <p:spPr>
          <a:xfrm>
            <a:off x="5000628" y="421481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63" name="Прямоугольник 362"/>
          <p:cNvSpPr/>
          <p:nvPr/>
        </p:nvSpPr>
        <p:spPr>
          <a:xfrm>
            <a:off x="5357818" y="421481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4" name="Прямоугольник 363"/>
          <p:cNvSpPr/>
          <p:nvPr/>
        </p:nvSpPr>
        <p:spPr>
          <a:xfrm>
            <a:off x="5715008" y="421481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5" name="Прямоугольник 364"/>
          <p:cNvSpPr/>
          <p:nvPr/>
        </p:nvSpPr>
        <p:spPr>
          <a:xfrm>
            <a:off x="6072198" y="421481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6" name="Прямоугольник 365"/>
          <p:cNvSpPr/>
          <p:nvPr/>
        </p:nvSpPr>
        <p:spPr>
          <a:xfrm>
            <a:off x="6429388" y="421481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7" name="Прямоугольник 366"/>
          <p:cNvSpPr/>
          <p:nvPr/>
        </p:nvSpPr>
        <p:spPr>
          <a:xfrm>
            <a:off x="6786578" y="421481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8" name="Прямоугольник 367"/>
          <p:cNvSpPr/>
          <p:nvPr/>
        </p:nvSpPr>
        <p:spPr>
          <a:xfrm>
            <a:off x="7143768" y="421481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9" name="Прямоугольник 368"/>
          <p:cNvSpPr/>
          <p:nvPr/>
        </p:nvSpPr>
        <p:spPr>
          <a:xfrm>
            <a:off x="7500958" y="421481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0" name="Прямоугольник 369"/>
          <p:cNvSpPr/>
          <p:nvPr/>
        </p:nvSpPr>
        <p:spPr>
          <a:xfrm>
            <a:off x="7858148" y="421481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1" name="Прямоугольник 370"/>
          <p:cNvSpPr/>
          <p:nvPr/>
        </p:nvSpPr>
        <p:spPr>
          <a:xfrm>
            <a:off x="8215338" y="421481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2" name="Прямоугольник 371"/>
          <p:cNvSpPr/>
          <p:nvPr/>
        </p:nvSpPr>
        <p:spPr>
          <a:xfrm>
            <a:off x="5000628" y="457200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73" name="Прямоугольник 372"/>
          <p:cNvSpPr/>
          <p:nvPr/>
        </p:nvSpPr>
        <p:spPr>
          <a:xfrm>
            <a:off x="5357818" y="457200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4" name="Прямоугольник 373"/>
          <p:cNvSpPr/>
          <p:nvPr/>
        </p:nvSpPr>
        <p:spPr>
          <a:xfrm>
            <a:off x="5715008" y="457200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75" name="Прямоугольник 374"/>
          <p:cNvSpPr/>
          <p:nvPr/>
        </p:nvSpPr>
        <p:spPr>
          <a:xfrm>
            <a:off x="6072198" y="457200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6" name="Прямоугольник 375"/>
          <p:cNvSpPr/>
          <p:nvPr/>
        </p:nvSpPr>
        <p:spPr>
          <a:xfrm>
            <a:off x="6429388" y="457200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7" name="Прямоугольник 376"/>
          <p:cNvSpPr/>
          <p:nvPr/>
        </p:nvSpPr>
        <p:spPr>
          <a:xfrm>
            <a:off x="6786578" y="457200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8" name="Прямоугольник 377"/>
          <p:cNvSpPr/>
          <p:nvPr/>
        </p:nvSpPr>
        <p:spPr>
          <a:xfrm>
            <a:off x="7143768" y="457200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9" name="Прямоугольник 378"/>
          <p:cNvSpPr/>
          <p:nvPr/>
        </p:nvSpPr>
        <p:spPr>
          <a:xfrm>
            <a:off x="7500958" y="457200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0" name="Прямоугольник 379"/>
          <p:cNvSpPr/>
          <p:nvPr/>
        </p:nvSpPr>
        <p:spPr>
          <a:xfrm>
            <a:off x="7858148" y="457200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1" name="Прямоугольник 380"/>
          <p:cNvSpPr/>
          <p:nvPr/>
        </p:nvSpPr>
        <p:spPr>
          <a:xfrm>
            <a:off x="8215338" y="457200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3" name="Прямоугольник 382"/>
          <p:cNvSpPr/>
          <p:nvPr/>
        </p:nvSpPr>
        <p:spPr>
          <a:xfrm>
            <a:off x="5000628" y="492919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87" name="Прямоугольник 386"/>
          <p:cNvSpPr/>
          <p:nvPr/>
        </p:nvSpPr>
        <p:spPr>
          <a:xfrm>
            <a:off x="5357818" y="492919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8" name="Прямоугольник 387"/>
          <p:cNvSpPr/>
          <p:nvPr/>
        </p:nvSpPr>
        <p:spPr>
          <a:xfrm>
            <a:off x="5715008" y="492919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9" name="Прямоугольник 388"/>
          <p:cNvSpPr/>
          <p:nvPr/>
        </p:nvSpPr>
        <p:spPr>
          <a:xfrm>
            <a:off x="6072198" y="492919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0" name="Прямоугольник 389"/>
          <p:cNvSpPr/>
          <p:nvPr/>
        </p:nvSpPr>
        <p:spPr>
          <a:xfrm>
            <a:off x="6429388" y="492919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1" name="Прямоугольник 390"/>
          <p:cNvSpPr/>
          <p:nvPr/>
        </p:nvSpPr>
        <p:spPr>
          <a:xfrm>
            <a:off x="6786578" y="492919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2" name="Прямоугольник 391"/>
          <p:cNvSpPr/>
          <p:nvPr/>
        </p:nvSpPr>
        <p:spPr>
          <a:xfrm>
            <a:off x="7143768" y="492919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3" name="Прямоугольник 392"/>
          <p:cNvSpPr/>
          <p:nvPr/>
        </p:nvSpPr>
        <p:spPr>
          <a:xfrm>
            <a:off x="7500958" y="492919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4" name="Прямоугольник 393"/>
          <p:cNvSpPr/>
          <p:nvPr/>
        </p:nvSpPr>
        <p:spPr>
          <a:xfrm>
            <a:off x="7858148" y="492919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5" name="Прямоугольник 394"/>
          <p:cNvSpPr/>
          <p:nvPr/>
        </p:nvSpPr>
        <p:spPr>
          <a:xfrm>
            <a:off x="8215338" y="492919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6" name="Прямоугольник 395"/>
          <p:cNvSpPr/>
          <p:nvPr/>
        </p:nvSpPr>
        <p:spPr>
          <a:xfrm>
            <a:off x="5000628" y="528638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97" name="Прямоугольник 396"/>
          <p:cNvSpPr/>
          <p:nvPr/>
        </p:nvSpPr>
        <p:spPr>
          <a:xfrm>
            <a:off x="5357818" y="528638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8" name="Прямоугольник 397"/>
          <p:cNvSpPr/>
          <p:nvPr/>
        </p:nvSpPr>
        <p:spPr>
          <a:xfrm>
            <a:off x="5715008" y="528638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9" name="Прямоугольник 398"/>
          <p:cNvSpPr/>
          <p:nvPr/>
        </p:nvSpPr>
        <p:spPr>
          <a:xfrm>
            <a:off x="6072198" y="528638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0" name="Прямоугольник 399"/>
          <p:cNvSpPr/>
          <p:nvPr/>
        </p:nvSpPr>
        <p:spPr>
          <a:xfrm>
            <a:off x="6429388" y="528638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1" name="Прямоугольник 400"/>
          <p:cNvSpPr/>
          <p:nvPr/>
        </p:nvSpPr>
        <p:spPr>
          <a:xfrm>
            <a:off x="6786578" y="528638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2" name="Прямоугольник 401"/>
          <p:cNvSpPr/>
          <p:nvPr/>
        </p:nvSpPr>
        <p:spPr>
          <a:xfrm>
            <a:off x="7143768" y="528638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3" name="Прямоугольник 402"/>
          <p:cNvSpPr/>
          <p:nvPr/>
        </p:nvSpPr>
        <p:spPr>
          <a:xfrm>
            <a:off x="7500958" y="528638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4" name="Прямоугольник 403"/>
          <p:cNvSpPr/>
          <p:nvPr/>
        </p:nvSpPr>
        <p:spPr>
          <a:xfrm>
            <a:off x="7858148" y="528638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5" name="Прямоугольник 404"/>
          <p:cNvSpPr/>
          <p:nvPr/>
        </p:nvSpPr>
        <p:spPr>
          <a:xfrm>
            <a:off x="8215338" y="528638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6" name="Прямоугольник 405"/>
          <p:cNvSpPr/>
          <p:nvPr/>
        </p:nvSpPr>
        <p:spPr>
          <a:xfrm>
            <a:off x="5000628" y="56435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407" name="Прямоугольник 406"/>
          <p:cNvSpPr/>
          <p:nvPr/>
        </p:nvSpPr>
        <p:spPr>
          <a:xfrm>
            <a:off x="5357818" y="56435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8" name="Прямоугольник 407"/>
          <p:cNvSpPr/>
          <p:nvPr/>
        </p:nvSpPr>
        <p:spPr>
          <a:xfrm>
            <a:off x="5715008" y="56435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" name="Прямоугольник 408"/>
          <p:cNvSpPr/>
          <p:nvPr/>
        </p:nvSpPr>
        <p:spPr>
          <a:xfrm>
            <a:off x="6072198" y="56435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0" name="Прямоугольник 409"/>
          <p:cNvSpPr/>
          <p:nvPr/>
        </p:nvSpPr>
        <p:spPr>
          <a:xfrm>
            <a:off x="6429388" y="56435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1" name="Прямоугольник 410"/>
          <p:cNvSpPr/>
          <p:nvPr/>
        </p:nvSpPr>
        <p:spPr>
          <a:xfrm>
            <a:off x="6786578" y="56435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2" name="Прямоугольник 411"/>
          <p:cNvSpPr/>
          <p:nvPr/>
        </p:nvSpPr>
        <p:spPr>
          <a:xfrm>
            <a:off x="7143768" y="56435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3" name="Прямоугольник 412"/>
          <p:cNvSpPr/>
          <p:nvPr/>
        </p:nvSpPr>
        <p:spPr>
          <a:xfrm>
            <a:off x="7500958" y="56435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4" name="Прямоугольник 413"/>
          <p:cNvSpPr/>
          <p:nvPr/>
        </p:nvSpPr>
        <p:spPr>
          <a:xfrm>
            <a:off x="7858148" y="56435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5" name="Прямоугольник 414"/>
          <p:cNvSpPr/>
          <p:nvPr/>
        </p:nvSpPr>
        <p:spPr>
          <a:xfrm>
            <a:off x="8215338" y="564357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88" name="Picture 4" descr="C:\Users\user\Desktop\наталья в\rjhf,km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2786058"/>
            <a:ext cx="340181" cy="357190"/>
          </a:xfrm>
          <a:prstGeom prst="rect">
            <a:avLst/>
          </a:prstGeom>
          <a:noFill/>
        </p:spPr>
      </p:pic>
      <p:sp>
        <p:nvSpPr>
          <p:cNvPr id="490" name="Умножение 489"/>
          <p:cNvSpPr/>
          <p:nvPr/>
        </p:nvSpPr>
        <p:spPr>
          <a:xfrm>
            <a:off x="1071538" y="278605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2" name="Умножение 491"/>
          <p:cNvSpPr/>
          <p:nvPr/>
        </p:nvSpPr>
        <p:spPr>
          <a:xfrm>
            <a:off x="1428728" y="278605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93" name="Picture 4" descr="C:\Users\user\Desktop\наталья в\rjhf,km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2786058"/>
            <a:ext cx="340181" cy="357190"/>
          </a:xfrm>
          <a:prstGeom prst="rect">
            <a:avLst/>
          </a:prstGeom>
          <a:noFill/>
        </p:spPr>
      </p:pic>
      <p:pic>
        <p:nvPicPr>
          <p:cNvPr id="495" name="Picture 4" descr="C:\Users\user\Desktop\наталья в\rjhf,km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08" y="2786058"/>
            <a:ext cx="340181" cy="357190"/>
          </a:xfrm>
          <a:prstGeom prst="rect">
            <a:avLst/>
          </a:prstGeom>
          <a:noFill/>
        </p:spPr>
      </p:pic>
      <p:sp>
        <p:nvSpPr>
          <p:cNvPr id="496" name="Умножение 495"/>
          <p:cNvSpPr/>
          <p:nvPr/>
        </p:nvSpPr>
        <p:spPr>
          <a:xfrm>
            <a:off x="2500298" y="278605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7" name="Умножение 496"/>
          <p:cNvSpPr/>
          <p:nvPr/>
        </p:nvSpPr>
        <p:spPr>
          <a:xfrm>
            <a:off x="2857488" y="278605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8" name="Умножение 497"/>
          <p:cNvSpPr/>
          <p:nvPr/>
        </p:nvSpPr>
        <p:spPr>
          <a:xfrm>
            <a:off x="3214678" y="278605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99" name="Picture 4" descr="C:\Users\user\Desktop\наталья в\rjhf,km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2786058"/>
            <a:ext cx="340181" cy="357190"/>
          </a:xfrm>
          <a:prstGeom prst="rect">
            <a:avLst/>
          </a:prstGeom>
          <a:noFill/>
        </p:spPr>
      </p:pic>
      <p:sp>
        <p:nvSpPr>
          <p:cNvPr id="500" name="Умножение 499"/>
          <p:cNvSpPr/>
          <p:nvPr/>
        </p:nvSpPr>
        <p:spPr>
          <a:xfrm>
            <a:off x="714348" y="314324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1" name="Умножение 500"/>
          <p:cNvSpPr/>
          <p:nvPr/>
        </p:nvSpPr>
        <p:spPr>
          <a:xfrm>
            <a:off x="1071538" y="314324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2" name="Умножение 501"/>
          <p:cNvSpPr/>
          <p:nvPr/>
        </p:nvSpPr>
        <p:spPr>
          <a:xfrm>
            <a:off x="1428728" y="314324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3" name="Умножение 502"/>
          <p:cNvSpPr/>
          <p:nvPr/>
        </p:nvSpPr>
        <p:spPr>
          <a:xfrm>
            <a:off x="1785918" y="314324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4" name="Умножение 503"/>
          <p:cNvSpPr/>
          <p:nvPr/>
        </p:nvSpPr>
        <p:spPr>
          <a:xfrm>
            <a:off x="2143108" y="314324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5" name="Умножение 504"/>
          <p:cNvSpPr/>
          <p:nvPr/>
        </p:nvSpPr>
        <p:spPr>
          <a:xfrm>
            <a:off x="2500298" y="314324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6" name="Умножение 505"/>
          <p:cNvSpPr/>
          <p:nvPr/>
        </p:nvSpPr>
        <p:spPr>
          <a:xfrm>
            <a:off x="2857488" y="314324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7" name="Умножение 506"/>
          <p:cNvSpPr/>
          <p:nvPr/>
        </p:nvSpPr>
        <p:spPr>
          <a:xfrm>
            <a:off x="3214678" y="314324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08" name="Picture 4" descr="C:\Users\user\Desktop\наталья в\rjhf,km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3143248"/>
            <a:ext cx="340181" cy="357190"/>
          </a:xfrm>
          <a:prstGeom prst="rect">
            <a:avLst/>
          </a:prstGeom>
          <a:noFill/>
        </p:spPr>
      </p:pic>
      <p:pic>
        <p:nvPicPr>
          <p:cNvPr id="509" name="Picture 4" descr="C:\Users\user\Desktop\наталья в\rjhf,km.jp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3500438"/>
            <a:ext cx="340181" cy="357190"/>
          </a:xfrm>
          <a:prstGeom prst="rect">
            <a:avLst/>
          </a:prstGeom>
          <a:noFill/>
        </p:spPr>
      </p:pic>
      <p:sp>
        <p:nvSpPr>
          <p:cNvPr id="510" name="Умножение 509"/>
          <p:cNvSpPr/>
          <p:nvPr/>
        </p:nvSpPr>
        <p:spPr>
          <a:xfrm>
            <a:off x="1071538" y="350043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1" name="Умножение 510"/>
          <p:cNvSpPr/>
          <p:nvPr/>
        </p:nvSpPr>
        <p:spPr>
          <a:xfrm>
            <a:off x="1428728" y="350043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" name="Умножение 511"/>
          <p:cNvSpPr/>
          <p:nvPr/>
        </p:nvSpPr>
        <p:spPr>
          <a:xfrm>
            <a:off x="1785918" y="350043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3" name="Умножение 512"/>
          <p:cNvSpPr/>
          <p:nvPr/>
        </p:nvSpPr>
        <p:spPr>
          <a:xfrm>
            <a:off x="2143108" y="350043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4" name="Умножение 513"/>
          <p:cNvSpPr/>
          <p:nvPr/>
        </p:nvSpPr>
        <p:spPr>
          <a:xfrm>
            <a:off x="2500298" y="350043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5" name="Picture 4" descr="C:\Users\user\Desktop\наталья в\rjhf,km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3500438"/>
            <a:ext cx="340181" cy="357190"/>
          </a:xfrm>
          <a:prstGeom prst="rect">
            <a:avLst/>
          </a:prstGeom>
          <a:noFill/>
        </p:spPr>
      </p:pic>
      <p:sp>
        <p:nvSpPr>
          <p:cNvPr id="516" name="Умножение 515"/>
          <p:cNvSpPr/>
          <p:nvPr/>
        </p:nvSpPr>
        <p:spPr>
          <a:xfrm>
            <a:off x="3214678" y="350043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7" name="Picture 4" descr="C:\Users\user\Desktop\наталья в\rjhf,km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3500438"/>
            <a:ext cx="340181" cy="357190"/>
          </a:xfrm>
          <a:prstGeom prst="rect">
            <a:avLst/>
          </a:prstGeom>
          <a:noFill/>
        </p:spPr>
      </p:pic>
      <p:pic>
        <p:nvPicPr>
          <p:cNvPr id="519" name="Picture 4" descr="C:\Users\user\Desktop\наталья в\rjhf,km.jp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3857628"/>
            <a:ext cx="340181" cy="357190"/>
          </a:xfrm>
          <a:prstGeom prst="rect">
            <a:avLst/>
          </a:prstGeom>
          <a:noFill/>
        </p:spPr>
      </p:pic>
      <p:sp>
        <p:nvSpPr>
          <p:cNvPr id="520" name="Умножение 519">
            <a:hlinkClick r:id="rId13" action="ppaction://hlinksldjump"/>
          </p:cNvPr>
          <p:cNvSpPr/>
          <p:nvPr/>
        </p:nvSpPr>
        <p:spPr>
          <a:xfrm>
            <a:off x="1071538" y="385762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1" name="Умножение 520">
            <a:hlinkClick r:id="rId14" action="ppaction://hlinksldjump"/>
          </p:cNvPr>
          <p:cNvSpPr/>
          <p:nvPr/>
        </p:nvSpPr>
        <p:spPr>
          <a:xfrm>
            <a:off x="1428728" y="385762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22" name="Picture 4" descr="C:\Users\user\Desktop\наталья в\rjhf,km.jp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3857628"/>
            <a:ext cx="340181" cy="357190"/>
          </a:xfrm>
          <a:prstGeom prst="rect">
            <a:avLst/>
          </a:prstGeom>
          <a:noFill/>
        </p:spPr>
      </p:pic>
      <p:sp>
        <p:nvSpPr>
          <p:cNvPr id="523" name="Умножение 522">
            <a:hlinkClick r:id="" action="ppaction://noaction"/>
          </p:cNvPr>
          <p:cNvSpPr/>
          <p:nvPr/>
        </p:nvSpPr>
        <p:spPr>
          <a:xfrm>
            <a:off x="2143108" y="385762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4" name="Умножение 523">
            <a:hlinkClick r:id="" action="ppaction://noaction"/>
          </p:cNvPr>
          <p:cNvSpPr/>
          <p:nvPr/>
        </p:nvSpPr>
        <p:spPr>
          <a:xfrm>
            <a:off x="2500298" y="385762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25" name="Picture 4" descr="C:\Users\user\Desktop\наталья в\rjhf,km.jpg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3857628"/>
            <a:ext cx="340181" cy="357190"/>
          </a:xfrm>
          <a:prstGeom prst="rect">
            <a:avLst/>
          </a:prstGeom>
          <a:noFill/>
        </p:spPr>
      </p:pic>
      <p:sp>
        <p:nvSpPr>
          <p:cNvPr id="526" name="Умножение 525"/>
          <p:cNvSpPr/>
          <p:nvPr/>
        </p:nvSpPr>
        <p:spPr>
          <a:xfrm>
            <a:off x="3214678" y="385762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27" name="Picture 4" descr="C:\Users\user\Desktop\наталья в\rjhf,km.jp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3857628"/>
            <a:ext cx="340181" cy="357190"/>
          </a:xfrm>
          <a:prstGeom prst="rect">
            <a:avLst/>
          </a:prstGeom>
          <a:noFill/>
        </p:spPr>
      </p:pic>
      <p:pic>
        <p:nvPicPr>
          <p:cNvPr id="528" name="Picture 4" descr="C:\Users\user\Desktop\наталья в\rjhf,km.jpg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4214818"/>
            <a:ext cx="340181" cy="357190"/>
          </a:xfrm>
          <a:prstGeom prst="rect">
            <a:avLst/>
          </a:prstGeom>
          <a:noFill/>
        </p:spPr>
      </p:pic>
      <p:sp>
        <p:nvSpPr>
          <p:cNvPr id="530" name="Умножение 529"/>
          <p:cNvSpPr/>
          <p:nvPr/>
        </p:nvSpPr>
        <p:spPr>
          <a:xfrm>
            <a:off x="1071538" y="421481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1" name="Умножение 530"/>
          <p:cNvSpPr/>
          <p:nvPr/>
        </p:nvSpPr>
        <p:spPr>
          <a:xfrm>
            <a:off x="1428728" y="421481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2" name="Умножение 531"/>
          <p:cNvSpPr/>
          <p:nvPr/>
        </p:nvSpPr>
        <p:spPr>
          <a:xfrm>
            <a:off x="1785918" y="421481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3" name="Умножение 532"/>
          <p:cNvSpPr/>
          <p:nvPr/>
        </p:nvSpPr>
        <p:spPr>
          <a:xfrm>
            <a:off x="2143108" y="421481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4" name="Умножение 533"/>
          <p:cNvSpPr/>
          <p:nvPr/>
        </p:nvSpPr>
        <p:spPr>
          <a:xfrm>
            <a:off x="2500298" y="421481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35" name="Picture 4" descr="C:\Users\user\Desktop\наталья в\rjhf,km.jp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4214818"/>
            <a:ext cx="340181" cy="357190"/>
          </a:xfrm>
          <a:prstGeom prst="rect">
            <a:avLst/>
          </a:prstGeom>
          <a:noFill/>
        </p:spPr>
      </p:pic>
      <p:sp>
        <p:nvSpPr>
          <p:cNvPr id="537" name="Умножение 536"/>
          <p:cNvSpPr/>
          <p:nvPr/>
        </p:nvSpPr>
        <p:spPr>
          <a:xfrm>
            <a:off x="3214678" y="421481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9" name="Умножение 538"/>
          <p:cNvSpPr/>
          <p:nvPr/>
        </p:nvSpPr>
        <p:spPr>
          <a:xfrm>
            <a:off x="3571868" y="421481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2" name="Умножение 381"/>
          <p:cNvSpPr/>
          <p:nvPr/>
        </p:nvSpPr>
        <p:spPr>
          <a:xfrm>
            <a:off x="714348" y="457200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4" name="Умножение 383"/>
          <p:cNvSpPr/>
          <p:nvPr/>
        </p:nvSpPr>
        <p:spPr>
          <a:xfrm>
            <a:off x="1071538" y="457200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5" name="Умножение 384"/>
          <p:cNvSpPr/>
          <p:nvPr/>
        </p:nvSpPr>
        <p:spPr>
          <a:xfrm>
            <a:off x="1428728" y="457200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6" name="Умножение 385"/>
          <p:cNvSpPr/>
          <p:nvPr/>
        </p:nvSpPr>
        <p:spPr>
          <a:xfrm>
            <a:off x="1785918" y="457200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6" name="Умножение 415"/>
          <p:cNvSpPr/>
          <p:nvPr/>
        </p:nvSpPr>
        <p:spPr>
          <a:xfrm>
            <a:off x="2143108" y="457200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7" name="Умножение 416"/>
          <p:cNvSpPr/>
          <p:nvPr/>
        </p:nvSpPr>
        <p:spPr>
          <a:xfrm>
            <a:off x="2500298" y="457200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8" name="Умножение 417"/>
          <p:cNvSpPr/>
          <p:nvPr/>
        </p:nvSpPr>
        <p:spPr>
          <a:xfrm>
            <a:off x="2857488" y="457200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9" name="Умножение 418"/>
          <p:cNvSpPr/>
          <p:nvPr/>
        </p:nvSpPr>
        <p:spPr>
          <a:xfrm>
            <a:off x="3214678" y="457200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0" name="Умножение 419"/>
          <p:cNvSpPr/>
          <p:nvPr/>
        </p:nvSpPr>
        <p:spPr>
          <a:xfrm>
            <a:off x="3571868" y="457200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21" name="Picture 4" descr="C:\Users\user\Desktop\наталья в\rjhf,km.jpg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4929198"/>
            <a:ext cx="340181" cy="357190"/>
          </a:xfrm>
          <a:prstGeom prst="rect">
            <a:avLst/>
          </a:prstGeom>
          <a:noFill/>
        </p:spPr>
      </p:pic>
      <p:pic>
        <p:nvPicPr>
          <p:cNvPr id="422" name="Picture 4" descr="C:\Users\user\Desktop\наталья в\rjhf,km.jpg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4929198"/>
            <a:ext cx="340181" cy="357190"/>
          </a:xfrm>
          <a:prstGeom prst="rect">
            <a:avLst/>
          </a:prstGeom>
          <a:noFill/>
        </p:spPr>
      </p:pic>
      <p:pic>
        <p:nvPicPr>
          <p:cNvPr id="423" name="Picture 4" descr="C:\Users\user\Desktop\наталья в\rjhf,km.jpg">
            <a:hlinkClick r:id="rId22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4929198"/>
            <a:ext cx="340181" cy="357190"/>
          </a:xfrm>
          <a:prstGeom prst="rect">
            <a:avLst/>
          </a:prstGeom>
          <a:noFill/>
        </p:spPr>
      </p:pic>
      <p:sp>
        <p:nvSpPr>
          <p:cNvPr id="424" name="Умножение 423"/>
          <p:cNvSpPr/>
          <p:nvPr/>
        </p:nvSpPr>
        <p:spPr>
          <a:xfrm>
            <a:off x="1785918" y="492919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5" name="Умножение 424"/>
          <p:cNvSpPr/>
          <p:nvPr/>
        </p:nvSpPr>
        <p:spPr>
          <a:xfrm>
            <a:off x="2143108" y="492919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26" name="Picture 4" descr="C:\Users\user\Desktop\наталья в\rjhf,km.jpg">
            <a:hlinkClick r:id="rId23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4929198"/>
            <a:ext cx="340181" cy="357190"/>
          </a:xfrm>
          <a:prstGeom prst="rect">
            <a:avLst/>
          </a:prstGeom>
          <a:noFill/>
        </p:spPr>
      </p:pic>
      <p:pic>
        <p:nvPicPr>
          <p:cNvPr id="427" name="Picture 4" descr="C:\Users\user\Desktop\наталья в\rjhf,km.jpg">
            <a:hlinkClick r:id="rId2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4929198"/>
            <a:ext cx="340181" cy="357190"/>
          </a:xfrm>
          <a:prstGeom prst="rect">
            <a:avLst/>
          </a:prstGeom>
          <a:noFill/>
        </p:spPr>
      </p:pic>
      <p:sp>
        <p:nvSpPr>
          <p:cNvPr id="428" name="Умножение 427"/>
          <p:cNvSpPr/>
          <p:nvPr/>
        </p:nvSpPr>
        <p:spPr>
          <a:xfrm>
            <a:off x="3214678" y="492919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9" name="Умножение 428"/>
          <p:cNvSpPr/>
          <p:nvPr/>
        </p:nvSpPr>
        <p:spPr>
          <a:xfrm>
            <a:off x="3571868" y="492919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0" name="Умножение 429"/>
          <p:cNvSpPr/>
          <p:nvPr/>
        </p:nvSpPr>
        <p:spPr>
          <a:xfrm>
            <a:off x="714348" y="528638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1" name="Умножение 430"/>
          <p:cNvSpPr/>
          <p:nvPr/>
        </p:nvSpPr>
        <p:spPr>
          <a:xfrm>
            <a:off x="1071538" y="528638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2" name="Умножение 431"/>
          <p:cNvSpPr/>
          <p:nvPr/>
        </p:nvSpPr>
        <p:spPr>
          <a:xfrm>
            <a:off x="1428728" y="528638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3" name="Умножение 432"/>
          <p:cNvSpPr/>
          <p:nvPr/>
        </p:nvSpPr>
        <p:spPr>
          <a:xfrm>
            <a:off x="1785918" y="528638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4" name="Умножение 433"/>
          <p:cNvSpPr/>
          <p:nvPr/>
        </p:nvSpPr>
        <p:spPr>
          <a:xfrm>
            <a:off x="2143108" y="528638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5" name="Умножение 434"/>
          <p:cNvSpPr/>
          <p:nvPr/>
        </p:nvSpPr>
        <p:spPr>
          <a:xfrm>
            <a:off x="2500298" y="528638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6" name="Умножение 435"/>
          <p:cNvSpPr/>
          <p:nvPr/>
        </p:nvSpPr>
        <p:spPr>
          <a:xfrm>
            <a:off x="2857488" y="528638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7" name="Умножение 436"/>
          <p:cNvSpPr/>
          <p:nvPr/>
        </p:nvSpPr>
        <p:spPr>
          <a:xfrm>
            <a:off x="3214678" y="528638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8" name="Умножение 437"/>
          <p:cNvSpPr/>
          <p:nvPr/>
        </p:nvSpPr>
        <p:spPr>
          <a:xfrm>
            <a:off x="3571868" y="528638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9" name="Умножение 438"/>
          <p:cNvSpPr/>
          <p:nvPr/>
        </p:nvSpPr>
        <p:spPr>
          <a:xfrm>
            <a:off x="714348" y="564357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40" name="Picture 4" descr="C:\Users\user\Desktop\наталья в\rjhf,km.jpg">
            <a:hlinkClick r:id="rId25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5643578"/>
            <a:ext cx="340181" cy="357190"/>
          </a:xfrm>
          <a:prstGeom prst="rect">
            <a:avLst/>
          </a:prstGeom>
          <a:noFill/>
        </p:spPr>
      </p:pic>
      <p:sp>
        <p:nvSpPr>
          <p:cNvPr id="441" name="Умножение 440"/>
          <p:cNvSpPr/>
          <p:nvPr/>
        </p:nvSpPr>
        <p:spPr>
          <a:xfrm>
            <a:off x="1428728" y="564357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2" name="Умножение 441"/>
          <p:cNvSpPr/>
          <p:nvPr/>
        </p:nvSpPr>
        <p:spPr>
          <a:xfrm>
            <a:off x="1785918" y="564357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3" name="Умножение 442"/>
          <p:cNvSpPr/>
          <p:nvPr/>
        </p:nvSpPr>
        <p:spPr>
          <a:xfrm>
            <a:off x="2143108" y="564357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4" name="Умножение 443"/>
          <p:cNvSpPr/>
          <p:nvPr/>
        </p:nvSpPr>
        <p:spPr>
          <a:xfrm>
            <a:off x="2500298" y="564357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5" name="Умножение 444"/>
          <p:cNvSpPr/>
          <p:nvPr/>
        </p:nvSpPr>
        <p:spPr>
          <a:xfrm>
            <a:off x="2857488" y="564357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6" name="Умножение 445"/>
          <p:cNvSpPr/>
          <p:nvPr/>
        </p:nvSpPr>
        <p:spPr>
          <a:xfrm>
            <a:off x="3214678" y="564357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47" name="Picture 4" descr="C:\Users\user\Desktop\наталья в\rjhf,km.jpg">
            <a:hlinkClick r:id="rId26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5643578"/>
            <a:ext cx="340181" cy="357190"/>
          </a:xfrm>
          <a:prstGeom prst="rect">
            <a:avLst/>
          </a:prstGeom>
          <a:noFill/>
        </p:spPr>
      </p:pic>
      <p:sp>
        <p:nvSpPr>
          <p:cNvPr id="448" name="Умножение 447"/>
          <p:cNvSpPr/>
          <p:nvPr/>
        </p:nvSpPr>
        <p:spPr>
          <a:xfrm>
            <a:off x="5357818" y="278605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9" name="Умножение 448"/>
          <p:cNvSpPr/>
          <p:nvPr/>
        </p:nvSpPr>
        <p:spPr>
          <a:xfrm>
            <a:off x="5715008" y="278605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0" name="Умножение 449"/>
          <p:cNvSpPr/>
          <p:nvPr/>
        </p:nvSpPr>
        <p:spPr>
          <a:xfrm>
            <a:off x="6072198" y="278605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1" name="Умножение 450"/>
          <p:cNvSpPr/>
          <p:nvPr/>
        </p:nvSpPr>
        <p:spPr>
          <a:xfrm>
            <a:off x="6429388" y="278605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2" name="Умножение 451"/>
          <p:cNvSpPr/>
          <p:nvPr/>
        </p:nvSpPr>
        <p:spPr>
          <a:xfrm>
            <a:off x="6786578" y="278605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3" name="Умножение 452"/>
          <p:cNvSpPr/>
          <p:nvPr/>
        </p:nvSpPr>
        <p:spPr>
          <a:xfrm>
            <a:off x="7143768" y="278605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4" name="Умножение 453"/>
          <p:cNvSpPr/>
          <p:nvPr/>
        </p:nvSpPr>
        <p:spPr>
          <a:xfrm>
            <a:off x="7500958" y="278605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5" name="Умножение 454"/>
          <p:cNvSpPr/>
          <p:nvPr/>
        </p:nvSpPr>
        <p:spPr>
          <a:xfrm>
            <a:off x="7858148" y="278605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6" name="Умножение 455"/>
          <p:cNvSpPr/>
          <p:nvPr/>
        </p:nvSpPr>
        <p:spPr>
          <a:xfrm>
            <a:off x="8215338" y="278605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7" name="Умножение 456">
            <a:hlinkClick r:id="rId25" action="ppaction://hlinksldjump"/>
          </p:cNvPr>
          <p:cNvSpPr/>
          <p:nvPr/>
        </p:nvSpPr>
        <p:spPr>
          <a:xfrm>
            <a:off x="5357818" y="314324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58" name="Picture 4" descr="C:\Users\user\Desktop\наталья в\rjhf,km.jpg">
            <a:hlinkClick r:id="rId27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3143248"/>
            <a:ext cx="340181" cy="357190"/>
          </a:xfrm>
          <a:prstGeom prst="rect">
            <a:avLst/>
          </a:prstGeom>
          <a:noFill/>
        </p:spPr>
      </p:pic>
      <p:sp>
        <p:nvSpPr>
          <p:cNvPr id="459" name="Умножение 458"/>
          <p:cNvSpPr/>
          <p:nvPr/>
        </p:nvSpPr>
        <p:spPr>
          <a:xfrm>
            <a:off x="6072198" y="314324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0" name="Умножение 459"/>
          <p:cNvSpPr/>
          <p:nvPr/>
        </p:nvSpPr>
        <p:spPr>
          <a:xfrm>
            <a:off x="6429388" y="314324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1" name="Умножение 460"/>
          <p:cNvSpPr/>
          <p:nvPr/>
        </p:nvSpPr>
        <p:spPr>
          <a:xfrm>
            <a:off x="6786578" y="314324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62" name="Picture 4" descr="C:\Users\user\Desktop\наталья в\rjhf,km.jpg">
            <a:hlinkClick r:id="rId28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3143248"/>
            <a:ext cx="340181" cy="357190"/>
          </a:xfrm>
          <a:prstGeom prst="rect">
            <a:avLst/>
          </a:prstGeom>
          <a:noFill/>
        </p:spPr>
      </p:pic>
      <p:sp>
        <p:nvSpPr>
          <p:cNvPr id="463" name="Умножение 462"/>
          <p:cNvSpPr/>
          <p:nvPr/>
        </p:nvSpPr>
        <p:spPr>
          <a:xfrm>
            <a:off x="7500958" y="314324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4" name="Умножение 463"/>
          <p:cNvSpPr/>
          <p:nvPr/>
        </p:nvSpPr>
        <p:spPr>
          <a:xfrm>
            <a:off x="7858148" y="314324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65" name="Picture 4" descr="C:\Users\user\Desktop\наталья в\rjhf,km.jpg">
            <a:hlinkClick r:id="rId29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15338" y="3143248"/>
            <a:ext cx="340181" cy="357190"/>
          </a:xfrm>
          <a:prstGeom prst="rect">
            <a:avLst/>
          </a:prstGeom>
          <a:noFill/>
        </p:spPr>
      </p:pic>
      <p:sp>
        <p:nvSpPr>
          <p:cNvPr id="466" name="Умножение 465"/>
          <p:cNvSpPr/>
          <p:nvPr/>
        </p:nvSpPr>
        <p:spPr>
          <a:xfrm>
            <a:off x="5357818" y="350043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7" name="Умножение 466"/>
          <p:cNvSpPr/>
          <p:nvPr/>
        </p:nvSpPr>
        <p:spPr>
          <a:xfrm>
            <a:off x="5715008" y="350043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8" name="Умножение 467"/>
          <p:cNvSpPr/>
          <p:nvPr/>
        </p:nvSpPr>
        <p:spPr>
          <a:xfrm>
            <a:off x="6072198" y="350043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69" name="Picture 4" descr="C:\Users\user\Desktop\наталья в\rjhf,km.jpg">
            <a:hlinkClick r:id="rId30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3500438"/>
            <a:ext cx="340181" cy="357190"/>
          </a:xfrm>
          <a:prstGeom prst="rect">
            <a:avLst/>
          </a:prstGeom>
          <a:noFill/>
        </p:spPr>
      </p:pic>
      <p:sp>
        <p:nvSpPr>
          <p:cNvPr id="470" name="Умножение 469"/>
          <p:cNvSpPr/>
          <p:nvPr/>
        </p:nvSpPr>
        <p:spPr>
          <a:xfrm>
            <a:off x="6786578" y="350043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71" name="Picture 4" descr="C:\Users\user\Desktop\наталья в\rjhf,km.jpg">
            <a:hlinkClick r:id="rId31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3500438"/>
            <a:ext cx="340181" cy="357190"/>
          </a:xfrm>
          <a:prstGeom prst="rect">
            <a:avLst/>
          </a:prstGeom>
          <a:noFill/>
        </p:spPr>
      </p:pic>
      <p:sp>
        <p:nvSpPr>
          <p:cNvPr id="472" name="Умножение 471"/>
          <p:cNvSpPr/>
          <p:nvPr/>
        </p:nvSpPr>
        <p:spPr>
          <a:xfrm>
            <a:off x="7500958" y="350043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3" name="Умножение 472"/>
          <p:cNvSpPr/>
          <p:nvPr/>
        </p:nvSpPr>
        <p:spPr>
          <a:xfrm>
            <a:off x="7858148" y="350043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74" name="Picture 4" descr="C:\Users\user\Desktop\наталья в\rjhf,km.jpg">
            <a:hlinkClick r:id="rId32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15338" y="3500438"/>
            <a:ext cx="340181" cy="357190"/>
          </a:xfrm>
          <a:prstGeom prst="rect">
            <a:avLst/>
          </a:prstGeom>
          <a:noFill/>
        </p:spPr>
      </p:pic>
      <p:sp>
        <p:nvSpPr>
          <p:cNvPr id="475" name="Умножение 474"/>
          <p:cNvSpPr/>
          <p:nvPr/>
        </p:nvSpPr>
        <p:spPr>
          <a:xfrm>
            <a:off x="5357818" y="385762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76" name="Picture 4" descr="C:\Users\user\Desktop\наталья в\rjhf,km.jpg">
            <a:hlinkClick r:id="rId33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3857628"/>
            <a:ext cx="340181" cy="357190"/>
          </a:xfrm>
          <a:prstGeom prst="rect">
            <a:avLst/>
          </a:prstGeom>
          <a:noFill/>
        </p:spPr>
      </p:pic>
      <p:sp>
        <p:nvSpPr>
          <p:cNvPr id="477" name="Умножение 476"/>
          <p:cNvSpPr/>
          <p:nvPr/>
        </p:nvSpPr>
        <p:spPr>
          <a:xfrm>
            <a:off x="6072198" y="385762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78" name="Picture 4" descr="C:\Users\user\Desktop\наталья в\rjhf,km.jpg">
            <a:hlinkClick r:id="rId3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3857628"/>
            <a:ext cx="340181" cy="357190"/>
          </a:xfrm>
          <a:prstGeom prst="rect">
            <a:avLst/>
          </a:prstGeom>
          <a:noFill/>
        </p:spPr>
      </p:pic>
      <p:sp>
        <p:nvSpPr>
          <p:cNvPr id="479" name="Умножение 478"/>
          <p:cNvSpPr/>
          <p:nvPr/>
        </p:nvSpPr>
        <p:spPr>
          <a:xfrm>
            <a:off x="6786578" y="385762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80" name="Picture 4" descr="C:\Users\user\Desktop\наталья в\rjhf,km.jpg">
            <a:hlinkClick r:id="rId35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3857628"/>
            <a:ext cx="340181" cy="357190"/>
          </a:xfrm>
          <a:prstGeom prst="rect">
            <a:avLst/>
          </a:prstGeom>
          <a:noFill/>
        </p:spPr>
      </p:pic>
      <p:sp>
        <p:nvSpPr>
          <p:cNvPr id="482" name="Умножение 481"/>
          <p:cNvSpPr/>
          <p:nvPr/>
        </p:nvSpPr>
        <p:spPr>
          <a:xfrm>
            <a:off x="7500958" y="385762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3" name="Умножение 482"/>
          <p:cNvSpPr/>
          <p:nvPr/>
        </p:nvSpPr>
        <p:spPr>
          <a:xfrm>
            <a:off x="7858148" y="385762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4" name="Умножение 483"/>
          <p:cNvSpPr/>
          <p:nvPr/>
        </p:nvSpPr>
        <p:spPr>
          <a:xfrm>
            <a:off x="8215338" y="385762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8" name="Умножение 537"/>
          <p:cNvSpPr/>
          <p:nvPr/>
        </p:nvSpPr>
        <p:spPr>
          <a:xfrm>
            <a:off x="5357818" y="421481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0" name="Умножение 539"/>
          <p:cNvSpPr/>
          <p:nvPr/>
        </p:nvSpPr>
        <p:spPr>
          <a:xfrm>
            <a:off x="5715008" y="421481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1" name="Умножение 540"/>
          <p:cNvSpPr/>
          <p:nvPr/>
        </p:nvSpPr>
        <p:spPr>
          <a:xfrm>
            <a:off x="6072198" y="421481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2" name="Умножение 541"/>
          <p:cNvSpPr/>
          <p:nvPr/>
        </p:nvSpPr>
        <p:spPr>
          <a:xfrm>
            <a:off x="6429388" y="421481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3" name="Умножение 542"/>
          <p:cNvSpPr/>
          <p:nvPr/>
        </p:nvSpPr>
        <p:spPr>
          <a:xfrm>
            <a:off x="6786578" y="421481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4" name="Умножение 543"/>
          <p:cNvSpPr/>
          <p:nvPr/>
        </p:nvSpPr>
        <p:spPr>
          <a:xfrm>
            <a:off x="7143768" y="421481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5" name="Умножение 544"/>
          <p:cNvSpPr/>
          <p:nvPr/>
        </p:nvSpPr>
        <p:spPr>
          <a:xfrm>
            <a:off x="7500958" y="421481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6" name="Умножение 545"/>
          <p:cNvSpPr/>
          <p:nvPr/>
        </p:nvSpPr>
        <p:spPr>
          <a:xfrm>
            <a:off x="7858148" y="421481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7" name="Умножение 546"/>
          <p:cNvSpPr/>
          <p:nvPr/>
        </p:nvSpPr>
        <p:spPr>
          <a:xfrm>
            <a:off x="8215338" y="421481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48" name="Picture 4" descr="C:\Users\user\Desktop\наталья в\rjhf,km.jpg">
            <a:hlinkClick r:id="rId36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4572008"/>
            <a:ext cx="340181" cy="357190"/>
          </a:xfrm>
          <a:prstGeom prst="rect">
            <a:avLst/>
          </a:prstGeom>
          <a:noFill/>
        </p:spPr>
      </p:pic>
      <p:sp>
        <p:nvSpPr>
          <p:cNvPr id="549" name="Умножение 548"/>
          <p:cNvSpPr/>
          <p:nvPr/>
        </p:nvSpPr>
        <p:spPr>
          <a:xfrm>
            <a:off x="5715008" y="457200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0" name="Умножение 549"/>
          <p:cNvSpPr/>
          <p:nvPr/>
        </p:nvSpPr>
        <p:spPr>
          <a:xfrm>
            <a:off x="6072198" y="457200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51" name="Picture 4" descr="C:\Users\user\Desktop\наталья в\rjhf,km.jpg">
            <a:hlinkClick r:id="rId37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4572008"/>
            <a:ext cx="340181" cy="357190"/>
          </a:xfrm>
          <a:prstGeom prst="rect">
            <a:avLst/>
          </a:prstGeom>
          <a:noFill/>
        </p:spPr>
      </p:pic>
      <p:sp>
        <p:nvSpPr>
          <p:cNvPr id="552" name="Умножение 551"/>
          <p:cNvSpPr/>
          <p:nvPr/>
        </p:nvSpPr>
        <p:spPr>
          <a:xfrm>
            <a:off x="6786578" y="457200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3" name="Умножение 552"/>
          <p:cNvSpPr/>
          <p:nvPr/>
        </p:nvSpPr>
        <p:spPr>
          <a:xfrm flipH="1">
            <a:off x="7143768" y="4572008"/>
            <a:ext cx="295276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54" name="Picture 4" descr="C:\Users\user\Desktop\наталья в\rjhf,km.jpg">
            <a:hlinkClick r:id="rId38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58" y="4572008"/>
            <a:ext cx="340181" cy="357190"/>
          </a:xfrm>
          <a:prstGeom prst="rect">
            <a:avLst/>
          </a:prstGeom>
          <a:noFill/>
        </p:spPr>
      </p:pic>
      <p:sp>
        <p:nvSpPr>
          <p:cNvPr id="556" name="Умножение 555"/>
          <p:cNvSpPr/>
          <p:nvPr/>
        </p:nvSpPr>
        <p:spPr>
          <a:xfrm>
            <a:off x="7858148" y="457200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7" name="Умножение 556"/>
          <p:cNvSpPr/>
          <p:nvPr/>
        </p:nvSpPr>
        <p:spPr>
          <a:xfrm>
            <a:off x="8215338" y="457200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85" name="Picture 4" descr="C:\Users\user\Desktop\наталья в\rjhf,km.jpg">
            <a:hlinkClick r:id="rId39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4929198"/>
            <a:ext cx="340181" cy="357190"/>
          </a:xfrm>
          <a:prstGeom prst="rect">
            <a:avLst/>
          </a:prstGeom>
          <a:noFill/>
        </p:spPr>
      </p:pic>
      <p:sp>
        <p:nvSpPr>
          <p:cNvPr id="486" name="Умножение 485"/>
          <p:cNvSpPr/>
          <p:nvPr/>
        </p:nvSpPr>
        <p:spPr>
          <a:xfrm>
            <a:off x="5715008" y="492919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7" name="Умножение 486"/>
          <p:cNvSpPr/>
          <p:nvPr/>
        </p:nvSpPr>
        <p:spPr>
          <a:xfrm>
            <a:off x="6072198" y="492919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89" name="Picture 4" descr="C:\Users\user\Desktop\наталья в\rjhf,km.jpg">
            <a:hlinkClick r:id="rId40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4929198"/>
            <a:ext cx="340181" cy="357190"/>
          </a:xfrm>
          <a:prstGeom prst="rect">
            <a:avLst/>
          </a:prstGeom>
          <a:noFill/>
        </p:spPr>
      </p:pic>
      <p:sp>
        <p:nvSpPr>
          <p:cNvPr id="491" name="Умножение 490"/>
          <p:cNvSpPr/>
          <p:nvPr/>
        </p:nvSpPr>
        <p:spPr>
          <a:xfrm>
            <a:off x="6786578" y="492919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4" name="Умножение 493"/>
          <p:cNvSpPr/>
          <p:nvPr/>
        </p:nvSpPr>
        <p:spPr>
          <a:xfrm>
            <a:off x="7143768" y="492919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8" name="Умножение 517"/>
          <p:cNvSpPr/>
          <p:nvPr/>
        </p:nvSpPr>
        <p:spPr>
          <a:xfrm>
            <a:off x="7500958" y="492919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9" name="Умножение 528"/>
          <p:cNvSpPr/>
          <p:nvPr/>
        </p:nvSpPr>
        <p:spPr>
          <a:xfrm>
            <a:off x="7858148" y="492919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6" name="Умножение 535"/>
          <p:cNvSpPr/>
          <p:nvPr/>
        </p:nvSpPr>
        <p:spPr>
          <a:xfrm>
            <a:off x="8215338" y="492919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5" name="Умножение 554"/>
          <p:cNvSpPr/>
          <p:nvPr/>
        </p:nvSpPr>
        <p:spPr>
          <a:xfrm>
            <a:off x="5357818" y="528638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8" name="Умножение 557"/>
          <p:cNvSpPr/>
          <p:nvPr/>
        </p:nvSpPr>
        <p:spPr>
          <a:xfrm>
            <a:off x="5715008" y="528638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9" name="Умножение 558"/>
          <p:cNvSpPr/>
          <p:nvPr/>
        </p:nvSpPr>
        <p:spPr>
          <a:xfrm>
            <a:off x="6072198" y="528638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60" name="Picture 4" descr="C:\Users\user\Desktop\наталья в\rjhf,km.jpg">
            <a:hlinkClick r:id="rId41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5286388"/>
            <a:ext cx="340181" cy="357190"/>
          </a:xfrm>
          <a:prstGeom prst="rect">
            <a:avLst/>
          </a:prstGeom>
          <a:noFill/>
        </p:spPr>
      </p:pic>
      <p:sp>
        <p:nvSpPr>
          <p:cNvPr id="562" name="Умножение 561"/>
          <p:cNvSpPr/>
          <p:nvPr/>
        </p:nvSpPr>
        <p:spPr>
          <a:xfrm>
            <a:off x="6786578" y="528638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3" name="Умножение 562"/>
          <p:cNvSpPr/>
          <p:nvPr/>
        </p:nvSpPr>
        <p:spPr>
          <a:xfrm>
            <a:off x="7143768" y="528638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4" name="Умножение 563"/>
          <p:cNvSpPr/>
          <p:nvPr/>
        </p:nvSpPr>
        <p:spPr>
          <a:xfrm>
            <a:off x="7500958" y="528638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5" name="Умножение 564"/>
          <p:cNvSpPr/>
          <p:nvPr/>
        </p:nvSpPr>
        <p:spPr>
          <a:xfrm>
            <a:off x="7858148" y="528638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6" name="Умножение 565"/>
          <p:cNvSpPr/>
          <p:nvPr/>
        </p:nvSpPr>
        <p:spPr>
          <a:xfrm>
            <a:off x="8215338" y="528638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7" name="Умножение 566"/>
          <p:cNvSpPr/>
          <p:nvPr/>
        </p:nvSpPr>
        <p:spPr>
          <a:xfrm>
            <a:off x="5357818" y="564357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68" name="Picture 4" descr="C:\Users\user\Desktop\наталья в\rjhf,km.jpg">
            <a:hlinkClick r:id="rId42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5643578"/>
            <a:ext cx="340181" cy="357190"/>
          </a:xfrm>
          <a:prstGeom prst="rect">
            <a:avLst/>
          </a:prstGeom>
          <a:noFill/>
        </p:spPr>
      </p:pic>
      <p:sp>
        <p:nvSpPr>
          <p:cNvPr id="569" name="Умножение 568"/>
          <p:cNvSpPr/>
          <p:nvPr/>
        </p:nvSpPr>
        <p:spPr>
          <a:xfrm>
            <a:off x="6072198" y="564357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0" name="Умножение 569"/>
          <p:cNvSpPr/>
          <p:nvPr/>
        </p:nvSpPr>
        <p:spPr>
          <a:xfrm>
            <a:off x="6429388" y="564357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1" name="Умножение 570"/>
          <p:cNvSpPr/>
          <p:nvPr/>
        </p:nvSpPr>
        <p:spPr>
          <a:xfrm>
            <a:off x="6786578" y="5643578"/>
            <a:ext cx="285750" cy="357188"/>
          </a:xfrm>
          <a:prstGeom prst="mathMultiply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72" name="Picture 4" descr="C:\Users\user\Desktop\наталья в\rjhf,km.jpg">
            <a:hlinkClick r:id="rId43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5643578"/>
            <a:ext cx="340181" cy="357190"/>
          </a:xfrm>
          <a:prstGeom prst="rect">
            <a:avLst/>
          </a:prstGeom>
          <a:noFill/>
        </p:spPr>
      </p:pic>
      <p:pic>
        <p:nvPicPr>
          <p:cNvPr id="573" name="Picture 4" descr="C:\Users\user\Desktop\наталья в\rjhf,km.jp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0958" y="5643578"/>
            <a:ext cx="340181" cy="357190"/>
          </a:xfrm>
          <a:prstGeom prst="rect">
            <a:avLst/>
          </a:prstGeom>
          <a:noFill/>
        </p:spPr>
      </p:pic>
      <p:pic>
        <p:nvPicPr>
          <p:cNvPr id="574" name="Picture 4" descr="C:\Users\user\Desktop\наталья в\rjhf,km.jpg">
            <a:hlinkClick r:id="rId4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8148" y="5643578"/>
            <a:ext cx="340181" cy="357190"/>
          </a:xfrm>
          <a:prstGeom prst="rect">
            <a:avLst/>
          </a:prstGeom>
          <a:noFill/>
        </p:spPr>
      </p:pic>
      <p:pic>
        <p:nvPicPr>
          <p:cNvPr id="575" name="Picture 4" descr="C:\Users\user\Desktop\наталья в\rjhf,km.jp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15338" y="5643578"/>
            <a:ext cx="340181" cy="35719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0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4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3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8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0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1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3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3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4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5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6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3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4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3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6"/>
                  </p:tgtEl>
                </p:cond>
              </p:nextCondLst>
            </p:seq>
            <p:seq concurrent="1" nextAc="seek">
              <p:cTn id="427" restart="whenNotActive" fill="hold" evtFilter="cancelBubble" nodeType="interactiveSeq">
                <p:stCondLst>
                  <p:cond evt="onClick" delay="0">
                    <p:tgtEl>
                      <p:spTgt spid="3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8" fill="hold">
                      <p:stCondLst>
                        <p:cond delay="0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"/>
                  </p:tgtEl>
                </p:cond>
              </p:nextCondLst>
            </p:seq>
            <p:seq concurrent="1" nextAc="seek">
              <p:cTn id="432" restart="whenNotActive" fill="hold" evtFilter="cancelBubble" nodeType="interactiveSeq">
                <p:stCondLst>
                  <p:cond evt="onClick" delay="0">
                    <p:tgtEl>
                      <p:spTgt spid="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3" fill="hold">
                      <p:stCondLst>
                        <p:cond delay="0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3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9"/>
                  </p:tgtEl>
                </p:cond>
              </p:nextCondLst>
            </p:seq>
            <p:seq concurrent="1" nextAc="seek">
              <p:cTn id="442" restart="whenNotActive" fill="hold" evtFilter="cancelBubble" nodeType="interactiveSeq">
                <p:stCondLst>
                  <p:cond evt="onClick" delay="0">
                    <p:tgtEl>
                      <p:spTgt spid="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" fill="hold">
                      <p:stCondLst>
                        <p:cond delay="0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0"/>
                  </p:tgtEl>
                </p:cond>
              </p:nextCondLst>
            </p:seq>
            <p:seq concurrent="1" nextAc="seek">
              <p:cTn id="447" restart="whenNotActive" fill="hold" evtFilter="cancelBubble" nodeType="interactiveSeq">
                <p:stCondLst>
                  <p:cond evt="onClick" delay="0">
                    <p:tgtEl>
                      <p:spTgt spid="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8" fill="hold">
                      <p:stCondLst>
                        <p:cond delay="0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1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3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4"/>
                  </p:tgtEl>
                </p:cond>
              </p:nextCondLst>
            </p:seq>
            <p:seq concurrent="1" nextAc="seek">
              <p:cTn id="462" restart="whenNotActive" fill="hold" evtFilter="cancelBubble" nodeType="interactiveSeq">
                <p:stCondLst>
                  <p:cond evt="onClick" delay="0">
                    <p:tgtEl>
                      <p:spTgt spid="3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3" fill="hold">
                      <p:stCondLst>
                        <p:cond delay="0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5"/>
                  </p:tgtEl>
                </p:cond>
              </p:nextCondLst>
            </p:seq>
            <p:seq concurrent="1" nextAc="seek">
              <p:cTn id="467" restart="whenNotActive" fill="hold" evtFilter="cancelBubble" nodeType="interactiveSeq">
                <p:stCondLst>
                  <p:cond evt="onClick" delay="0">
                    <p:tgtEl>
                      <p:spTgt spid="3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8" fill="hold">
                      <p:stCondLst>
                        <p:cond delay="0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"/>
                  </p:tgtEl>
                </p:cond>
              </p:nextCondLst>
            </p:seq>
            <p:seq concurrent="1" nextAc="seek">
              <p:cTn id="472" restart="whenNotActive" fill="hold" evtFilter="cancelBubble" nodeType="interactiveSeq">
                <p:stCondLst>
                  <p:cond evt="onClick" delay="0">
                    <p:tgtEl>
                      <p:spTgt spid="3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3" fill="hold">
                      <p:stCondLst>
                        <p:cond delay="0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9"/>
                  </p:tgtEl>
                </p:cond>
              </p:nextCondLst>
            </p:seq>
            <p:seq concurrent="1" nextAc="seek">
              <p:cTn id="487" restart="whenNotActive" fill="hold" evtFilter="cancelBubble" nodeType="interactiveSeq">
                <p:stCondLst>
                  <p:cond evt="onClick" delay="0">
                    <p:tgtEl>
                      <p:spTgt spid="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8" fill="hold">
                      <p:stCondLst>
                        <p:cond delay="0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0"/>
                  </p:tgtEl>
                </p:cond>
              </p:nextCondLst>
            </p:seq>
            <p:seq concurrent="1" nextAc="seek">
              <p:cTn id="492" restart="whenNotActive" fill="hold" evtFilter="cancelBubble" nodeType="interactiveSeq">
                <p:stCondLst>
                  <p:cond evt="onClick" delay="0">
                    <p:tgtEl>
                      <p:spTgt spid="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" fill="hold">
                      <p:stCondLst>
                        <p:cond delay="0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1"/>
                  </p:tgtEl>
                </p:cond>
              </p:nextCondLst>
            </p:seq>
            <p:seq concurrent="1" nextAc="seek">
              <p:cTn id="497" restart="whenNotActive" fill="hold" evtFilter="cancelBubble" nodeType="interactiveSeq">
                <p:stCondLst>
                  <p:cond evt="onClick" delay="0">
                    <p:tgtEl>
                      <p:spTgt spid="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8" fill="hold">
                      <p:stCondLst>
                        <p:cond delay="0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3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>
                      <p:stCondLst>
                        <p:cond delay="0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4"/>
                  </p:tgtEl>
                </p:cond>
              </p:nextCondLst>
            </p:seq>
            <p:seq concurrent="1" nextAc="seek">
              <p:cTn id="507" restart="whenNotActive" fill="hold" evtFilter="cancelBubble" nodeType="interactiveSeq">
                <p:stCondLst>
                  <p:cond evt="onClick" delay="0">
                    <p:tgtEl>
                      <p:spTgt spid="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8" fill="hold">
                      <p:stCondLst>
                        <p:cond delay="0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5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6"/>
                  </p:tgtEl>
                </p:cond>
              </p:nextCondLst>
            </p:seq>
            <p:seq concurrent="1" nextAc="seek">
              <p:cTn id="517" restart="whenNotActive" fill="hold" evtFilter="cancelBubble" nodeType="interactiveSeq">
                <p:stCondLst>
                  <p:cond evt="onClick" delay="0">
                    <p:tgtEl>
                      <p:spTgt spid="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8" fill="hold">
                      <p:stCondLst>
                        <p:cond delay="0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7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3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9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0"/>
                  </p:tgtEl>
                </p:cond>
              </p:nextCondLst>
            </p:seq>
            <p:seq concurrent="1" nextAc="seek">
              <p:cTn id="537" restart="whenNotActive" fill="hold" evtFilter="cancelBubble" nodeType="interactiveSeq">
                <p:stCondLst>
                  <p:cond evt="onClick" delay="0">
                    <p:tgtEl>
                      <p:spTgt spid="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8" fill="hold">
                      <p:stCondLst>
                        <p:cond delay="0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1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3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3"/>
                  </p:tgtEl>
                </p:cond>
              </p:nextCondLst>
            </p:seq>
            <p:seq concurrent="1" nextAc="seek">
              <p:cTn id="547" restart="whenNotActive" fill="hold" evtFilter="cancelBubble" nodeType="interactiveSeq">
                <p:stCondLst>
                  <p:cond evt="onClick" delay="0">
                    <p:tgtEl>
                      <p:spTgt spid="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8" fill="hold">
                      <p:stCondLst>
                        <p:cond delay="0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4"/>
                  </p:tgtEl>
                </p:cond>
              </p:nextCondLst>
            </p:seq>
            <p:seq concurrent="1" nextAc="seek">
              <p:cTn id="552" restart="whenNotActive" fill="hold" evtFilter="cancelBubble" nodeType="interactiveSeq">
                <p:stCondLst>
                  <p:cond evt="onClick" delay="0">
                    <p:tgtEl>
                      <p:spTgt spid="3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3" fill="hold">
                      <p:stCondLst>
                        <p:cond delay="0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5"/>
                  </p:tgtEl>
                </p:cond>
              </p:nextCondLst>
            </p:seq>
            <p:seq concurrent="1" nextAc="seek">
              <p:cTn id="557" restart="whenNotActive" fill="hold" evtFilter="cancelBubble" nodeType="interactiveSeq">
                <p:stCondLst>
                  <p:cond evt="onClick" delay="0">
                    <p:tgtEl>
                      <p:spTgt spid="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8" fill="hold">
                      <p:stCondLst>
                        <p:cond delay="0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6"/>
                  </p:tgtEl>
                </p:cond>
              </p:nextCondLst>
            </p:seq>
            <p:seq concurrent="1" nextAc="seek">
              <p:cTn id="562" restart="whenNotActive" fill="hold" evtFilter="cancelBubble" nodeType="interactiveSeq">
                <p:stCondLst>
                  <p:cond evt="onClick" delay="0">
                    <p:tgtEl>
                      <p:spTgt spid="3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3" fill="hold">
                      <p:stCondLst>
                        <p:cond delay="0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7"/>
                  </p:tgtEl>
                </p:cond>
              </p:nextCondLst>
            </p:seq>
            <p:seq concurrent="1" nextAc="seek">
              <p:cTn id="567" restart="whenNotActive" fill="hold" evtFilter="cancelBubble" nodeType="interactiveSeq">
                <p:stCondLst>
                  <p:cond evt="onClick" delay="0">
                    <p:tgtEl>
                      <p:spTgt spid="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8" fill="hold">
                      <p:stCondLst>
                        <p:cond delay="0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3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9"/>
                  </p:tgtEl>
                </p:cond>
              </p:nextCondLst>
            </p:seq>
            <p:seq concurrent="1" nextAc="seek">
              <p:cTn id="577" restart="whenNotActive" fill="hold" evtFilter="cancelBubble" nodeType="interactiveSeq">
                <p:stCondLst>
                  <p:cond evt="onClick" delay="0">
                    <p:tgtEl>
                      <p:spTgt spid="3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8" fill="hold">
                      <p:stCondLst>
                        <p:cond delay="0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0"/>
                  </p:tgtEl>
                </p:cond>
              </p:nextCondLst>
            </p:seq>
            <p:seq concurrent="1" nextAc="seek">
              <p:cTn id="582" restart="whenNotActive" fill="hold" evtFilter="cancelBubble" nodeType="interactiveSeq">
                <p:stCondLst>
                  <p:cond evt="onClick" delay="0">
                    <p:tgtEl>
                      <p:spTgt spid="3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3" fill="hold">
                      <p:stCondLst>
                        <p:cond delay="0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1"/>
                  </p:tgtEl>
                </p:cond>
              </p:nextCondLst>
            </p:seq>
            <p:seq concurrent="1" nextAc="seek">
              <p:cTn id="587" restart="whenNotActive" fill="hold" evtFilter="cancelBubble" nodeType="interactiveSeq">
                <p:stCondLst>
                  <p:cond evt="onClick" delay="0">
                    <p:tgtEl>
                      <p:spTgt spid="3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8" fill="hold">
                      <p:stCondLst>
                        <p:cond delay="0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3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4"/>
                  </p:tgtEl>
                </p:cond>
              </p:nextCondLst>
            </p:seq>
            <p:seq concurrent="1" nextAc="seek">
              <p:cTn id="597" restart="whenNotActive" fill="hold" evtFilter="cancelBubble" nodeType="interactiveSeq">
                <p:stCondLst>
                  <p:cond evt="onClick" delay="0">
                    <p:tgtEl>
                      <p:spTgt spid="3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8" fill="hold">
                      <p:stCondLst>
                        <p:cond delay="0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5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6"/>
                  </p:tgtEl>
                </p:cond>
              </p:nextCondLst>
            </p:seq>
            <p:seq concurrent="1" nextAc="seek">
              <p:cTn id="607" restart="whenNotActive" fill="hold" evtFilter="cancelBubble" nodeType="interactiveSeq">
                <p:stCondLst>
                  <p:cond evt="onClick" delay="0">
                    <p:tgtEl>
                      <p:spTgt spid="3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8" fill="hold">
                      <p:stCondLst>
                        <p:cond delay="0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7"/>
                  </p:tgtEl>
                </p:cond>
              </p:nextCondLst>
            </p:seq>
            <p:seq concurrent="1" nextAc="seek">
              <p:cTn id="612" restart="whenNotActive" fill="hold" evtFilter="cancelBubble" nodeType="interactiveSeq">
                <p:stCondLst>
                  <p:cond evt="onClick" delay="0">
                    <p:tgtEl>
                      <p:spTgt spid="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3" fill="hold">
                      <p:stCondLst>
                        <p:cond delay="0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"/>
                  </p:tgtEl>
                </p:cond>
              </p:nextCondLst>
            </p:seq>
            <p:seq concurrent="1" nextAc="seek">
              <p:cTn id="617" restart="whenNotActive" fill="hold" evtFilter="cancelBubble" nodeType="interactiveSeq">
                <p:stCondLst>
                  <p:cond evt="onClick" delay="0">
                    <p:tgtEl>
                      <p:spTgt spid="3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8" fill="hold">
                      <p:stCondLst>
                        <p:cond delay="0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"/>
                  </p:tgtEl>
                </p:cond>
              </p:nextCondLst>
            </p:seq>
            <p:seq concurrent="1" nextAc="seek">
              <p:cTn id="622" restart="whenNotActive" fill="hold" evtFilter="cancelBubble" nodeType="interactiveSeq">
                <p:stCondLst>
                  <p:cond evt="onClick" delay="0">
                    <p:tgtEl>
                      <p:spTgt spid="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3" fill="hold">
                      <p:stCondLst>
                        <p:cond delay="0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0"/>
                  </p:tgtEl>
                </p:cond>
              </p:nextCondLst>
            </p:seq>
            <p:seq concurrent="1" nextAc="seek">
              <p:cTn id="627" restart="whenNotActive" fill="hold" evtFilter="cancelBubble" nodeType="interactiveSeq">
                <p:stCondLst>
                  <p:cond evt="onClick" delay="0">
                    <p:tgtEl>
                      <p:spTgt spid="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8" fill="hold">
                      <p:stCondLst>
                        <p:cond delay="0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1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3"/>
                  </p:tgtEl>
                </p:cond>
              </p:nextCondLst>
            </p:seq>
            <p:seq concurrent="1" nextAc="seek">
              <p:cTn id="637" restart="whenNotActive" fill="hold" evtFilter="cancelBubble" nodeType="interactiveSeq">
                <p:stCondLst>
                  <p:cond evt="onClick" delay="0">
                    <p:tgtEl>
                      <p:spTgt spid="3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8" fill="hold">
                      <p:stCondLst>
                        <p:cond delay="0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4"/>
                  </p:tgtEl>
                </p:cond>
              </p:nextCondLst>
            </p:seq>
            <p:seq concurrent="1" nextAc="seek">
              <p:cTn id="642" restart="whenNotActive" fill="hold" evtFilter="cancelBubble" nodeType="interactiveSeq">
                <p:stCondLst>
                  <p:cond evt="onClick" delay="0">
                    <p:tgtEl>
                      <p:spTgt spid="3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3" fill="hold">
                      <p:stCondLst>
                        <p:cond delay="0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5"/>
                  </p:tgtEl>
                </p:cond>
              </p:nextCondLst>
            </p:seq>
            <p:seq concurrent="1" nextAc="seek">
              <p:cTn id="647" restart="whenNotActive" fill="hold" evtFilter="cancelBubble" nodeType="interactiveSeq">
                <p:stCondLst>
                  <p:cond evt="onClick" delay="0">
                    <p:tgtEl>
                      <p:spTgt spid="3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8" fill="hold">
                      <p:stCondLst>
                        <p:cond delay="0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6"/>
                  </p:tgtEl>
                </p:cond>
              </p:nextCondLst>
            </p:seq>
            <p:seq concurrent="1" nextAc="seek">
              <p:cTn id="652" restart="whenNotActive" fill="hold" evtFilter="cancelBubble" nodeType="interactiveSeq">
                <p:stCondLst>
                  <p:cond evt="onClick" delay="0">
                    <p:tgtEl>
                      <p:spTgt spid="3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3" fill="hold">
                      <p:stCondLst>
                        <p:cond delay="0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7"/>
                  </p:tgtEl>
                </p:cond>
              </p:nextCondLst>
            </p:seq>
            <p:seq concurrent="1" nextAc="seek">
              <p:cTn id="657" restart="whenNotActive" fill="hold" evtFilter="cancelBubble" nodeType="interactiveSeq">
                <p:stCondLst>
                  <p:cond evt="onClick" delay="0">
                    <p:tgtEl>
                      <p:spTgt spid="3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8" fill="hold">
                      <p:stCondLst>
                        <p:cond delay="0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3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"/>
                  </p:tgtEl>
                </p:cond>
              </p:nextCondLst>
            </p:seq>
            <p:seq concurrent="1" nextAc="seek">
              <p:cTn id="667" restart="whenNotActive" fill="hold" evtFilter="cancelBubble" nodeType="interactiveSeq">
                <p:stCondLst>
                  <p:cond evt="onClick" delay="0">
                    <p:tgtEl>
                      <p:spTgt spid="3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8" fill="hold">
                      <p:stCondLst>
                        <p:cond delay="0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0"/>
                  </p:tgtEl>
                </p:cond>
              </p:nextCondLst>
            </p:seq>
            <p:seq concurrent="1" nextAc="seek">
              <p:cTn id="672" restart="whenNotActive" fill="hold" evtFilter="cancelBubble" nodeType="interactiveSeq">
                <p:stCondLst>
                  <p:cond evt="onClick" delay="0">
                    <p:tgtEl>
                      <p:spTgt spid="3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3" fill="hold">
                      <p:stCondLst>
                        <p:cond delay="0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1"/>
                  </p:tgtEl>
                </p:cond>
              </p:nextCondLst>
            </p:seq>
            <p:seq concurrent="1" nextAc="seek">
              <p:cTn id="677" restart="whenNotActive" fill="hold" evtFilter="cancelBubble" nodeType="interactiveSeq">
                <p:stCondLst>
                  <p:cond evt="onClick" delay="0">
                    <p:tgtEl>
                      <p:spTgt spid="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8" fill="hold">
                      <p:stCondLst>
                        <p:cond delay="0"/>
                      </p:stCondLst>
                      <p:childTnLst>
                        <p:par>
                          <p:cTn id="679" fill="hold">
                            <p:stCondLst>
                              <p:cond delay="0"/>
                            </p:stCondLst>
                            <p:childTnLst>
                              <p:par>
                                <p:cTn id="6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7"/>
                  </p:tgtEl>
                </p:cond>
              </p:nextCondLst>
            </p:seq>
            <p:seq concurrent="1" nextAc="seek">
              <p:cTn id="682" restart="whenNotActive" fill="hold" evtFilter="cancelBubble" nodeType="interactiveSeq">
                <p:stCondLst>
                  <p:cond evt="onClick" delay="0">
                    <p:tgtEl>
                      <p:spTgt spid="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3" fill="hold">
                      <p:stCondLst>
                        <p:cond delay="0"/>
                      </p:stCondLst>
                      <p:childTnLst>
                        <p:par>
                          <p:cTn id="684" fill="hold">
                            <p:stCondLst>
                              <p:cond delay="0"/>
                            </p:stCondLst>
                            <p:childTnLst>
                              <p:par>
                                <p:cTn id="6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8"/>
                  </p:tgtEl>
                </p:cond>
              </p:nextCondLst>
            </p:seq>
            <p:seq concurrent="1" nextAc="seek">
              <p:cTn id="687" restart="whenNotActive" fill="hold" evtFilter="cancelBubble" nodeType="interactiveSeq">
                <p:stCondLst>
                  <p:cond evt="onClick" delay="0">
                    <p:tgtEl>
                      <p:spTgt spid="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8" fill="hold">
                      <p:stCondLst>
                        <p:cond delay="0"/>
                      </p:stCondLst>
                      <p:childTnLst>
                        <p:par>
                          <p:cTn id="689" fill="hold">
                            <p:stCondLst>
                              <p:cond delay="0"/>
                            </p:stCondLst>
                            <p:childTnLst>
                              <p:par>
                                <p:cTn id="6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"/>
                  </p:tgtEl>
                </p:cond>
              </p:nextCondLst>
            </p:seq>
            <p:seq concurrent="1" nextAc="seek">
              <p:cTn id="692" restart="whenNotActive" fill="hold" evtFilter="cancelBubble" nodeType="interactiveSeq">
                <p:stCondLst>
                  <p:cond evt="onClick" delay="0">
                    <p:tgtEl>
                      <p:spTgt spid="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3" fill="hold">
                      <p:stCondLst>
                        <p:cond delay="0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0"/>
                  </p:tgtEl>
                </p:cond>
              </p:nextCondLst>
            </p:seq>
            <p:seq concurrent="1" nextAc="seek">
              <p:cTn id="697" restart="whenNotActive" fill="hold" evtFilter="cancelBubble" nodeType="interactiveSeq">
                <p:stCondLst>
                  <p:cond evt="onClick" delay="0">
                    <p:tgtEl>
                      <p:spTgt spid="3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8" fill="hold">
                      <p:stCondLst>
                        <p:cond delay="0"/>
                      </p:stCondLst>
                      <p:childTnLst>
                        <p:par>
                          <p:cTn id="699" fill="hold">
                            <p:stCondLst>
                              <p:cond delay="0"/>
                            </p:stCondLst>
                            <p:childTnLst>
                              <p:par>
                                <p:cTn id="7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1"/>
                  </p:tgtEl>
                </p:cond>
              </p:nextCondLst>
            </p:seq>
            <p:seq concurrent="1" nextAc="seek">
              <p:cTn id="702" restart="whenNotActive" fill="hold" evtFilter="cancelBubble" nodeType="interactiveSeq">
                <p:stCondLst>
                  <p:cond evt="onClick" delay="0">
                    <p:tgtEl>
                      <p:spTgt spid="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3" fill="hold">
                      <p:stCondLst>
                        <p:cond delay="0"/>
                      </p:stCondLst>
                      <p:childTnLst>
                        <p:par>
                          <p:cTn id="704" fill="hold">
                            <p:stCondLst>
                              <p:cond delay="0"/>
                            </p:stCondLst>
                            <p:childTnLst>
                              <p:par>
                                <p:cTn id="7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2"/>
                  </p:tgtEl>
                </p:cond>
              </p:nextCondLst>
            </p:seq>
            <p:seq concurrent="1" nextAc="seek">
              <p:cTn id="707" restart="whenNotActive" fill="hold" evtFilter="cancelBubble" nodeType="interactiveSeq">
                <p:stCondLst>
                  <p:cond evt="onClick" delay="0">
                    <p:tgtEl>
                      <p:spTgt spid="3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8" fill="hold">
                      <p:stCondLst>
                        <p:cond delay="0"/>
                      </p:stCondLst>
                      <p:childTnLst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3"/>
                  </p:tgtEl>
                </p:cond>
              </p:nextCondLst>
            </p:seq>
            <p:seq concurrent="1" nextAc="seek">
              <p:cTn id="712" restart="whenNotActive" fill="hold" evtFilter="cancelBubble" nodeType="interactiveSeq">
                <p:stCondLst>
                  <p:cond evt="onClick" delay="0">
                    <p:tgtEl>
                      <p:spTgt spid="3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3" fill="hold">
                      <p:stCondLst>
                        <p:cond delay="0"/>
                      </p:stCondLst>
                      <p:childTnLst>
                        <p:par>
                          <p:cTn id="714" fill="hold">
                            <p:stCondLst>
                              <p:cond delay="0"/>
                            </p:stCondLst>
                            <p:childTnLst>
                              <p:par>
                                <p:cTn id="7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4"/>
                  </p:tgtEl>
                </p:cond>
              </p:nextCondLst>
            </p:seq>
            <p:seq concurrent="1" nextAc="seek">
              <p:cTn id="717" restart="whenNotActive" fill="hold" evtFilter="cancelBubble" nodeType="interactiveSeq">
                <p:stCondLst>
                  <p:cond evt="onClick" delay="0">
                    <p:tgtEl>
                      <p:spTgt spid="3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8" fill="hold">
                      <p:stCondLst>
                        <p:cond delay="0"/>
                      </p:stCondLst>
                      <p:childTnLst>
                        <p:par>
                          <p:cTn id="719" fill="hold">
                            <p:stCondLst>
                              <p:cond delay="0"/>
                            </p:stCondLst>
                            <p:childTnLst>
                              <p:par>
                                <p:cTn id="7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5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7"/>
                  </p:tgtEl>
                </p:cond>
              </p:nextCondLst>
            </p:seq>
            <p:seq concurrent="1" nextAc="seek">
              <p:cTn id="727" restart="whenNotActive" fill="hold" evtFilter="cancelBubble" nodeType="interactiveSeq">
                <p:stCondLst>
                  <p:cond evt="onClick" delay="0">
                    <p:tgtEl>
                      <p:spTgt spid="3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8" fill="hold">
                      <p:stCondLst>
                        <p:cond delay="0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8"/>
                  </p:tgtEl>
                </p:cond>
              </p:nextCondLst>
            </p:seq>
            <p:seq concurrent="1" nextAc="seek">
              <p:cTn id="732" restart="whenNotActive" fill="hold" evtFilter="cancelBubble" nodeType="interactiveSeq">
                <p:stCondLst>
                  <p:cond evt="onClick" delay="0">
                    <p:tgtEl>
                      <p:spTgt spid="3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3" fill="hold">
                      <p:stCondLst>
                        <p:cond delay="0"/>
                      </p:stCondLst>
                      <p:childTnLst>
                        <p:par>
                          <p:cTn id="734" fill="hold">
                            <p:stCondLst>
                              <p:cond delay="0"/>
                            </p:stCondLst>
                            <p:childTnLst>
                              <p:par>
                                <p:cTn id="7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"/>
                  </p:tgtEl>
                </p:cond>
              </p:nextCondLst>
            </p:seq>
            <p:seq concurrent="1" nextAc="seek">
              <p:cTn id="737" restart="whenNotActive" fill="hold" evtFilter="cancelBubble" nodeType="interactiveSeq">
                <p:stCondLst>
                  <p:cond evt="onClick" delay="0">
                    <p:tgtEl>
                      <p:spTgt spid="4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8" fill="hold">
                      <p:stCondLst>
                        <p:cond delay="0"/>
                      </p:stCondLst>
                      <p:childTnLst>
                        <p:par>
                          <p:cTn id="739" fill="hold">
                            <p:stCondLst>
                              <p:cond delay="0"/>
                            </p:stCondLst>
                            <p:childTnLst>
                              <p:par>
                                <p:cTn id="7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0"/>
                  </p:tgtEl>
                </p:cond>
              </p:nextCondLst>
            </p:seq>
            <p:seq concurrent="1" nextAc="seek">
              <p:cTn id="742" restart="whenNotActive" fill="hold" evtFilter="cancelBubble" nodeType="interactiveSeq">
                <p:stCondLst>
                  <p:cond evt="onClick" delay="0">
                    <p:tgtEl>
                      <p:spTgt spid="4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3" fill="hold">
                      <p:stCondLst>
                        <p:cond delay="0"/>
                      </p:stCondLst>
                      <p:childTnLst>
                        <p:par>
                          <p:cTn id="744" fill="hold">
                            <p:stCondLst>
                              <p:cond delay="0"/>
                            </p:stCondLst>
                            <p:childTnLst>
                              <p:par>
                                <p:cTn id="7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1"/>
                  </p:tgtEl>
                </p:cond>
              </p:nextCondLst>
            </p:seq>
            <p:seq concurrent="1" nextAc="seek">
              <p:cTn id="747" restart="whenNotActive" fill="hold" evtFilter="cancelBubble" nodeType="interactiveSeq">
                <p:stCondLst>
                  <p:cond evt="onClick" delay="0">
                    <p:tgtEl>
                      <p:spTgt spid="4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8" fill="hold">
                      <p:stCondLst>
                        <p:cond delay="0"/>
                      </p:stCondLst>
                      <p:childTnLst>
                        <p:par>
                          <p:cTn id="749" fill="hold">
                            <p:stCondLst>
                              <p:cond delay="0"/>
                            </p:stCondLst>
                            <p:childTnLst>
                              <p:par>
                                <p:cTn id="7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2"/>
                  </p:tgtEl>
                </p:cond>
              </p:nextCondLst>
            </p:seq>
            <p:seq concurrent="1" nextAc="seek">
              <p:cTn id="752" restart="whenNotActive" fill="hold" evtFilter="cancelBubble" nodeType="interactiveSeq">
                <p:stCondLst>
                  <p:cond evt="onClick" delay="0">
                    <p:tgtEl>
                      <p:spTgt spid="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3" fill="hold">
                      <p:stCondLst>
                        <p:cond delay="0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3"/>
                  </p:tgtEl>
                </p:cond>
              </p:nextCondLst>
            </p:seq>
            <p:seq concurrent="1" nextAc="seek">
              <p:cTn id="757" restart="whenNotActive" fill="hold" evtFilter="cancelBubble" nodeType="interactiveSeq">
                <p:stCondLst>
                  <p:cond evt="onClick" delay="0">
                    <p:tgtEl>
                      <p:spTgt spid="4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8" fill="hold">
                      <p:stCondLst>
                        <p:cond delay="0"/>
                      </p:stCondLst>
                      <p:childTnLst>
                        <p:par>
                          <p:cTn id="759" fill="hold">
                            <p:stCondLst>
                              <p:cond delay="0"/>
                            </p:stCondLst>
                            <p:childTnLst>
                              <p:par>
                                <p:cTn id="7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4"/>
                  </p:tgtEl>
                </p:cond>
              </p:nextCondLst>
            </p:seq>
            <p:seq concurrent="1" nextAc="seek">
              <p:cTn id="762" restart="whenNotActive" fill="hold" evtFilter="cancelBubble" nodeType="interactiveSeq">
                <p:stCondLst>
                  <p:cond evt="onClick" delay="0">
                    <p:tgtEl>
                      <p:spTgt spid="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3" fill="hold">
                      <p:stCondLst>
                        <p:cond delay="0"/>
                      </p:stCondLst>
                      <p:childTnLst>
                        <p:par>
                          <p:cTn id="764" fill="hold">
                            <p:stCondLst>
                              <p:cond delay="0"/>
                            </p:stCondLst>
                            <p:childTnLst>
                              <p:par>
                                <p:cTn id="7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5"/>
                  </p:tgtEl>
                </p:cond>
              </p:nextCondLst>
            </p:seq>
            <p:seq concurrent="1" nextAc="seek">
              <p:cTn id="767" restart="whenNotActive" fill="hold" evtFilter="cancelBubble" nodeType="interactiveSeq">
                <p:stCondLst>
                  <p:cond evt="onClick" delay="0">
                    <p:tgtEl>
                      <p:spTgt spid="4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8" fill="hold">
                      <p:stCondLst>
                        <p:cond delay="0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7"/>
                  </p:tgtEl>
                </p:cond>
              </p:nextCondLst>
            </p:seq>
            <p:seq concurrent="1" nextAc="seek">
              <p:cTn id="772" restart="whenNotActive" fill="hold" evtFilter="cancelBubble" nodeType="interactiveSeq">
                <p:stCondLst>
                  <p:cond evt="onClick" delay="0">
                    <p:tgtEl>
                      <p:spTgt spid="4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3" fill="hold">
                      <p:stCondLst>
                        <p:cond delay="0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8"/>
                  </p:tgtEl>
                </p:cond>
              </p:nextCondLst>
            </p:seq>
            <p:seq concurrent="1" nextAc="seek">
              <p:cTn id="777" restart="whenNotActive" fill="hold" evtFilter="cancelBubble" nodeType="interactiveSeq">
                <p:stCondLst>
                  <p:cond evt="onClick" delay="0">
                    <p:tgtEl>
                      <p:spTgt spid="4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8" fill="hold">
                      <p:stCondLst>
                        <p:cond delay="0"/>
                      </p:stCondLst>
                      <p:childTnLst>
                        <p:par>
                          <p:cTn id="779" fill="hold">
                            <p:stCondLst>
                              <p:cond delay="0"/>
                            </p:stCondLst>
                            <p:childTnLst>
                              <p:par>
                                <p:cTn id="7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"/>
                  </p:tgtEl>
                </p:cond>
              </p:nextCondLst>
            </p:seq>
            <p:seq concurrent="1" nextAc="seek">
              <p:cTn id="782" restart="whenNotActive" fill="hold" evtFilter="cancelBubble" nodeType="interactiveSeq">
                <p:stCondLst>
                  <p:cond evt="onClick" delay="0">
                    <p:tgtEl>
                      <p:spTgt spid="4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3" fill="hold">
                      <p:stCondLst>
                        <p:cond delay="0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"/>
                  </p:tgtEl>
                </p:cond>
              </p:nextCondLst>
            </p:seq>
            <p:seq concurrent="1" nextAc="seek">
              <p:cTn id="787" restart="whenNotActive" fill="hold" evtFilter="cancelBubble" nodeType="interactiveSeq">
                <p:stCondLst>
                  <p:cond evt="onClick" delay="0">
                    <p:tgtEl>
                      <p:spTgt spid="4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8" fill="hold">
                      <p:stCondLst>
                        <p:cond delay="0"/>
                      </p:stCondLst>
                      <p:childTnLst>
                        <p:par>
                          <p:cTn id="789" fill="hold">
                            <p:stCondLst>
                              <p:cond delay="0"/>
                            </p:stCondLst>
                            <p:childTnLst>
                              <p:par>
                                <p:cTn id="7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"/>
                  </p:tgtEl>
                </p:cond>
              </p:nextCondLst>
            </p:seq>
            <p:seq concurrent="1" nextAc="seek">
              <p:cTn id="792" restart="whenNotActive" fill="hold" evtFilter="cancelBubble" nodeType="interactiveSeq">
                <p:stCondLst>
                  <p:cond evt="onClick" delay="0">
                    <p:tgtEl>
                      <p:spTgt spid="4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3" fill="hold">
                      <p:stCondLst>
                        <p:cond delay="0"/>
                      </p:stCondLst>
                      <p:childTnLst>
                        <p:par>
                          <p:cTn id="794" fill="hold">
                            <p:stCondLst>
                              <p:cond delay="0"/>
                            </p:stCondLst>
                            <p:childTnLst>
                              <p:par>
                                <p:cTn id="7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2"/>
                  </p:tgtEl>
                </p:cond>
              </p:nextCondLst>
            </p:seq>
            <p:seq concurrent="1" nextAc="seek">
              <p:cTn id="797" restart="whenNotActive" fill="hold" evtFilter="cancelBubble" nodeType="interactiveSeq">
                <p:stCondLst>
                  <p:cond evt="onClick" delay="0">
                    <p:tgtEl>
                      <p:spTgt spid="4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8" fill="hold">
                      <p:stCondLst>
                        <p:cond delay="0"/>
                      </p:stCondLst>
                      <p:childTnLst>
                        <p:par>
                          <p:cTn id="799" fill="hold">
                            <p:stCondLst>
                              <p:cond delay="0"/>
                            </p:stCondLst>
                            <p:childTnLst>
                              <p:par>
                                <p:cTn id="8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"/>
                  </p:tgtEl>
                </p:cond>
              </p:nextCondLst>
            </p:seq>
            <p:seq concurrent="1" nextAc="seek">
              <p:cTn id="802" restart="whenNotActive" fill="hold" evtFilter="cancelBubble" nodeType="interactiveSeq">
                <p:stCondLst>
                  <p:cond evt="onClick" delay="0">
                    <p:tgtEl>
                      <p:spTgt spid="4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3" fill="hold">
                      <p:stCondLst>
                        <p:cond delay="0"/>
                      </p:stCondLst>
                      <p:childTnLst>
                        <p:par>
                          <p:cTn id="804" fill="hold">
                            <p:stCondLst>
                              <p:cond delay="0"/>
                            </p:stCondLst>
                            <p:childTnLst>
                              <p:par>
                                <p:cTn id="8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4"/>
                  </p:tgtEl>
                </p:cond>
              </p:nextCondLst>
            </p:seq>
            <p:seq concurrent="1" nextAc="seek">
              <p:cTn id="807" restart="whenNotActive" fill="hold" evtFilter="cancelBubble" nodeType="interactiveSeq">
                <p:stCondLst>
                  <p:cond evt="onClick" delay="0">
                    <p:tgtEl>
                      <p:spTgt spid="4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8" fill="hold">
                      <p:stCondLst>
                        <p:cond delay="0"/>
                      </p:stCondLst>
                      <p:childTnLst>
                        <p:par>
                          <p:cTn id="809" fill="hold">
                            <p:stCondLst>
                              <p:cond delay="0"/>
                            </p:stCondLst>
                            <p:childTnLst>
                              <p:par>
                                <p:cTn id="8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27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2643182"/>
            <a:ext cx="7215238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 древние люди изучали нашу Землю?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7143768" y="5715016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5715016"/>
            <a:ext cx="100013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28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2643182"/>
            <a:ext cx="7643866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чем заключается метод географического описания?</a:t>
            </a:r>
          </a:p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00892" y="5929330"/>
            <a:ext cx="12858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5929330"/>
            <a:ext cx="135732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29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2571744"/>
            <a:ext cx="7500990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Какую роль играет в наше время картографический метод?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6643702" y="5929330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5786454"/>
            <a:ext cx="13430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30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1538" y="2786058"/>
            <a:ext cx="7500990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 дает географии аэрокосмический метод?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43702" y="5857892"/>
            <a:ext cx="150019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9" name="Прямоугольник 8">
            <a:hlinkClick r:id="rId3" action="ppaction://hlinksldjump"/>
          </p:cNvPr>
          <p:cNvSpPr/>
          <p:nvPr/>
        </p:nvSpPr>
        <p:spPr>
          <a:xfrm>
            <a:off x="500034" y="6000768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31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7224" y="2500306"/>
            <a:ext cx="7429552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Какие традиционные методы географических исследований применяют и в наш век компьютерных технологий?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58016" y="5857892"/>
            <a:ext cx="135732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5715016"/>
            <a:ext cx="12858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32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7224" y="2428868"/>
            <a:ext cx="7429552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является объектом изучения географии?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00892" y="6000768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6000768"/>
            <a:ext cx="114300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33</a:t>
            </a:r>
            <a:endParaRPr lang="ru-RU" dirty="0"/>
          </a:p>
        </p:txBody>
      </p:sp>
      <p:pic>
        <p:nvPicPr>
          <p:cNvPr id="4" name="Содержимое 3" descr="заяц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5" y="1765495"/>
            <a:ext cx="3286147" cy="2939507"/>
          </a:xfrm>
        </p:spPr>
      </p:pic>
      <p:sp>
        <p:nvSpPr>
          <p:cNvPr id="6" name="Прямоугольник 5"/>
          <p:cNvSpPr/>
          <p:nvPr/>
        </p:nvSpPr>
        <p:spPr>
          <a:xfrm>
            <a:off x="6929454" y="6286520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назад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6286520"/>
            <a:ext cx="128588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34</a:t>
            </a:r>
            <a:endParaRPr lang="ru-RU" dirty="0"/>
          </a:p>
        </p:txBody>
      </p:sp>
      <p:pic>
        <p:nvPicPr>
          <p:cNvPr id="4" name="Содержимое 3" descr="дождь гроз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49671" y="2357431"/>
            <a:ext cx="4046304" cy="2634464"/>
          </a:xfrm>
        </p:spPr>
      </p:pic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858016" y="6072206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6143644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35</a:t>
            </a:r>
            <a:endParaRPr lang="ru-RU" dirty="0"/>
          </a:p>
        </p:txBody>
      </p:sp>
      <p:pic>
        <p:nvPicPr>
          <p:cNvPr id="4" name="Содержимое 3" descr="землет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01128" y="2285992"/>
            <a:ext cx="4080560" cy="2715427"/>
          </a:xfrm>
        </p:spPr>
      </p:pic>
      <p:sp>
        <p:nvSpPr>
          <p:cNvPr id="5" name="Прямоугольник 4"/>
          <p:cNvSpPr/>
          <p:nvPr/>
        </p:nvSpPr>
        <p:spPr>
          <a:xfrm>
            <a:off x="6929454" y="5929330"/>
            <a:ext cx="157163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назад</a:t>
            </a:r>
            <a:endParaRPr lang="ru-RU" dirty="0"/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428596" y="6072206"/>
            <a:ext cx="142876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36</a:t>
            </a:r>
            <a:endParaRPr lang="ru-RU" dirty="0"/>
          </a:p>
        </p:txBody>
      </p:sp>
      <p:pic>
        <p:nvPicPr>
          <p:cNvPr id="4" name="Содержимое 3" descr="листопад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99410" y="2071679"/>
            <a:ext cx="4501327" cy="2920216"/>
          </a:xfrm>
        </p:spPr>
      </p:pic>
      <p:sp>
        <p:nvSpPr>
          <p:cNvPr id="5" name="Прямоугольник 4"/>
          <p:cNvSpPr/>
          <p:nvPr/>
        </p:nvSpPr>
        <p:spPr>
          <a:xfrm>
            <a:off x="7143768" y="6215082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назад</a:t>
            </a:r>
            <a:endParaRPr lang="ru-RU" dirty="0"/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500034" y="6286520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 номер 1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-2357486" y="-136198"/>
            <a:ext cx="614338" cy="13619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48" y="1785926"/>
            <a:ext cx="7786742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чем заключается уникальность планеты Земля?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429520" y="5572140"/>
            <a:ext cx="12858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5500702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37</a:t>
            </a:r>
            <a:endParaRPr lang="ru-RU" dirty="0"/>
          </a:p>
        </p:txBody>
      </p:sp>
      <p:pic>
        <p:nvPicPr>
          <p:cNvPr id="4" name="Содержимое 3" descr="наводнени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3448" y="2143116"/>
            <a:ext cx="4263477" cy="2863065"/>
          </a:xfrm>
        </p:spPr>
      </p:pic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500826" y="5857892"/>
            <a:ext cx="164307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428596" y="6072206"/>
            <a:ext cx="135732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38</a:t>
            </a:r>
            <a:endParaRPr lang="ru-RU" dirty="0"/>
          </a:p>
        </p:txBody>
      </p:sp>
      <p:pic>
        <p:nvPicPr>
          <p:cNvPr id="4" name="Содержимое 3" descr="смена дня и ноч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859019"/>
            <a:ext cx="4181487" cy="3132079"/>
          </a:xfrm>
        </p:spPr>
      </p:pic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7072330" y="6143644"/>
            <a:ext cx="12858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500034" y="6215082"/>
            <a:ext cx="135732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39</a:t>
            </a:r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14222"/>
          <a:stretch>
            <a:fillRect/>
          </a:stretch>
        </p:blipFill>
        <p:spPr>
          <a:xfrm>
            <a:off x="2214546" y="1772427"/>
            <a:ext cx="2976579" cy="2585267"/>
          </a:xfrm>
        </p:spPr>
      </p:pic>
      <p:sp>
        <p:nvSpPr>
          <p:cNvPr id="5" name="Прямоугольник 4"/>
          <p:cNvSpPr/>
          <p:nvPr/>
        </p:nvSpPr>
        <p:spPr>
          <a:xfrm>
            <a:off x="7000892" y="6143644"/>
            <a:ext cx="135732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назад</a:t>
            </a:r>
            <a:endParaRPr lang="ru-RU" dirty="0"/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142844" y="6000768"/>
            <a:ext cx="14287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40</a:t>
            </a:r>
            <a:endParaRPr lang="ru-RU" dirty="0"/>
          </a:p>
        </p:txBody>
      </p:sp>
      <p:pic>
        <p:nvPicPr>
          <p:cNvPr id="4" name="Содержимое 3" descr="dei-fougara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1929159"/>
            <a:ext cx="5286412" cy="3528680"/>
          </a:xfrm>
        </p:spPr>
      </p:pic>
      <p:sp>
        <p:nvSpPr>
          <p:cNvPr id="5" name="Прямоугольник 4"/>
          <p:cNvSpPr/>
          <p:nvPr/>
        </p:nvSpPr>
        <p:spPr>
          <a:xfrm>
            <a:off x="7215206" y="6072206"/>
            <a:ext cx="121444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назад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6072206"/>
            <a:ext cx="114300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41</a:t>
            </a:r>
            <a:endParaRPr lang="ru-RU" dirty="0"/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5984" y="1904556"/>
            <a:ext cx="3721116" cy="3622325"/>
          </a:xfrm>
        </p:spPr>
      </p:pic>
      <p:sp>
        <p:nvSpPr>
          <p:cNvPr id="5" name="Прямоугольник 4"/>
          <p:cNvSpPr/>
          <p:nvPr/>
        </p:nvSpPr>
        <p:spPr>
          <a:xfrm>
            <a:off x="7000892" y="6072206"/>
            <a:ext cx="128588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назад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6286520"/>
            <a:ext cx="121444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85852" y="2643182"/>
            <a:ext cx="6000792" cy="2286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отличает живую природу от неживой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857224" y="5643578"/>
            <a:ext cx="142876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6786578" y="5643578"/>
            <a:ext cx="121444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4480" y="2643182"/>
            <a:ext cx="5786478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Привести 2 примера неживой природы</a:t>
            </a:r>
            <a:r>
              <a:rPr lang="ru-RU" dirty="0" smtClean="0"/>
              <a:t>?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785786" y="5643578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6858016" y="5643578"/>
            <a:ext cx="12858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2571744"/>
            <a:ext cx="6715172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Привести 2 примера живой природы?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72330" y="5643578"/>
            <a:ext cx="14287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5643578"/>
            <a:ext cx="14287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1538" y="2786058"/>
            <a:ext cx="7143800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относят к разрушительным явлениям?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29454" y="5857892"/>
            <a:ext cx="128588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6000768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номер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429000"/>
            <a:ext cx="8229600" cy="4389120"/>
          </a:xfrm>
        </p:spPr>
        <p:txBody>
          <a:bodyPr/>
          <a:lstStyle/>
          <a:p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00100" y="2500306"/>
            <a:ext cx="7429552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называется явлением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72330" y="5929330"/>
            <a:ext cx="12858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назад</a:t>
            </a:r>
            <a:endParaRPr lang="ru-RU" dirty="0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714348" y="5929330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672</TotalTime>
  <Words>636</Words>
  <Application>Microsoft Office PowerPoint</Application>
  <PresentationFormat>Экран (4:3)</PresentationFormat>
  <Paragraphs>218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Поток</vt:lpstr>
      <vt:lpstr>Морской бой  «Что изучает география»  5 класс</vt:lpstr>
      <vt:lpstr>Слайд 2</vt:lpstr>
      <vt:lpstr>1 команда                           Игровое поле                 2 команда                               2</vt:lpstr>
      <vt:lpstr>Вопрос номер 1 </vt:lpstr>
      <vt:lpstr>Вопрос номер 2</vt:lpstr>
      <vt:lpstr>Вопрос номер 3</vt:lpstr>
      <vt:lpstr>Вопрос номер4</vt:lpstr>
      <vt:lpstr>Вопрос номер 5</vt:lpstr>
      <vt:lpstr>Вопрос номер 6</vt:lpstr>
      <vt:lpstr>Вопрос номер7</vt:lpstr>
      <vt:lpstr>Вопрос номер 8</vt:lpstr>
      <vt:lpstr>Вопрос номер 9</vt:lpstr>
      <vt:lpstr>Вопрос номер 10</vt:lpstr>
      <vt:lpstr>Вопрос номер 11</vt:lpstr>
      <vt:lpstr>Вопрос номер 12</vt:lpstr>
      <vt:lpstr>Вопрос номер 13</vt:lpstr>
      <vt:lpstr>Вопрос номер 14</vt:lpstr>
      <vt:lpstr>Вопрос номер 15</vt:lpstr>
      <vt:lpstr>Вопрос номер 16</vt:lpstr>
      <vt:lpstr>Вопрос номер 17</vt:lpstr>
      <vt:lpstr>Вопрос номер 18</vt:lpstr>
      <vt:lpstr>Вопрос номер 19</vt:lpstr>
      <vt:lpstr>Вопрос номер 20</vt:lpstr>
      <vt:lpstr>Вопрос номер 21</vt:lpstr>
      <vt:lpstr>Вопрос номер 22</vt:lpstr>
      <vt:lpstr>Вопрос номер 23</vt:lpstr>
      <vt:lpstr>Вопрос номер 24</vt:lpstr>
      <vt:lpstr>Вопрос номер 25</vt:lpstr>
      <vt:lpstr>Вопрос номер 26</vt:lpstr>
      <vt:lpstr>Вопрос номер 27</vt:lpstr>
      <vt:lpstr>Вопрос номер 28</vt:lpstr>
      <vt:lpstr>Вопрос номер 29</vt:lpstr>
      <vt:lpstr>Вопрос номер 30</vt:lpstr>
      <vt:lpstr>Вопрос номер 31</vt:lpstr>
      <vt:lpstr>Вопрос номер 32</vt:lpstr>
      <vt:lpstr>ВОПРОС НОМЕР 33</vt:lpstr>
      <vt:lpstr>Вопрос номер 34</vt:lpstr>
      <vt:lpstr>Вопрос номер 35</vt:lpstr>
      <vt:lpstr>Вопрос номер 36</vt:lpstr>
      <vt:lpstr>Вопрос номер 37</vt:lpstr>
      <vt:lpstr>Вопрос номер 38</vt:lpstr>
      <vt:lpstr>Вопрос номер 39</vt:lpstr>
      <vt:lpstr>Вопрос номер 40</vt:lpstr>
      <vt:lpstr>Вопрос номер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Морской бой</dc:title>
  <dc:creator>1</dc:creator>
  <cp:lastModifiedBy>Яна</cp:lastModifiedBy>
  <cp:revision>98</cp:revision>
  <dcterms:created xsi:type="dcterms:W3CDTF">2013-12-08T07:53:10Z</dcterms:created>
  <dcterms:modified xsi:type="dcterms:W3CDTF">2014-02-04T12:36:38Z</dcterms:modified>
</cp:coreProperties>
</file>