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4" r:id="rId6"/>
    <p:sldId id="266" r:id="rId7"/>
    <p:sldId id="260" r:id="rId8"/>
    <p:sldId id="265" r:id="rId9"/>
    <p:sldId id="263" r:id="rId1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526765203835201E-2"/>
          <c:y val="1.6790783616562627E-2"/>
          <c:w val="0.69948186528497569"/>
          <c:h val="0.9664184327668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Бег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Подтягивание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Прыжки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65.8</c:v>
                </c:pt>
                <c:pt idx="1">
                  <c:v>62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687744"/>
        <c:axId val="4689280"/>
        <c:axId val="0"/>
      </c:bar3DChart>
      <c:catAx>
        <c:axId val="4687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8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92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877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374784110535444"/>
          <c:y val="0.36641221374045968"/>
          <c:w val="0.21934369602763432"/>
          <c:h val="0.26717557251908397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81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696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9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8810"/>
            <a:ext cx="914501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6" name="Picture 2" descr="D:\С компьютера на против\Мама\Фотографии\S80013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331236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С компьютера на против\Мама\Фотографии\S80013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345638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С компьютера на против\Мама\Фотографии\S80013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2" y="4581128"/>
            <a:ext cx="316273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С компьютера на против\Мама\Фотографии\S800095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02" y="2177480"/>
            <a:ext cx="4104456" cy="2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С компьютера на против\Мама\Фотографии\S800095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3456384" cy="219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0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1199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</a:t>
            </a:r>
            <a:r>
              <a:rPr lang="ru-RU" sz="2000" b="1" dirty="0" smtClean="0">
                <a:solidFill>
                  <a:schemeClr val="bg1"/>
                </a:solidFill>
              </a:rPr>
              <a:t>Динамика </a:t>
            </a:r>
            <a:r>
              <a:rPr lang="ru-RU" sz="2000" b="1" dirty="0">
                <a:solidFill>
                  <a:schemeClr val="bg1"/>
                </a:solidFill>
              </a:rPr>
              <a:t>роста физических показателей учащихся начальных классов на основе </a:t>
            </a:r>
            <a:r>
              <a:rPr lang="ru-RU" sz="2000" b="1" dirty="0" err="1" smtClean="0">
                <a:solidFill>
                  <a:schemeClr val="bg1"/>
                </a:solidFill>
              </a:rPr>
              <a:t>уконтроля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Объект 4"/>
          <p:cNvGraphicFramePr/>
          <p:nvPr>
            <p:extLst>
              <p:ext uri="{D42A27DB-BD31-4B8C-83A1-F6EECF244321}">
                <p14:modId xmlns:p14="http://schemas.microsoft.com/office/powerpoint/2010/main" val="2187217169"/>
              </p:ext>
            </p:extLst>
          </p:nvPr>
        </p:nvGraphicFramePr>
        <p:xfrm>
          <a:off x="467544" y="1628800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159409"/>
              </p:ext>
            </p:extLst>
          </p:nvPr>
        </p:nvGraphicFramePr>
        <p:xfrm>
          <a:off x="251520" y="188640"/>
          <a:ext cx="7965992" cy="574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иаграмма" r:id="rId3" imgW="5867437" imgH="3009751" progId="MSGraph.Chart.8">
                  <p:embed/>
                </p:oleObj>
              </mc:Choice>
              <mc:Fallback>
                <p:oleObj name="Диаграмма" r:id="rId3" imgW="5867437" imgH="3009751" progId="MSGraph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7965992" cy="5742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8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336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8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основе результатов тестирования можно: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сравнивать </a:t>
            </a:r>
            <a:r>
              <a:rPr lang="ru-RU" dirty="0"/>
              <a:t>подготовленность как отдельных учащихся, так и целых групп</a:t>
            </a:r>
            <a:r>
              <a:rPr lang="ru-RU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проводить спортивный отбор для занятий тем или иным видом спорта, для участия в соревнованиях;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осуществлять </a:t>
            </a:r>
            <a:r>
              <a:rPr lang="ru-RU" dirty="0"/>
              <a:t>в значительной степени объективный контроль за обучением (тренировкой) школьников </a:t>
            </a:r>
            <a:r>
              <a:rPr lang="ru-RU" dirty="0" smtClean="0"/>
              <a:t>, </a:t>
            </a:r>
            <a:r>
              <a:rPr lang="ru-RU" dirty="0"/>
              <a:t>выявлять преимущество и недостатки применяемых средств, методов и обучения, форм организации занятий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Кроме этого задачи тестирования сводятся к следующему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научить </a:t>
            </a:r>
            <a:r>
              <a:rPr lang="ru-RU" dirty="0"/>
              <a:t>самих школьников определять уровень своей физической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подготовленности </a:t>
            </a:r>
            <a:r>
              <a:rPr lang="ru-RU" dirty="0"/>
              <a:t>и планировать необходимые для себя комплексы физических упражнений;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стимулировать учащихся к дальнейшему повышению своего физического состояния (формы);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знать не столько исходный уровень развития двигательной способности, сколько его изменение за определённое время;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стимулировать учащихся, добившихся высоких результатов, но не столько за высокий уровень, за запланированное повышение личных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664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08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29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</a:p>
          <a:p>
            <a:pPr lvl="0">
              <a:buNone/>
            </a:pPr>
            <a:r>
              <a:rPr lang="ru-RU" dirty="0" smtClean="0"/>
              <a:t>    оценивать работу учащихся необходимо по показателям прироста индивидуальных результатов, что позволяет создать у школьников положительный психологический настрой и побуждает их добиваться более высокого уровня физической подготовленности.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4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88NOAS451748353</dc:creator>
  <cp:lastModifiedBy>88NOAS451748353</cp:lastModifiedBy>
  <cp:revision>24</cp:revision>
  <cp:lastPrinted>2012-11-15T17:49:32Z</cp:lastPrinted>
  <dcterms:created xsi:type="dcterms:W3CDTF">2012-11-07T15:04:59Z</dcterms:created>
  <dcterms:modified xsi:type="dcterms:W3CDTF">2012-11-15T18:23:07Z</dcterms:modified>
</cp:coreProperties>
</file>