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5494" autoAdjust="0"/>
  </p:normalViewPr>
  <p:slideViewPr>
    <p:cSldViewPr>
      <p:cViewPr>
        <p:scale>
          <a:sx n="100" d="100"/>
          <a:sy n="100" d="100"/>
        </p:scale>
        <p:origin x="-51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A003A-EF3F-4755-B88F-05A8BB15448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905ECED-C956-4179-8732-0F96987AD5CD}">
      <dgm:prSet phldrT="[Текст]"/>
      <dgm:spPr/>
      <dgm:t>
        <a:bodyPr/>
        <a:lstStyle/>
        <a:p>
          <a:r>
            <a:rPr lang="ru-RU" i="1" dirty="0" smtClean="0"/>
            <a:t>1) Первичное ознакомление с новыми знаниями.</a:t>
          </a:r>
          <a:endParaRPr lang="ru-RU" i="1" dirty="0"/>
        </a:p>
      </dgm:t>
    </dgm:pt>
    <dgm:pt modelId="{58B7CC62-3E35-40D6-8CCB-3A90CFD2E962}" type="parTrans" cxnId="{52458897-4FA2-4092-A083-E789B19ACA0E}">
      <dgm:prSet/>
      <dgm:spPr/>
      <dgm:t>
        <a:bodyPr/>
        <a:lstStyle/>
        <a:p>
          <a:endParaRPr lang="ru-RU"/>
        </a:p>
      </dgm:t>
    </dgm:pt>
    <dgm:pt modelId="{5B22CC0A-7B25-4431-8AA5-094373687507}" type="sibTrans" cxnId="{52458897-4FA2-4092-A083-E789B19ACA0E}">
      <dgm:prSet/>
      <dgm:spPr/>
      <dgm:t>
        <a:bodyPr/>
        <a:lstStyle/>
        <a:p>
          <a:endParaRPr lang="ru-RU"/>
        </a:p>
      </dgm:t>
    </dgm:pt>
    <dgm:pt modelId="{797471B8-22C6-4F85-80A6-B179D6FB2F3C}">
      <dgm:prSet phldrT="[Текст]"/>
      <dgm:spPr/>
      <dgm:t>
        <a:bodyPr/>
        <a:lstStyle/>
        <a:p>
          <a:r>
            <a:rPr lang="ru-RU" i="1" dirty="0" smtClean="0"/>
            <a:t>2) Закрепление, систематизация знаний</a:t>
          </a:r>
          <a:r>
            <a:rPr lang="ru-RU" dirty="0" smtClean="0"/>
            <a:t>.</a:t>
          </a:r>
          <a:endParaRPr lang="ru-RU" dirty="0"/>
        </a:p>
      </dgm:t>
    </dgm:pt>
    <dgm:pt modelId="{B841FD8C-BBF4-4765-9013-15885E4E2284}" type="parTrans" cxnId="{4DD170A5-CBDF-49F1-96F2-373F5026F5AD}">
      <dgm:prSet/>
      <dgm:spPr/>
      <dgm:t>
        <a:bodyPr/>
        <a:lstStyle/>
        <a:p>
          <a:endParaRPr lang="ru-RU"/>
        </a:p>
      </dgm:t>
    </dgm:pt>
    <dgm:pt modelId="{4CB951F0-E3BF-4FC4-A399-51225028A94E}" type="sibTrans" cxnId="{4DD170A5-CBDF-49F1-96F2-373F5026F5AD}">
      <dgm:prSet/>
      <dgm:spPr/>
      <dgm:t>
        <a:bodyPr/>
        <a:lstStyle/>
        <a:p>
          <a:endParaRPr lang="ru-RU"/>
        </a:p>
      </dgm:t>
    </dgm:pt>
    <dgm:pt modelId="{B8B2F811-936D-47F4-BCC3-FA8BBEED2949}">
      <dgm:prSet phldrT="[Текст]"/>
      <dgm:spPr/>
      <dgm:t>
        <a:bodyPr/>
        <a:lstStyle/>
        <a:p>
          <a:r>
            <a:rPr lang="ru-RU" i="1" dirty="0" smtClean="0"/>
            <a:t>3) Осуществление контроля знаний</a:t>
          </a:r>
          <a:r>
            <a:rPr lang="ru-RU" dirty="0" smtClean="0"/>
            <a:t>. </a:t>
          </a:r>
          <a:endParaRPr lang="ru-RU" dirty="0"/>
        </a:p>
      </dgm:t>
    </dgm:pt>
    <dgm:pt modelId="{A797FF57-5A8A-4EBD-A7F2-08BA70A515F6}" type="parTrans" cxnId="{2FF9CE59-105D-4E93-91A3-EBB2DC91D66E}">
      <dgm:prSet/>
      <dgm:spPr/>
      <dgm:t>
        <a:bodyPr/>
        <a:lstStyle/>
        <a:p>
          <a:endParaRPr lang="ru-RU"/>
        </a:p>
      </dgm:t>
    </dgm:pt>
    <dgm:pt modelId="{011EDE37-3CD1-495D-9249-DE5F6162C479}" type="sibTrans" cxnId="{2FF9CE59-105D-4E93-91A3-EBB2DC91D66E}">
      <dgm:prSet/>
      <dgm:spPr/>
      <dgm:t>
        <a:bodyPr/>
        <a:lstStyle/>
        <a:p>
          <a:endParaRPr lang="ru-RU"/>
        </a:p>
      </dgm:t>
    </dgm:pt>
    <dgm:pt modelId="{24CC7A0A-498E-423C-BC63-57A6A06241B8}" type="pres">
      <dgm:prSet presAssocID="{295A003A-EF3F-4755-B88F-05A8BB154484}" presName="compositeShape" presStyleCnt="0">
        <dgm:presLayoutVars>
          <dgm:dir/>
          <dgm:resizeHandles/>
        </dgm:presLayoutVars>
      </dgm:prSet>
      <dgm:spPr/>
    </dgm:pt>
    <dgm:pt modelId="{69C9B6A0-BD26-4B4F-A9DD-1C66A39330BE}" type="pres">
      <dgm:prSet presAssocID="{295A003A-EF3F-4755-B88F-05A8BB154484}" presName="pyramid" presStyleLbl="node1" presStyleIdx="0" presStyleCnt="1"/>
      <dgm:spPr/>
    </dgm:pt>
    <dgm:pt modelId="{EE5C339E-A615-4E84-B7FD-DDAF1EEBB1C5}" type="pres">
      <dgm:prSet presAssocID="{295A003A-EF3F-4755-B88F-05A8BB154484}" presName="theList" presStyleCnt="0"/>
      <dgm:spPr/>
    </dgm:pt>
    <dgm:pt modelId="{3AD07F7C-D681-42E5-9481-7D365630FF97}" type="pres">
      <dgm:prSet presAssocID="{B905ECED-C956-4179-8732-0F96987AD5CD}" presName="aNode" presStyleLbl="fgAcc1" presStyleIdx="0" presStyleCnt="3" custScaleX="119155" custScaleY="24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A32F9-8568-49A0-AFA4-A5FB281B0283}" type="pres">
      <dgm:prSet presAssocID="{B905ECED-C956-4179-8732-0F96987AD5CD}" presName="aSpace" presStyleCnt="0"/>
      <dgm:spPr/>
    </dgm:pt>
    <dgm:pt modelId="{1E36224F-88FF-420C-9A24-37013BC47DAD}" type="pres">
      <dgm:prSet presAssocID="{797471B8-22C6-4F85-80A6-B179D6FB2F3C}" presName="aNode" presStyleLbl="fgAcc1" presStyleIdx="1" presStyleCnt="3" custScaleX="122700" custScaleY="221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7098C-F830-4B6A-9741-2288ADAC5970}" type="pres">
      <dgm:prSet presAssocID="{797471B8-22C6-4F85-80A6-B179D6FB2F3C}" presName="aSpace" presStyleCnt="0"/>
      <dgm:spPr/>
    </dgm:pt>
    <dgm:pt modelId="{9C996EDA-2213-4702-ACA6-DE99E23F16C5}" type="pres">
      <dgm:prSet presAssocID="{B8B2F811-936D-47F4-BCC3-FA8BBEED2949}" presName="aNode" presStyleLbl="fgAcc1" presStyleIdx="2" presStyleCnt="3" custScaleX="124472" custScaleY="266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92385-0187-4217-B73F-92369C7A3CD1}" type="pres">
      <dgm:prSet presAssocID="{B8B2F811-936D-47F4-BCC3-FA8BBEED2949}" presName="aSpace" presStyleCnt="0"/>
      <dgm:spPr/>
    </dgm:pt>
  </dgm:ptLst>
  <dgm:cxnLst>
    <dgm:cxn modelId="{9CF4F483-5035-4C2E-B6A1-0794D09302D6}" type="presOf" srcId="{B8B2F811-936D-47F4-BCC3-FA8BBEED2949}" destId="{9C996EDA-2213-4702-ACA6-DE99E23F16C5}" srcOrd="0" destOrd="0" presId="urn:microsoft.com/office/officeart/2005/8/layout/pyramid2"/>
    <dgm:cxn modelId="{2FF9CE59-105D-4E93-91A3-EBB2DC91D66E}" srcId="{295A003A-EF3F-4755-B88F-05A8BB154484}" destId="{B8B2F811-936D-47F4-BCC3-FA8BBEED2949}" srcOrd="2" destOrd="0" parTransId="{A797FF57-5A8A-4EBD-A7F2-08BA70A515F6}" sibTransId="{011EDE37-3CD1-495D-9249-DE5F6162C479}"/>
    <dgm:cxn modelId="{545693A0-AE93-4C19-B6CB-EE20BC5E2F7C}" type="presOf" srcId="{B905ECED-C956-4179-8732-0F96987AD5CD}" destId="{3AD07F7C-D681-42E5-9481-7D365630FF97}" srcOrd="0" destOrd="0" presId="urn:microsoft.com/office/officeart/2005/8/layout/pyramid2"/>
    <dgm:cxn modelId="{52458897-4FA2-4092-A083-E789B19ACA0E}" srcId="{295A003A-EF3F-4755-B88F-05A8BB154484}" destId="{B905ECED-C956-4179-8732-0F96987AD5CD}" srcOrd="0" destOrd="0" parTransId="{58B7CC62-3E35-40D6-8CCB-3A90CFD2E962}" sibTransId="{5B22CC0A-7B25-4431-8AA5-094373687507}"/>
    <dgm:cxn modelId="{B8827F76-D4D2-43E5-A2FE-6B2710B06A55}" type="presOf" srcId="{797471B8-22C6-4F85-80A6-B179D6FB2F3C}" destId="{1E36224F-88FF-420C-9A24-37013BC47DAD}" srcOrd="0" destOrd="0" presId="urn:microsoft.com/office/officeart/2005/8/layout/pyramid2"/>
    <dgm:cxn modelId="{D3E213E6-9030-4EB3-B19B-E6DB79CEF6F5}" type="presOf" srcId="{295A003A-EF3F-4755-B88F-05A8BB154484}" destId="{24CC7A0A-498E-423C-BC63-57A6A06241B8}" srcOrd="0" destOrd="0" presId="urn:microsoft.com/office/officeart/2005/8/layout/pyramid2"/>
    <dgm:cxn modelId="{4DD170A5-CBDF-49F1-96F2-373F5026F5AD}" srcId="{295A003A-EF3F-4755-B88F-05A8BB154484}" destId="{797471B8-22C6-4F85-80A6-B179D6FB2F3C}" srcOrd="1" destOrd="0" parTransId="{B841FD8C-BBF4-4765-9013-15885E4E2284}" sibTransId="{4CB951F0-E3BF-4FC4-A399-51225028A94E}"/>
    <dgm:cxn modelId="{680E3916-94A3-4DB1-8B6B-89688C45B77E}" type="presParOf" srcId="{24CC7A0A-498E-423C-BC63-57A6A06241B8}" destId="{69C9B6A0-BD26-4B4F-A9DD-1C66A39330BE}" srcOrd="0" destOrd="0" presId="urn:microsoft.com/office/officeart/2005/8/layout/pyramid2"/>
    <dgm:cxn modelId="{591CCFDD-117A-428A-BD4C-5098EDFBD294}" type="presParOf" srcId="{24CC7A0A-498E-423C-BC63-57A6A06241B8}" destId="{EE5C339E-A615-4E84-B7FD-DDAF1EEBB1C5}" srcOrd="1" destOrd="0" presId="urn:microsoft.com/office/officeart/2005/8/layout/pyramid2"/>
    <dgm:cxn modelId="{E493717A-DC1D-4E56-868D-F265EB346218}" type="presParOf" srcId="{EE5C339E-A615-4E84-B7FD-DDAF1EEBB1C5}" destId="{3AD07F7C-D681-42E5-9481-7D365630FF97}" srcOrd="0" destOrd="0" presId="urn:microsoft.com/office/officeart/2005/8/layout/pyramid2"/>
    <dgm:cxn modelId="{4C512A54-7DF2-4A7B-A043-CBDAA1E4B5D9}" type="presParOf" srcId="{EE5C339E-A615-4E84-B7FD-DDAF1EEBB1C5}" destId="{663A32F9-8568-49A0-AFA4-A5FB281B0283}" srcOrd="1" destOrd="0" presId="urn:microsoft.com/office/officeart/2005/8/layout/pyramid2"/>
    <dgm:cxn modelId="{9C5A253C-1B80-4CE3-B0D0-13D5C7CCA0BE}" type="presParOf" srcId="{EE5C339E-A615-4E84-B7FD-DDAF1EEBB1C5}" destId="{1E36224F-88FF-420C-9A24-37013BC47DAD}" srcOrd="2" destOrd="0" presId="urn:microsoft.com/office/officeart/2005/8/layout/pyramid2"/>
    <dgm:cxn modelId="{00F1B763-77C2-485B-852F-7D93900D087B}" type="presParOf" srcId="{EE5C339E-A615-4E84-B7FD-DDAF1EEBB1C5}" destId="{5217098C-F830-4B6A-9741-2288ADAC5970}" srcOrd="3" destOrd="0" presId="urn:microsoft.com/office/officeart/2005/8/layout/pyramid2"/>
    <dgm:cxn modelId="{535F8D78-AEEC-4A50-8835-39328A34DC90}" type="presParOf" srcId="{EE5C339E-A615-4E84-B7FD-DDAF1EEBB1C5}" destId="{9C996EDA-2213-4702-ACA6-DE99E23F16C5}" srcOrd="4" destOrd="0" presId="urn:microsoft.com/office/officeart/2005/8/layout/pyramid2"/>
    <dgm:cxn modelId="{5F06EDB9-E2F0-444A-A441-B25029B89B64}" type="presParOf" srcId="{EE5C339E-A615-4E84-B7FD-DDAF1EEBB1C5}" destId="{C1C92385-0187-4217-B73F-92369C7A3CD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20250D-2C6B-4729-807F-55828059F65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7556DC-0335-4C9F-A159-28250A62AA3B}">
      <dgm:prSet phldrT="[Текст]" custT="1"/>
      <dgm:spPr/>
      <dgm:t>
        <a:bodyPr/>
        <a:lstStyle/>
        <a:p>
          <a:r>
            <a:rPr lang="ru-RU" sz="1600" dirty="0" smtClean="0"/>
            <a:t>1) Диагностирование и корректирование знаний и умений учащихся</a:t>
          </a:r>
          <a:endParaRPr lang="ru-RU" sz="1600" dirty="0"/>
        </a:p>
      </dgm:t>
    </dgm:pt>
    <dgm:pt modelId="{40DE496A-D6CC-4A09-8747-963B8E9C2675}" type="parTrans" cxnId="{25CEA8F9-5FA0-4134-BE35-C55BB4AF8DF9}">
      <dgm:prSet/>
      <dgm:spPr/>
      <dgm:t>
        <a:bodyPr/>
        <a:lstStyle/>
        <a:p>
          <a:endParaRPr lang="ru-RU"/>
        </a:p>
      </dgm:t>
    </dgm:pt>
    <dgm:pt modelId="{54E6FCAD-DA3E-4516-BBCF-05FECDF1841F}" type="sibTrans" cxnId="{25CEA8F9-5FA0-4134-BE35-C55BB4AF8DF9}">
      <dgm:prSet/>
      <dgm:spPr/>
      <dgm:t>
        <a:bodyPr/>
        <a:lstStyle/>
        <a:p>
          <a:endParaRPr lang="ru-RU"/>
        </a:p>
      </dgm:t>
    </dgm:pt>
    <dgm:pt modelId="{293247EA-C3FA-48AE-9CF4-81F87132FF49}">
      <dgm:prSet phldrT="[Текст]" custT="1"/>
      <dgm:spPr/>
      <dgm:t>
        <a:bodyPr/>
        <a:lstStyle/>
        <a:p>
          <a:r>
            <a:rPr lang="ru-RU" sz="1600" dirty="0" smtClean="0"/>
            <a:t>3)Определение итоговых результатов обучения на разном уровне</a:t>
          </a:r>
          <a:endParaRPr lang="ru-RU" sz="1600" dirty="0"/>
        </a:p>
      </dgm:t>
    </dgm:pt>
    <dgm:pt modelId="{DDF4C5C0-84B1-4EED-88E5-0D67A16ADFDC}" type="parTrans" cxnId="{69762A09-F4DD-4836-B30C-D70C3300AFBF}">
      <dgm:prSet/>
      <dgm:spPr/>
      <dgm:t>
        <a:bodyPr/>
        <a:lstStyle/>
        <a:p>
          <a:endParaRPr lang="ru-RU"/>
        </a:p>
      </dgm:t>
    </dgm:pt>
    <dgm:pt modelId="{03A6A15E-015F-4171-9FC5-3BEF4D76BA9B}" type="sibTrans" cxnId="{69762A09-F4DD-4836-B30C-D70C3300AFBF}">
      <dgm:prSet/>
      <dgm:spPr/>
      <dgm:t>
        <a:bodyPr/>
        <a:lstStyle/>
        <a:p>
          <a:endParaRPr lang="ru-RU"/>
        </a:p>
      </dgm:t>
    </dgm:pt>
    <dgm:pt modelId="{135A8731-FC4D-4C3F-B5FA-E9C8A2C4B0FD}">
      <dgm:prSet phldrT="[Текст]" custT="1"/>
      <dgm:spPr/>
      <dgm:t>
        <a:bodyPr/>
        <a:lstStyle/>
        <a:p>
          <a:r>
            <a:rPr lang="ru-RU" sz="1600" dirty="0" smtClean="0"/>
            <a:t>2) Учет результативности отдельного этапа процесса обучения</a:t>
          </a:r>
          <a:endParaRPr lang="ru-RU" sz="1600" dirty="0"/>
        </a:p>
      </dgm:t>
    </dgm:pt>
    <dgm:pt modelId="{8F617AE8-E63A-4B5F-8DDA-77ED82AA7EDC}" type="parTrans" cxnId="{D38622AD-BAF4-4088-8E87-84801DC065F8}">
      <dgm:prSet/>
      <dgm:spPr/>
      <dgm:t>
        <a:bodyPr/>
        <a:lstStyle/>
        <a:p>
          <a:endParaRPr lang="ru-RU"/>
        </a:p>
      </dgm:t>
    </dgm:pt>
    <dgm:pt modelId="{EB592EB9-538E-4CED-A5AE-2950211ADE61}" type="sibTrans" cxnId="{D38622AD-BAF4-4088-8E87-84801DC065F8}">
      <dgm:prSet/>
      <dgm:spPr/>
      <dgm:t>
        <a:bodyPr/>
        <a:lstStyle/>
        <a:p>
          <a:endParaRPr lang="ru-RU"/>
        </a:p>
      </dgm:t>
    </dgm:pt>
    <dgm:pt modelId="{408DE383-9731-4688-AB19-8EE0B2C112C0}" type="pres">
      <dgm:prSet presAssocID="{0620250D-2C6B-4729-807F-55828059F6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19AD95-668B-481F-B7DB-6A09445DB736}" type="pres">
      <dgm:prSet presAssocID="{467556DC-0335-4C9F-A159-28250A62AA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B8256-9EF9-4CB7-8439-5687BC34FBFD}" type="pres">
      <dgm:prSet presAssocID="{54E6FCAD-DA3E-4516-BBCF-05FECDF1841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AA324C8-32F1-4460-BE7C-A1939032B580}" type="pres">
      <dgm:prSet presAssocID="{54E6FCAD-DA3E-4516-BBCF-05FECDF1841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4EC55BE-9C75-4F59-9847-47931B393010}" type="pres">
      <dgm:prSet presAssocID="{293247EA-C3FA-48AE-9CF4-81F87132FF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54F10-4690-4922-BA39-41AEC78243BE}" type="pres">
      <dgm:prSet presAssocID="{03A6A15E-015F-4171-9FC5-3BEF4D76BA9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680C7FD-109F-4FED-B5E9-5FC99A2AE870}" type="pres">
      <dgm:prSet presAssocID="{03A6A15E-015F-4171-9FC5-3BEF4D76BA9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57724C3-65D9-463F-936F-2011A5D4F561}" type="pres">
      <dgm:prSet presAssocID="{135A8731-FC4D-4C3F-B5FA-E9C8A2C4B0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88280-4EC2-4CF8-895D-CDA98AA81D4F}" type="pres">
      <dgm:prSet presAssocID="{EB592EB9-538E-4CED-A5AE-2950211ADE6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8B39C3D-E6F5-4D37-B737-F6795DBF8725}" type="pres">
      <dgm:prSet presAssocID="{EB592EB9-538E-4CED-A5AE-2950211ADE6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2CAC127-626F-4F9F-B040-842182FDCB81}" type="presOf" srcId="{0620250D-2C6B-4729-807F-55828059F655}" destId="{408DE383-9731-4688-AB19-8EE0B2C112C0}" srcOrd="0" destOrd="0" presId="urn:microsoft.com/office/officeart/2005/8/layout/cycle7"/>
    <dgm:cxn modelId="{1ED2F486-D3AC-4C61-97C2-C2BEB6B0916C}" type="presOf" srcId="{EB592EB9-538E-4CED-A5AE-2950211ADE61}" destId="{7C488280-4EC2-4CF8-895D-CDA98AA81D4F}" srcOrd="0" destOrd="0" presId="urn:microsoft.com/office/officeart/2005/8/layout/cycle7"/>
    <dgm:cxn modelId="{D38622AD-BAF4-4088-8E87-84801DC065F8}" srcId="{0620250D-2C6B-4729-807F-55828059F655}" destId="{135A8731-FC4D-4C3F-B5FA-E9C8A2C4B0FD}" srcOrd="2" destOrd="0" parTransId="{8F617AE8-E63A-4B5F-8DDA-77ED82AA7EDC}" sibTransId="{EB592EB9-538E-4CED-A5AE-2950211ADE61}"/>
    <dgm:cxn modelId="{554EEFC8-5678-4F37-BE45-17B01AEB924C}" type="presOf" srcId="{54E6FCAD-DA3E-4516-BBCF-05FECDF1841F}" destId="{9AA324C8-32F1-4460-BE7C-A1939032B580}" srcOrd="1" destOrd="0" presId="urn:microsoft.com/office/officeart/2005/8/layout/cycle7"/>
    <dgm:cxn modelId="{85E1B451-F14F-4335-8BDF-4FC89A340A77}" type="presOf" srcId="{03A6A15E-015F-4171-9FC5-3BEF4D76BA9B}" destId="{9B954F10-4690-4922-BA39-41AEC78243BE}" srcOrd="0" destOrd="0" presId="urn:microsoft.com/office/officeart/2005/8/layout/cycle7"/>
    <dgm:cxn modelId="{69762A09-F4DD-4836-B30C-D70C3300AFBF}" srcId="{0620250D-2C6B-4729-807F-55828059F655}" destId="{293247EA-C3FA-48AE-9CF4-81F87132FF49}" srcOrd="1" destOrd="0" parTransId="{DDF4C5C0-84B1-4EED-88E5-0D67A16ADFDC}" sibTransId="{03A6A15E-015F-4171-9FC5-3BEF4D76BA9B}"/>
    <dgm:cxn modelId="{135501AF-0110-436E-87E4-C714A67A5EB2}" type="presOf" srcId="{54E6FCAD-DA3E-4516-BBCF-05FECDF1841F}" destId="{EE9B8256-9EF9-4CB7-8439-5687BC34FBFD}" srcOrd="0" destOrd="0" presId="urn:microsoft.com/office/officeart/2005/8/layout/cycle7"/>
    <dgm:cxn modelId="{D066D8EA-FB4C-4639-A02D-59F34DD43395}" type="presOf" srcId="{EB592EB9-538E-4CED-A5AE-2950211ADE61}" destId="{18B39C3D-E6F5-4D37-B737-F6795DBF8725}" srcOrd="1" destOrd="0" presId="urn:microsoft.com/office/officeart/2005/8/layout/cycle7"/>
    <dgm:cxn modelId="{E0C4A6BD-BEFF-4771-B57A-F4601387B586}" type="presOf" srcId="{135A8731-FC4D-4C3F-B5FA-E9C8A2C4B0FD}" destId="{E57724C3-65D9-463F-936F-2011A5D4F561}" srcOrd="0" destOrd="0" presId="urn:microsoft.com/office/officeart/2005/8/layout/cycle7"/>
    <dgm:cxn modelId="{7AC73273-4452-460E-AB6A-9455FDE93B34}" type="presOf" srcId="{293247EA-C3FA-48AE-9CF4-81F87132FF49}" destId="{84EC55BE-9C75-4F59-9847-47931B393010}" srcOrd="0" destOrd="0" presId="urn:microsoft.com/office/officeart/2005/8/layout/cycle7"/>
    <dgm:cxn modelId="{3B19D3A3-15ED-4C35-8679-7070A627AEB6}" type="presOf" srcId="{03A6A15E-015F-4171-9FC5-3BEF4D76BA9B}" destId="{8680C7FD-109F-4FED-B5E9-5FC99A2AE870}" srcOrd="1" destOrd="0" presId="urn:microsoft.com/office/officeart/2005/8/layout/cycle7"/>
    <dgm:cxn modelId="{7C4627C8-7E90-4870-B0B6-8C387AF1D5D3}" type="presOf" srcId="{467556DC-0335-4C9F-A159-28250A62AA3B}" destId="{E519AD95-668B-481F-B7DB-6A09445DB736}" srcOrd="0" destOrd="0" presId="urn:microsoft.com/office/officeart/2005/8/layout/cycle7"/>
    <dgm:cxn modelId="{25CEA8F9-5FA0-4134-BE35-C55BB4AF8DF9}" srcId="{0620250D-2C6B-4729-807F-55828059F655}" destId="{467556DC-0335-4C9F-A159-28250A62AA3B}" srcOrd="0" destOrd="0" parTransId="{40DE496A-D6CC-4A09-8747-963B8E9C2675}" sibTransId="{54E6FCAD-DA3E-4516-BBCF-05FECDF1841F}"/>
    <dgm:cxn modelId="{DBD28E05-9D99-497C-A0D9-95D245BE0776}" type="presParOf" srcId="{408DE383-9731-4688-AB19-8EE0B2C112C0}" destId="{E519AD95-668B-481F-B7DB-6A09445DB736}" srcOrd="0" destOrd="0" presId="urn:microsoft.com/office/officeart/2005/8/layout/cycle7"/>
    <dgm:cxn modelId="{07F1AB4E-825D-4472-A652-7A3BBBBDDB2A}" type="presParOf" srcId="{408DE383-9731-4688-AB19-8EE0B2C112C0}" destId="{EE9B8256-9EF9-4CB7-8439-5687BC34FBFD}" srcOrd="1" destOrd="0" presId="urn:microsoft.com/office/officeart/2005/8/layout/cycle7"/>
    <dgm:cxn modelId="{03CFE2B6-4FE1-4CB9-AA43-C8892997A94C}" type="presParOf" srcId="{EE9B8256-9EF9-4CB7-8439-5687BC34FBFD}" destId="{9AA324C8-32F1-4460-BE7C-A1939032B580}" srcOrd="0" destOrd="0" presId="urn:microsoft.com/office/officeart/2005/8/layout/cycle7"/>
    <dgm:cxn modelId="{FD3341C2-569A-43F5-A155-5438CF5BA38F}" type="presParOf" srcId="{408DE383-9731-4688-AB19-8EE0B2C112C0}" destId="{84EC55BE-9C75-4F59-9847-47931B393010}" srcOrd="2" destOrd="0" presId="urn:microsoft.com/office/officeart/2005/8/layout/cycle7"/>
    <dgm:cxn modelId="{FD222BFF-FECF-41F6-8AB9-C1C29C48A43E}" type="presParOf" srcId="{408DE383-9731-4688-AB19-8EE0B2C112C0}" destId="{9B954F10-4690-4922-BA39-41AEC78243BE}" srcOrd="3" destOrd="0" presId="urn:microsoft.com/office/officeart/2005/8/layout/cycle7"/>
    <dgm:cxn modelId="{8F790BC4-11A6-4C66-8978-218E24C0C0D2}" type="presParOf" srcId="{9B954F10-4690-4922-BA39-41AEC78243BE}" destId="{8680C7FD-109F-4FED-B5E9-5FC99A2AE870}" srcOrd="0" destOrd="0" presId="urn:microsoft.com/office/officeart/2005/8/layout/cycle7"/>
    <dgm:cxn modelId="{B1F7C029-EE08-4B9C-811B-CA3BE711698C}" type="presParOf" srcId="{408DE383-9731-4688-AB19-8EE0B2C112C0}" destId="{E57724C3-65D9-463F-936F-2011A5D4F561}" srcOrd="4" destOrd="0" presId="urn:microsoft.com/office/officeart/2005/8/layout/cycle7"/>
    <dgm:cxn modelId="{FC3B78BC-2F27-4408-B7B9-CD45A35F0C4C}" type="presParOf" srcId="{408DE383-9731-4688-AB19-8EE0B2C112C0}" destId="{7C488280-4EC2-4CF8-895D-CDA98AA81D4F}" srcOrd="5" destOrd="0" presId="urn:microsoft.com/office/officeart/2005/8/layout/cycle7"/>
    <dgm:cxn modelId="{F8A74998-C7C9-43B2-9FC1-84D5ABA4F2A4}" type="presParOf" srcId="{7C488280-4EC2-4CF8-895D-CDA98AA81D4F}" destId="{18B39C3D-E6F5-4D37-B737-F6795DBF872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232299-F468-458C-8E62-60B7E1E0521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ED5A3-DC10-43B6-8713-69EA909EC9A5}">
      <dgm:prSet phldrT="[Текст]" phldr="1"/>
      <dgm:spPr/>
      <dgm:t>
        <a:bodyPr/>
        <a:lstStyle/>
        <a:p>
          <a:endParaRPr lang="ru-RU" dirty="0"/>
        </a:p>
      </dgm:t>
    </dgm:pt>
    <dgm:pt modelId="{6582C5A9-606E-42AB-98AE-FFAB88725B15}" type="parTrans" cxnId="{437A6CC6-DF2A-46DB-9276-BC53B4AB1E11}">
      <dgm:prSet/>
      <dgm:spPr/>
      <dgm:t>
        <a:bodyPr/>
        <a:lstStyle/>
        <a:p>
          <a:endParaRPr lang="ru-RU"/>
        </a:p>
      </dgm:t>
    </dgm:pt>
    <dgm:pt modelId="{F17A3516-3432-4B96-A728-EEBCA5C3FC3A}" type="sibTrans" cxnId="{437A6CC6-DF2A-46DB-9276-BC53B4AB1E11}">
      <dgm:prSet/>
      <dgm:spPr/>
      <dgm:t>
        <a:bodyPr/>
        <a:lstStyle/>
        <a:p>
          <a:endParaRPr lang="ru-RU"/>
        </a:p>
      </dgm:t>
    </dgm:pt>
    <dgm:pt modelId="{B4B0701D-0BE9-45BD-9612-B7FB9E300C6A}">
      <dgm:prSet phldrT="[Текст]"/>
      <dgm:spPr/>
      <dgm:t>
        <a:bodyPr/>
        <a:lstStyle/>
        <a:p>
          <a:r>
            <a:rPr lang="ru-RU" i="1" dirty="0" smtClean="0"/>
            <a:t>Контролирующая </a:t>
          </a:r>
          <a:endParaRPr lang="ru-RU" i="1" dirty="0"/>
        </a:p>
      </dgm:t>
    </dgm:pt>
    <dgm:pt modelId="{7341E58B-E8F7-49C9-B8F3-E6D53FD80F6B}" type="parTrans" cxnId="{C94316A9-C576-4229-9556-B31813DDB600}">
      <dgm:prSet/>
      <dgm:spPr/>
      <dgm:t>
        <a:bodyPr/>
        <a:lstStyle/>
        <a:p>
          <a:endParaRPr lang="ru-RU"/>
        </a:p>
      </dgm:t>
    </dgm:pt>
    <dgm:pt modelId="{30333084-0F75-4E05-BDAE-CE6620CD65C9}" type="sibTrans" cxnId="{C94316A9-C576-4229-9556-B31813DDB600}">
      <dgm:prSet/>
      <dgm:spPr/>
      <dgm:t>
        <a:bodyPr/>
        <a:lstStyle/>
        <a:p>
          <a:endParaRPr lang="ru-RU"/>
        </a:p>
      </dgm:t>
    </dgm:pt>
    <dgm:pt modelId="{C6FC8622-A8CD-474A-A3D0-5302BA24BEFF}">
      <dgm:prSet phldrT="[Текст]"/>
      <dgm:spPr/>
      <dgm:t>
        <a:bodyPr/>
        <a:lstStyle/>
        <a:p>
          <a:r>
            <a:rPr lang="ru-RU" i="1" dirty="0" smtClean="0"/>
            <a:t>Обучающая</a:t>
          </a:r>
          <a:endParaRPr lang="ru-RU" i="1" dirty="0"/>
        </a:p>
      </dgm:t>
    </dgm:pt>
    <dgm:pt modelId="{B6D90DDD-89F2-460D-8085-035502A59BBD}" type="parTrans" cxnId="{5BE3A0AA-F748-4A9E-A953-5CC35AE5C57F}">
      <dgm:prSet/>
      <dgm:spPr/>
      <dgm:t>
        <a:bodyPr/>
        <a:lstStyle/>
        <a:p>
          <a:endParaRPr lang="ru-RU"/>
        </a:p>
      </dgm:t>
    </dgm:pt>
    <dgm:pt modelId="{C16FCCE7-727A-4BAF-932D-38680604F29E}" type="sibTrans" cxnId="{5BE3A0AA-F748-4A9E-A953-5CC35AE5C57F}">
      <dgm:prSet/>
      <dgm:spPr/>
      <dgm:t>
        <a:bodyPr/>
        <a:lstStyle/>
        <a:p>
          <a:endParaRPr lang="ru-RU"/>
        </a:p>
      </dgm:t>
    </dgm:pt>
    <dgm:pt modelId="{75AC90C9-763B-4EBA-A128-9A2AFECA1181}">
      <dgm:prSet phldrT="[Текст]" phldr="1"/>
      <dgm:spPr/>
      <dgm:t>
        <a:bodyPr/>
        <a:lstStyle/>
        <a:p>
          <a:endParaRPr lang="ru-RU" dirty="0"/>
        </a:p>
      </dgm:t>
    </dgm:pt>
    <dgm:pt modelId="{9A35191F-AD72-442F-A99D-2DF6F76796E9}" type="parTrans" cxnId="{71A666EB-F5C2-48B6-9F98-4C692AC65E9B}">
      <dgm:prSet/>
      <dgm:spPr/>
      <dgm:t>
        <a:bodyPr/>
        <a:lstStyle/>
        <a:p>
          <a:endParaRPr lang="ru-RU"/>
        </a:p>
      </dgm:t>
    </dgm:pt>
    <dgm:pt modelId="{318194C7-F58D-4CA4-A09E-84CA8D4341C7}" type="sibTrans" cxnId="{71A666EB-F5C2-48B6-9F98-4C692AC65E9B}">
      <dgm:prSet/>
      <dgm:spPr/>
      <dgm:t>
        <a:bodyPr/>
        <a:lstStyle/>
        <a:p>
          <a:endParaRPr lang="ru-RU"/>
        </a:p>
      </dgm:t>
    </dgm:pt>
    <dgm:pt modelId="{D6E947B6-8724-4864-B93F-390C23E0E7C0}">
      <dgm:prSet phldrT="[Текст]"/>
      <dgm:spPr/>
      <dgm:t>
        <a:bodyPr/>
        <a:lstStyle/>
        <a:p>
          <a:r>
            <a:rPr lang="ru-RU" i="1" dirty="0" smtClean="0"/>
            <a:t>Развивающая </a:t>
          </a:r>
          <a:endParaRPr lang="ru-RU" i="1" dirty="0"/>
        </a:p>
      </dgm:t>
    </dgm:pt>
    <dgm:pt modelId="{6B816761-82E1-4014-9EB2-422BF883CBE5}" type="parTrans" cxnId="{34536186-3C84-487C-A301-B72814D22283}">
      <dgm:prSet/>
      <dgm:spPr/>
      <dgm:t>
        <a:bodyPr/>
        <a:lstStyle/>
        <a:p>
          <a:endParaRPr lang="ru-RU"/>
        </a:p>
      </dgm:t>
    </dgm:pt>
    <dgm:pt modelId="{B47482CF-7D1F-4281-991B-596825C85CFE}" type="sibTrans" cxnId="{34536186-3C84-487C-A301-B72814D22283}">
      <dgm:prSet/>
      <dgm:spPr/>
      <dgm:t>
        <a:bodyPr/>
        <a:lstStyle/>
        <a:p>
          <a:endParaRPr lang="ru-RU"/>
        </a:p>
      </dgm:t>
    </dgm:pt>
    <dgm:pt modelId="{5C7ABC75-8EBA-4400-96D1-9AEB0A7F478B}">
      <dgm:prSet phldrT="[Текст]"/>
      <dgm:spPr/>
      <dgm:t>
        <a:bodyPr/>
        <a:lstStyle/>
        <a:p>
          <a:r>
            <a:rPr lang="ru-RU" i="1" dirty="0" smtClean="0"/>
            <a:t>Ориентирующая</a:t>
          </a:r>
          <a:endParaRPr lang="ru-RU" i="1" dirty="0"/>
        </a:p>
      </dgm:t>
    </dgm:pt>
    <dgm:pt modelId="{3713AF4C-5FB8-4AB2-AE6E-5DD610CD538B}" type="parTrans" cxnId="{1C98B044-4D6E-48D4-96F8-4C7F8E651C32}">
      <dgm:prSet/>
      <dgm:spPr/>
      <dgm:t>
        <a:bodyPr/>
        <a:lstStyle/>
        <a:p>
          <a:endParaRPr lang="ru-RU"/>
        </a:p>
      </dgm:t>
    </dgm:pt>
    <dgm:pt modelId="{958A2C76-C7A3-4E28-879F-CCFEFCCA810E}" type="sibTrans" cxnId="{1C98B044-4D6E-48D4-96F8-4C7F8E651C32}">
      <dgm:prSet/>
      <dgm:spPr/>
      <dgm:t>
        <a:bodyPr/>
        <a:lstStyle/>
        <a:p>
          <a:endParaRPr lang="ru-RU"/>
        </a:p>
      </dgm:t>
    </dgm:pt>
    <dgm:pt modelId="{809BEE9F-C8DE-4AB0-9EE0-BABCBAECCDE5}">
      <dgm:prSet phldrT="[Текст]" phldr="1"/>
      <dgm:spPr/>
      <dgm:t>
        <a:bodyPr/>
        <a:lstStyle/>
        <a:p>
          <a:endParaRPr lang="ru-RU" dirty="0"/>
        </a:p>
      </dgm:t>
    </dgm:pt>
    <dgm:pt modelId="{F4B5E21E-5869-4B74-B35B-A2792FD8B1EF}" type="parTrans" cxnId="{EBB19B1C-AAE9-485F-B835-426BE40A7852}">
      <dgm:prSet/>
      <dgm:spPr/>
      <dgm:t>
        <a:bodyPr/>
        <a:lstStyle/>
        <a:p>
          <a:endParaRPr lang="ru-RU"/>
        </a:p>
      </dgm:t>
    </dgm:pt>
    <dgm:pt modelId="{5656A4A5-A7CE-4BE6-89C3-8773356B7DC4}" type="sibTrans" cxnId="{EBB19B1C-AAE9-485F-B835-426BE40A7852}">
      <dgm:prSet/>
      <dgm:spPr/>
      <dgm:t>
        <a:bodyPr/>
        <a:lstStyle/>
        <a:p>
          <a:endParaRPr lang="ru-RU"/>
        </a:p>
      </dgm:t>
    </dgm:pt>
    <dgm:pt modelId="{9C678EF6-895F-4A2A-8CBA-A6DDD5A47F8A}">
      <dgm:prSet phldrT="[Текст]"/>
      <dgm:spPr/>
      <dgm:t>
        <a:bodyPr/>
        <a:lstStyle/>
        <a:p>
          <a:r>
            <a:rPr lang="ru-RU" i="1" dirty="0" smtClean="0"/>
            <a:t>Диагностическая</a:t>
          </a:r>
          <a:endParaRPr lang="ru-RU" i="1" dirty="0"/>
        </a:p>
      </dgm:t>
    </dgm:pt>
    <dgm:pt modelId="{E6BDF976-9C6D-4385-8FA1-41390D98975D}" type="parTrans" cxnId="{ED71CE40-6781-4753-B460-A222488BD37F}">
      <dgm:prSet/>
      <dgm:spPr/>
      <dgm:t>
        <a:bodyPr/>
        <a:lstStyle/>
        <a:p>
          <a:endParaRPr lang="ru-RU"/>
        </a:p>
      </dgm:t>
    </dgm:pt>
    <dgm:pt modelId="{59FA9B67-FF75-4B0A-8F4C-4C22965DB3F5}" type="sibTrans" cxnId="{ED71CE40-6781-4753-B460-A222488BD37F}">
      <dgm:prSet/>
      <dgm:spPr/>
      <dgm:t>
        <a:bodyPr/>
        <a:lstStyle/>
        <a:p>
          <a:endParaRPr lang="ru-RU"/>
        </a:p>
      </dgm:t>
    </dgm:pt>
    <dgm:pt modelId="{7F1E9B9C-A3EF-4C27-BD6C-D8BF9E02E6DB}">
      <dgm:prSet phldrT="[Текст]"/>
      <dgm:spPr/>
      <dgm:t>
        <a:bodyPr/>
        <a:lstStyle/>
        <a:p>
          <a:r>
            <a:rPr lang="ru-RU" i="1" dirty="0" smtClean="0"/>
            <a:t>Воспитывающая</a:t>
          </a:r>
          <a:r>
            <a:rPr lang="ru-RU" dirty="0" smtClean="0"/>
            <a:t> </a:t>
          </a:r>
          <a:endParaRPr lang="ru-RU" dirty="0"/>
        </a:p>
      </dgm:t>
    </dgm:pt>
    <dgm:pt modelId="{677BEAED-5AA4-40BE-AAE3-DB01D6B2975C}" type="parTrans" cxnId="{84FCDECE-434D-4867-8A07-84D5275C3B34}">
      <dgm:prSet/>
      <dgm:spPr/>
      <dgm:t>
        <a:bodyPr/>
        <a:lstStyle/>
        <a:p>
          <a:endParaRPr lang="ru-RU"/>
        </a:p>
      </dgm:t>
    </dgm:pt>
    <dgm:pt modelId="{F30524D2-F6B1-49F0-8455-9E11EAD3DDFD}" type="sibTrans" cxnId="{84FCDECE-434D-4867-8A07-84D5275C3B34}">
      <dgm:prSet/>
      <dgm:spPr/>
      <dgm:t>
        <a:bodyPr/>
        <a:lstStyle/>
        <a:p>
          <a:endParaRPr lang="ru-RU"/>
        </a:p>
      </dgm:t>
    </dgm:pt>
    <dgm:pt modelId="{EE5AFB3E-D6B7-4591-8CD4-A1BF89C2E1F7}" type="pres">
      <dgm:prSet presAssocID="{10232299-F468-458C-8E62-60B7E1E052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2CEDF1-BD22-4682-95C6-64C6F7E69B53}" type="pres">
      <dgm:prSet presAssocID="{F40ED5A3-DC10-43B6-8713-69EA909EC9A5}" presName="composite" presStyleCnt="0"/>
      <dgm:spPr/>
    </dgm:pt>
    <dgm:pt modelId="{93CD3512-27DE-448F-87DC-026AA3C0D015}" type="pres">
      <dgm:prSet presAssocID="{F40ED5A3-DC10-43B6-8713-69EA909EC9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6B485-A915-4DAA-ABC1-B3AC0B55B3D0}" type="pres">
      <dgm:prSet presAssocID="{F40ED5A3-DC10-43B6-8713-69EA909EC9A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DC3AC-A3D7-4EC7-9702-2F219534D47E}" type="pres">
      <dgm:prSet presAssocID="{F17A3516-3432-4B96-A728-EEBCA5C3FC3A}" presName="sp" presStyleCnt="0"/>
      <dgm:spPr/>
    </dgm:pt>
    <dgm:pt modelId="{C37A3BA3-905E-4ED1-BFA1-894BE861D0F1}" type="pres">
      <dgm:prSet presAssocID="{75AC90C9-763B-4EBA-A128-9A2AFECA1181}" presName="composite" presStyleCnt="0"/>
      <dgm:spPr/>
    </dgm:pt>
    <dgm:pt modelId="{44F2FD5F-7137-4117-99C2-6007E27B0D5B}" type="pres">
      <dgm:prSet presAssocID="{75AC90C9-763B-4EBA-A128-9A2AFECA118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81777-9A3E-4F7A-A447-945A90CE1E31}" type="pres">
      <dgm:prSet presAssocID="{75AC90C9-763B-4EBA-A128-9A2AFECA118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48692-E081-4EFE-B612-457CE34DE609}" type="pres">
      <dgm:prSet presAssocID="{318194C7-F58D-4CA4-A09E-84CA8D4341C7}" presName="sp" presStyleCnt="0"/>
      <dgm:spPr/>
    </dgm:pt>
    <dgm:pt modelId="{20658053-7184-425B-8F29-1A2CA34072DC}" type="pres">
      <dgm:prSet presAssocID="{809BEE9F-C8DE-4AB0-9EE0-BABCBAECCDE5}" presName="composite" presStyleCnt="0"/>
      <dgm:spPr/>
    </dgm:pt>
    <dgm:pt modelId="{9DBA25EC-FBFC-4F2E-B4BE-3DAEA4415715}" type="pres">
      <dgm:prSet presAssocID="{809BEE9F-C8DE-4AB0-9EE0-BABCBAECCD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055F1-7754-4664-93F1-44ECA4E96805}" type="pres">
      <dgm:prSet presAssocID="{809BEE9F-C8DE-4AB0-9EE0-BABCBAECCD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03C55-D4D9-4FAC-9B26-994514915106}" type="presOf" srcId="{B4B0701D-0BE9-45BD-9612-B7FB9E300C6A}" destId="{71E6B485-A915-4DAA-ABC1-B3AC0B55B3D0}" srcOrd="0" destOrd="0" presId="urn:microsoft.com/office/officeart/2005/8/layout/chevron2"/>
    <dgm:cxn modelId="{2D832E4B-CA1C-47D4-9F5A-A3832EC9D5A5}" type="presOf" srcId="{10232299-F468-458C-8E62-60B7E1E05211}" destId="{EE5AFB3E-D6B7-4591-8CD4-A1BF89C2E1F7}" srcOrd="0" destOrd="0" presId="urn:microsoft.com/office/officeart/2005/8/layout/chevron2"/>
    <dgm:cxn modelId="{6744716A-3F19-40F5-9450-E4DD32CC1A3B}" type="presOf" srcId="{D6E947B6-8724-4864-B93F-390C23E0E7C0}" destId="{20081777-9A3E-4F7A-A447-945A90CE1E31}" srcOrd="0" destOrd="0" presId="urn:microsoft.com/office/officeart/2005/8/layout/chevron2"/>
    <dgm:cxn modelId="{1C98B044-4D6E-48D4-96F8-4C7F8E651C32}" srcId="{75AC90C9-763B-4EBA-A128-9A2AFECA1181}" destId="{5C7ABC75-8EBA-4400-96D1-9AEB0A7F478B}" srcOrd="1" destOrd="0" parTransId="{3713AF4C-5FB8-4AB2-AE6E-5DD610CD538B}" sibTransId="{958A2C76-C7A3-4E28-879F-CCFEFCCA810E}"/>
    <dgm:cxn modelId="{84FCDECE-434D-4867-8A07-84D5275C3B34}" srcId="{809BEE9F-C8DE-4AB0-9EE0-BABCBAECCDE5}" destId="{7F1E9B9C-A3EF-4C27-BD6C-D8BF9E02E6DB}" srcOrd="1" destOrd="0" parTransId="{677BEAED-5AA4-40BE-AAE3-DB01D6B2975C}" sibTransId="{F30524D2-F6B1-49F0-8455-9E11EAD3DDFD}"/>
    <dgm:cxn modelId="{83C556EC-01AF-47E2-BA26-F22BCAF7441A}" type="presOf" srcId="{C6FC8622-A8CD-474A-A3D0-5302BA24BEFF}" destId="{71E6B485-A915-4DAA-ABC1-B3AC0B55B3D0}" srcOrd="0" destOrd="1" presId="urn:microsoft.com/office/officeart/2005/8/layout/chevron2"/>
    <dgm:cxn modelId="{5BE3A0AA-F748-4A9E-A953-5CC35AE5C57F}" srcId="{F40ED5A3-DC10-43B6-8713-69EA909EC9A5}" destId="{C6FC8622-A8CD-474A-A3D0-5302BA24BEFF}" srcOrd="1" destOrd="0" parTransId="{B6D90DDD-89F2-460D-8085-035502A59BBD}" sibTransId="{C16FCCE7-727A-4BAF-932D-38680604F29E}"/>
    <dgm:cxn modelId="{C94316A9-C576-4229-9556-B31813DDB600}" srcId="{F40ED5A3-DC10-43B6-8713-69EA909EC9A5}" destId="{B4B0701D-0BE9-45BD-9612-B7FB9E300C6A}" srcOrd="0" destOrd="0" parTransId="{7341E58B-E8F7-49C9-B8F3-E6D53FD80F6B}" sibTransId="{30333084-0F75-4E05-BDAE-CE6620CD65C9}"/>
    <dgm:cxn modelId="{3BA90DF5-8CD4-4F4F-9CBF-0108AE556274}" type="presOf" srcId="{75AC90C9-763B-4EBA-A128-9A2AFECA1181}" destId="{44F2FD5F-7137-4117-99C2-6007E27B0D5B}" srcOrd="0" destOrd="0" presId="urn:microsoft.com/office/officeart/2005/8/layout/chevron2"/>
    <dgm:cxn modelId="{9BE43179-2759-473C-8344-57AA8E6480A2}" type="presOf" srcId="{9C678EF6-895F-4A2A-8CBA-A6DDD5A47F8A}" destId="{277055F1-7754-4664-93F1-44ECA4E96805}" srcOrd="0" destOrd="0" presId="urn:microsoft.com/office/officeart/2005/8/layout/chevron2"/>
    <dgm:cxn modelId="{AA67DDA6-B661-48D9-ABBC-8C603AA1EF9A}" type="presOf" srcId="{7F1E9B9C-A3EF-4C27-BD6C-D8BF9E02E6DB}" destId="{277055F1-7754-4664-93F1-44ECA4E96805}" srcOrd="0" destOrd="1" presId="urn:microsoft.com/office/officeart/2005/8/layout/chevron2"/>
    <dgm:cxn modelId="{488353C2-CA6A-4105-B47C-1CAD859A9FF7}" type="presOf" srcId="{5C7ABC75-8EBA-4400-96D1-9AEB0A7F478B}" destId="{20081777-9A3E-4F7A-A447-945A90CE1E31}" srcOrd="0" destOrd="1" presId="urn:microsoft.com/office/officeart/2005/8/layout/chevron2"/>
    <dgm:cxn modelId="{71A666EB-F5C2-48B6-9F98-4C692AC65E9B}" srcId="{10232299-F468-458C-8E62-60B7E1E05211}" destId="{75AC90C9-763B-4EBA-A128-9A2AFECA1181}" srcOrd="1" destOrd="0" parTransId="{9A35191F-AD72-442F-A99D-2DF6F76796E9}" sibTransId="{318194C7-F58D-4CA4-A09E-84CA8D4341C7}"/>
    <dgm:cxn modelId="{34536186-3C84-487C-A301-B72814D22283}" srcId="{75AC90C9-763B-4EBA-A128-9A2AFECA1181}" destId="{D6E947B6-8724-4864-B93F-390C23E0E7C0}" srcOrd="0" destOrd="0" parTransId="{6B816761-82E1-4014-9EB2-422BF883CBE5}" sibTransId="{B47482CF-7D1F-4281-991B-596825C85CFE}"/>
    <dgm:cxn modelId="{319896FF-DB7B-47D5-AC71-894CE50B85D1}" type="presOf" srcId="{809BEE9F-C8DE-4AB0-9EE0-BABCBAECCDE5}" destId="{9DBA25EC-FBFC-4F2E-B4BE-3DAEA4415715}" srcOrd="0" destOrd="0" presId="urn:microsoft.com/office/officeart/2005/8/layout/chevron2"/>
    <dgm:cxn modelId="{34E1E8FB-1544-446E-B491-7E8579E2B19B}" type="presOf" srcId="{F40ED5A3-DC10-43B6-8713-69EA909EC9A5}" destId="{93CD3512-27DE-448F-87DC-026AA3C0D015}" srcOrd="0" destOrd="0" presId="urn:microsoft.com/office/officeart/2005/8/layout/chevron2"/>
    <dgm:cxn modelId="{437A6CC6-DF2A-46DB-9276-BC53B4AB1E11}" srcId="{10232299-F468-458C-8E62-60B7E1E05211}" destId="{F40ED5A3-DC10-43B6-8713-69EA909EC9A5}" srcOrd="0" destOrd="0" parTransId="{6582C5A9-606E-42AB-98AE-FFAB88725B15}" sibTransId="{F17A3516-3432-4B96-A728-EEBCA5C3FC3A}"/>
    <dgm:cxn modelId="{ED71CE40-6781-4753-B460-A222488BD37F}" srcId="{809BEE9F-C8DE-4AB0-9EE0-BABCBAECCDE5}" destId="{9C678EF6-895F-4A2A-8CBA-A6DDD5A47F8A}" srcOrd="0" destOrd="0" parTransId="{E6BDF976-9C6D-4385-8FA1-41390D98975D}" sibTransId="{59FA9B67-FF75-4B0A-8F4C-4C22965DB3F5}"/>
    <dgm:cxn modelId="{EBB19B1C-AAE9-485F-B835-426BE40A7852}" srcId="{10232299-F468-458C-8E62-60B7E1E05211}" destId="{809BEE9F-C8DE-4AB0-9EE0-BABCBAECCDE5}" srcOrd="2" destOrd="0" parTransId="{F4B5E21E-5869-4B74-B35B-A2792FD8B1EF}" sibTransId="{5656A4A5-A7CE-4BE6-89C3-8773356B7DC4}"/>
    <dgm:cxn modelId="{1CE32FA3-8704-4F6C-9515-50D6190926E2}" type="presParOf" srcId="{EE5AFB3E-D6B7-4591-8CD4-A1BF89C2E1F7}" destId="{B32CEDF1-BD22-4682-95C6-64C6F7E69B53}" srcOrd="0" destOrd="0" presId="urn:microsoft.com/office/officeart/2005/8/layout/chevron2"/>
    <dgm:cxn modelId="{331ED6D3-1667-4283-97B6-9E2DEBD41EDA}" type="presParOf" srcId="{B32CEDF1-BD22-4682-95C6-64C6F7E69B53}" destId="{93CD3512-27DE-448F-87DC-026AA3C0D015}" srcOrd="0" destOrd="0" presId="urn:microsoft.com/office/officeart/2005/8/layout/chevron2"/>
    <dgm:cxn modelId="{197B3ED8-131A-4BBB-B5B5-D412B1E94BA8}" type="presParOf" srcId="{B32CEDF1-BD22-4682-95C6-64C6F7E69B53}" destId="{71E6B485-A915-4DAA-ABC1-B3AC0B55B3D0}" srcOrd="1" destOrd="0" presId="urn:microsoft.com/office/officeart/2005/8/layout/chevron2"/>
    <dgm:cxn modelId="{2117C6E9-7408-413D-9B8B-374D5DAB8A93}" type="presParOf" srcId="{EE5AFB3E-D6B7-4591-8CD4-A1BF89C2E1F7}" destId="{161DC3AC-A3D7-4EC7-9702-2F219534D47E}" srcOrd="1" destOrd="0" presId="urn:microsoft.com/office/officeart/2005/8/layout/chevron2"/>
    <dgm:cxn modelId="{9ACA4900-29C7-4810-8760-EA1DBFAEDD60}" type="presParOf" srcId="{EE5AFB3E-D6B7-4591-8CD4-A1BF89C2E1F7}" destId="{C37A3BA3-905E-4ED1-BFA1-894BE861D0F1}" srcOrd="2" destOrd="0" presId="urn:microsoft.com/office/officeart/2005/8/layout/chevron2"/>
    <dgm:cxn modelId="{D51683DD-8847-4330-B8DE-4D01AAC9F522}" type="presParOf" srcId="{C37A3BA3-905E-4ED1-BFA1-894BE861D0F1}" destId="{44F2FD5F-7137-4117-99C2-6007E27B0D5B}" srcOrd="0" destOrd="0" presId="urn:microsoft.com/office/officeart/2005/8/layout/chevron2"/>
    <dgm:cxn modelId="{37A3546A-4832-4BC8-8D97-B31D8EC134C2}" type="presParOf" srcId="{C37A3BA3-905E-4ED1-BFA1-894BE861D0F1}" destId="{20081777-9A3E-4F7A-A447-945A90CE1E31}" srcOrd="1" destOrd="0" presId="urn:microsoft.com/office/officeart/2005/8/layout/chevron2"/>
    <dgm:cxn modelId="{FFC903B9-85CF-4899-A3C8-6352A96AA993}" type="presParOf" srcId="{EE5AFB3E-D6B7-4591-8CD4-A1BF89C2E1F7}" destId="{B4948692-E081-4EFE-B612-457CE34DE609}" srcOrd="3" destOrd="0" presId="urn:microsoft.com/office/officeart/2005/8/layout/chevron2"/>
    <dgm:cxn modelId="{D605CFBC-E21E-49B0-A3D6-52992BA311FD}" type="presParOf" srcId="{EE5AFB3E-D6B7-4591-8CD4-A1BF89C2E1F7}" destId="{20658053-7184-425B-8F29-1A2CA34072DC}" srcOrd="4" destOrd="0" presId="urn:microsoft.com/office/officeart/2005/8/layout/chevron2"/>
    <dgm:cxn modelId="{1C74C933-3A80-447D-866A-900352352AF4}" type="presParOf" srcId="{20658053-7184-425B-8F29-1A2CA34072DC}" destId="{9DBA25EC-FBFC-4F2E-B4BE-3DAEA4415715}" srcOrd="0" destOrd="0" presId="urn:microsoft.com/office/officeart/2005/8/layout/chevron2"/>
    <dgm:cxn modelId="{823501BC-B0C3-486E-81E9-F6EA0CE5B97F}" type="presParOf" srcId="{20658053-7184-425B-8F29-1A2CA34072DC}" destId="{277055F1-7754-4664-93F1-44ECA4E968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C9B6A0-BD26-4B4F-A9DD-1C66A39330BE}">
      <dsp:nvSpPr>
        <dsp:cNvPr id="0" name=""/>
        <dsp:cNvSpPr/>
      </dsp:nvSpPr>
      <dsp:spPr>
        <a:xfrm>
          <a:off x="796311" y="0"/>
          <a:ext cx="3643338" cy="3643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07F7C-D681-42E5-9481-7D365630FF97}">
      <dsp:nvSpPr>
        <dsp:cNvPr id="0" name=""/>
        <dsp:cNvSpPr/>
      </dsp:nvSpPr>
      <dsp:spPr>
        <a:xfrm>
          <a:off x="2391168" y="365850"/>
          <a:ext cx="2821792" cy="9279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1) Первичное ознакомление с новыми знаниями.</a:t>
          </a:r>
          <a:endParaRPr lang="ru-RU" sz="1600" i="1" kern="1200" dirty="0"/>
        </a:p>
      </dsp:txBody>
      <dsp:txXfrm>
        <a:off x="2391168" y="365850"/>
        <a:ext cx="2821792" cy="927911"/>
      </dsp:txXfrm>
    </dsp:sp>
    <dsp:sp modelId="{1E36224F-88FF-420C-9A24-37013BC47DAD}">
      <dsp:nvSpPr>
        <dsp:cNvPr id="0" name=""/>
        <dsp:cNvSpPr/>
      </dsp:nvSpPr>
      <dsp:spPr>
        <a:xfrm>
          <a:off x="2349192" y="1340993"/>
          <a:ext cx="2905744" cy="8352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2) Закрепление, систематизация знаний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2349192" y="1340993"/>
        <a:ext cx="2905744" cy="835208"/>
      </dsp:txXfrm>
    </dsp:sp>
    <dsp:sp modelId="{9C996EDA-2213-4702-ACA6-DE99E23F16C5}">
      <dsp:nvSpPr>
        <dsp:cNvPr id="0" name=""/>
        <dsp:cNvSpPr/>
      </dsp:nvSpPr>
      <dsp:spPr>
        <a:xfrm>
          <a:off x="2328210" y="2223433"/>
          <a:ext cx="2947708" cy="10068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3) Осуществление контроля знаний</a:t>
          </a:r>
          <a:r>
            <a:rPr lang="ru-RU" sz="1600" kern="1200" dirty="0" smtClean="0"/>
            <a:t>. </a:t>
          </a:r>
          <a:endParaRPr lang="ru-RU" sz="1600" kern="1200" dirty="0"/>
        </a:p>
      </dsp:txBody>
      <dsp:txXfrm>
        <a:off x="2328210" y="2223433"/>
        <a:ext cx="2947708" cy="10068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19AD95-668B-481F-B7DB-6A09445DB736}">
      <dsp:nvSpPr>
        <dsp:cNvPr id="0" name=""/>
        <dsp:cNvSpPr/>
      </dsp:nvSpPr>
      <dsp:spPr>
        <a:xfrm>
          <a:off x="1899046" y="104135"/>
          <a:ext cx="2297906" cy="114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Диагностирование и корректирование знаний и умений учащихся</a:t>
          </a:r>
          <a:endParaRPr lang="ru-RU" sz="1600" kern="1200" dirty="0"/>
        </a:p>
      </dsp:txBody>
      <dsp:txXfrm>
        <a:off x="1899046" y="104135"/>
        <a:ext cx="2297906" cy="1148953"/>
      </dsp:txXfrm>
    </dsp:sp>
    <dsp:sp modelId="{EE9B8256-9EF9-4CB7-8439-5687BC34FBFD}">
      <dsp:nvSpPr>
        <dsp:cNvPr id="0" name=""/>
        <dsp:cNvSpPr/>
      </dsp:nvSpPr>
      <dsp:spPr>
        <a:xfrm rot="3600000">
          <a:off x="3397972" y="2120656"/>
          <a:ext cx="1197356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3600000">
        <a:off x="3397972" y="2120656"/>
        <a:ext cx="1197356" cy="402133"/>
      </dsp:txXfrm>
    </dsp:sp>
    <dsp:sp modelId="{84EC55BE-9C75-4F59-9847-47931B393010}">
      <dsp:nvSpPr>
        <dsp:cNvPr id="0" name=""/>
        <dsp:cNvSpPr/>
      </dsp:nvSpPr>
      <dsp:spPr>
        <a:xfrm>
          <a:off x="3796347" y="3390357"/>
          <a:ext cx="2297906" cy="114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3)Определение итоговых результатов обучения на разном уровне</a:t>
          </a:r>
          <a:endParaRPr lang="ru-RU" sz="1600" kern="1200" dirty="0"/>
        </a:p>
      </dsp:txBody>
      <dsp:txXfrm>
        <a:off x="3796347" y="3390357"/>
        <a:ext cx="2297906" cy="1148953"/>
      </dsp:txXfrm>
    </dsp:sp>
    <dsp:sp modelId="{9B954F10-4690-4922-BA39-41AEC78243BE}">
      <dsp:nvSpPr>
        <dsp:cNvPr id="0" name=""/>
        <dsp:cNvSpPr/>
      </dsp:nvSpPr>
      <dsp:spPr>
        <a:xfrm rot="10800000">
          <a:off x="2449321" y="3763766"/>
          <a:ext cx="1197356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449321" y="3763766"/>
        <a:ext cx="1197356" cy="402133"/>
      </dsp:txXfrm>
    </dsp:sp>
    <dsp:sp modelId="{E57724C3-65D9-463F-936F-2011A5D4F561}">
      <dsp:nvSpPr>
        <dsp:cNvPr id="0" name=""/>
        <dsp:cNvSpPr/>
      </dsp:nvSpPr>
      <dsp:spPr>
        <a:xfrm>
          <a:off x="1746" y="3390357"/>
          <a:ext cx="2297906" cy="114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Учет результативности отдельного этапа процесса обучения</a:t>
          </a:r>
          <a:endParaRPr lang="ru-RU" sz="1600" kern="1200" dirty="0"/>
        </a:p>
      </dsp:txBody>
      <dsp:txXfrm>
        <a:off x="1746" y="3390357"/>
        <a:ext cx="2297906" cy="1148953"/>
      </dsp:txXfrm>
    </dsp:sp>
    <dsp:sp modelId="{7C488280-4EC2-4CF8-895D-CDA98AA81D4F}">
      <dsp:nvSpPr>
        <dsp:cNvPr id="0" name=""/>
        <dsp:cNvSpPr/>
      </dsp:nvSpPr>
      <dsp:spPr>
        <a:xfrm rot="18000000">
          <a:off x="1500671" y="2120656"/>
          <a:ext cx="1197356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8000000">
        <a:off x="1500671" y="2120656"/>
        <a:ext cx="1197356" cy="4021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D3512-27DE-448F-87DC-026AA3C0D015}">
      <dsp:nvSpPr>
        <dsp:cNvPr id="0" name=""/>
        <dsp:cNvSpPr/>
      </dsp:nvSpPr>
      <dsp:spPr>
        <a:xfrm rot="5400000">
          <a:off x="-258364" y="260663"/>
          <a:ext cx="1722430" cy="1205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58364" y="260663"/>
        <a:ext cx="1722430" cy="1205701"/>
      </dsp:txXfrm>
    </dsp:sp>
    <dsp:sp modelId="{71E6B485-A915-4DAA-ABC1-B3AC0B55B3D0}">
      <dsp:nvSpPr>
        <dsp:cNvPr id="0" name=""/>
        <dsp:cNvSpPr/>
      </dsp:nvSpPr>
      <dsp:spPr>
        <a:xfrm rot="5400000">
          <a:off x="3091060" y="-1883060"/>
          <a:ext cx="1119579" cy="4890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Контролирующая </a:t>
          </a:r>
          <a:endParaRPr lang="ru-RU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Обучающая</a:t>
          </a:r>
          <a:endParaRPr lang="ru-RU" sz="2800" i="1" kern="1200" dirty="0"/>
        </a:p>
      </dsp:txBody>
      <dsp:txXfrm rot="5400000">
        <a:off x="3091060" y="-1883060"/>
        <a:ext cx="1119579" cy="4890298"/>
      </dsp:txXfrm>
    </dsp:sp>
    <dsp:sp modelId="{44F2FD5F-7137-4117-99C2-6007E27B0D5B}">
      <dsp:nvSpPr>
        <dsp:cNvPr id="0" name=""/>
        <dsp:cNvSpPr/>
      </dsp:nvSpPr>
      <dsp:spPr>
        <a:xfrm rot="5400000">
          <a:off x="-258364" y="1790322"/>
          <a:ext cx="1722430" cy="1205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58364" y="1790322"/>
        <a:ext cx="1722430" cy="1205701"/>
      </dsp:txXfrm>
    </dsp:sp>
    <dsp:sp modelId="{20081777-9A3E-4F7A-A447-945A90CE1E31}">
      <dsp:nvSpPr>
        <dsp:cNvPr id="0" name=""/>
        <dsp:cNvSpPr/>
      </dsp:nvSpPr>
      <dsp:spPr>
        <a:xfrm rot="5400000">
          <a:off x="3091060" y="-353401"/>
          <a:ext cx="1119579" cy="4890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Развивающая </a:t>
          </a:r>
          <a:endParaRPr lang="ru-RU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Ориентирующая</a:t>
          </a:r>
          <a:endParaRPr lang="ru-RU" sz="2800" i="1" kern="1200" dirty="0"/>
        </a:p>
      </dsp:txBody>
      <dsp:txXfrm rot="5400000">
        <a:off x="3091060" y="-353401"/>
        <a:ext cx="1119579" cy="4890298"/>
      </dsp:txXfrm>
    </dsp:sp>
    <dsp:sp modelId="{9DBA25EC-FBFC-4F2E-B4BE-3DAEA4415715}">
      <dsp:nvSpPr>
        <dsp:cNvPr id="0" name=""/>
        <dsp:cNvSpPr/>
      </dsp:nvSpPr>
      <dsp:spPr>
        <a:xfrm rot="5400000">
          <a:off x="-258364" y="3319981"/>
          <a:ext cx="1722430" cy="1205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58364" y="3319981"/>
        <a:ext cx="1722430" cy="1205701"/>
      </dsp:txXfrm>
    </dsp:sp>
    <dsp:sp modelId="{277055F1-7754-4664-93F1-44ECA4E96805}">
      <dsp:nvSpPr>
        <dsp:cNvPr id="0" name=""/>
        <dsp:cNvSpPr/>
      </dsp:nvSpPr>
      <dsp:spPr>
        <a:xfrm rot="5400000">
          <a:off x="3091060" y="1176256"/>
          <a:ext cx="1119579" cy="4890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Диагностическая</a:t>
          </a:r>
          <a:endParaRPr lang="ru-RU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Воспитывающая</a:t>
          </a:r>
          <a:r>
            <a:rPr lang="ru-RU" sz="2800" kern="1200" dirty="0" smtClean="0"/>
            <a:t> </a:t>
          </a:r>
          <a:endParaRPr lang="ru-RU" sz="2800" kern="1200" dirty="0"/>
        </a:p>
      </dsp:txBody>
      <dsp:txXfrm rot="5400000">
        <a:off x="3091060" y="1176256"/>
        <a:ext cx="1119579" cy="4890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4A5FB-A004-4666-8BD4-2F4E3F4E2E2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6C6A0-FE2A-495C-A095-740E8F085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6C6A0-FE2A-495C-A095-740E8F08550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7BFA65-5AC1-4D2C-9389-E6F4693E22AD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151DE7-B017-4EDA-BEB4-F8762514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143247"/>
          </a:xfrm>
        </p:spPr>
        <p:txBody>
          <a:bodyPr>
            <a:normAutofit/>
          </a:bodyPr>
          <a:lstStyle/>
          <a:p>
            <a:r>
              <a:rPr lang="ru-RU" dirty="0" smtClean="0"/>
              <a:t>Виды контроля и оценки на уроках биологии, географии.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857892"/>
            <a:ext cx="6400800" cy="10001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Брусова Ю.П.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7042" name="Picture 2" descr="http://mediasubs.ru/group/uploads/mi/million-sovetov/image2/TItMjQxZ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286124"/>
            <a:ext cx="3810000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ru-RU" sz="53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5.Примерные задания для осуществления контроля.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/>
              <a:t> </a:t>
            </a:r>
            <a:r>
              <a:rPr lang="ru-RU" sz="3100" u="sng" dirty="0"/>
              <a:t>1.Тестирование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u="sng" dirty="0"/>
              <a:t>1.Мыс </a:t>
            </a:r>
            <a:r>
              <a:rPr lang="ru-RU" sz="2200" u="sng" dirty="0" err="1"/>
              <a:t>Эль-Абьяд</a:t>
            </a:r>
            <a:r>
              <a:rPr lang="ru-RU" sz="2200" u="sng" dirty="0"/>
              <a:t>, мыс Игольный, мыс </a:t>
            </a:r>
            <a:r>
              <a:rPr lang="ru-RU" sz="2200" u="sng" dirty="0" err="1"/>
              <a:t>Альмади</a:t>
            </a:r>
            <a:r>
              <a:rPr lang="ru-RU" sz="2200" u="sng" dirty="0"/>
              <a:t>, </a:t>
            </a:r>
            <a:r>
              <a:rPr lang="ru-RU" sz="2200" u="sng" dirty="0" err="1"/>
              <a:t>мыс</a:t>
            </a:r>
            <a:r>
              <a:rPr lang="ru-RU" sz="2200" u="sng" dirty="0"/>
              <a:t> </a:t>
            </a:r>
            <a:r>
              <a:rPr lang="ru-RU" sz="2200" u="sng" dirty="0" err="1"/>
              <a:t>Рас-Хафун-крайние</a:t>
            </a:r>
            <a:r>
              <a:rPr lang="ru-RU" sz="2200" u="sng" dirty="0"/>
              <a:t> точки: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    </a:t>
            </a:r>
            <a:r>
              <a:rPr lang="ru-RU" sz="2200" dirty="0" smtClean="0"/>
              <a:t>а)Австралии</a:t>
            </a:r>
            <a:r>
              <a:rPr lang="ru-RU" sz="2200" dirty="0"/>
              <a:t>; б)Антарктиды; в) Африки; г) Южной Америки.</a:t>
            </a:r>
            <a:br>
              <a:rPr lang="ru-RU" sz="2200" dirty="0"/>
            </a:br>
            <a:r>
              <a:rPr lang="ru-RU" sz="2200" u="sng" dirty="0"/>
              <a:t>2.Ее считают прародиной человека: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  а)Австралия; б) Антарктида; в) Африка; г) Южная Америка.</a:t>
            </a:r>
            <a:br>
              <a:rPr lang="ru-RU" sz="2200" dirty="0"/>
            </a:br>
            <a:r>
              <a:rPr lang="ru-RU" sz="2200" u="sng" dirty="0"/>
              <a:t>3.Укажите материк с меньшей площадью: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   </a:t>
            </a:r>
            <a:r>
              <a:rPr lang="ru-RU" sz="2200" dirty="0" smtClean="0"/>
              <a:t>а</a:t>
            </a:r>
            <a:r>
              <a:rPr lang="ru-RU" sz="2200" dirty="0"/>
              <a:t>) Австралия; б) Антарктида; в) Африка; г) Южная Америка.</a:t>
            </a:r>
            <a:br>
              <a:rPr lang="ru-RU" sz="2200" dirty="0"/>
            </a:br>
            <a:r>
              <a:rPr lang="ru-RU" sz="2200" u="sng" dirty="0"/>
              <a:t>4.Вулканы </a:t>
            </a:r>
            <a:r>
              <a:rPr lang="ru-RU" sz="2200" u="sng" dirty="0" smtClean="0"/>
              <a:t>отсутствуют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а</a:t>
            </a:r>
            <a:r>
              <a:rPr lang="ru-RU" sz="2200" dirty="0"/>
              <a:t>) в </a:t>
            </a:r>
            <a:r>
              <a:rPr lang="ru-RU" sz="2200" dirty="0" smtClean="0"/>
              <a:t>Африке ;</a:t>
            </a:r>
            <a:r>
              <a:rPr lang="ru-RU" sz="2200" dirty="0"/>
              <a:t>б) в Южной Америке; в) </a:t>
            </a:r>
            <a:r>
              <a:rPr lang="ru-RU" sz="2200" dirty="0" err="1"/>
              <a:t>в</a:t>
            </a:r>
            <a:r>
              <a:rPr lang="ru-RU" sz="2200" dirty="0"/>
              <a:t> Австралии; г) в Антарктиде.</a:t>
            </a:r>
            <a:br>
              <a:rPr lang="ru-RU" sz="2200" dirty="0"/>
            </a:br>
            <a:r>
              <a:rPr lang="ru-RU" sz="2200" u="sng" dirty="0"/>
              <a:t>5 Какая река дважды пересекает экватор: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   </a:t>
            </a:r>
            <a:r>
              <a:rPr lang="ru-RU" sz="2200" dirty="0" smtClean="0"/>
              <a:t>а)Амазонка</a:t>
            </a:r>
            <a:r>
              <a:rPr lang="ru-RU" sz="2200" dirty="0"/>
              <a:t>; б) Муррей; в)Конго; г)Нил.</a:t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643602"/>
          </a:xfrm>
        </p:spPr>
        <p:txBody>
          <a:bodyPr>
            <a:normAutofit fontScale="90000"/>
          </a:bodyPr>
          <a:lstStyle/>
          <a:p>
            <a:r>
              <a:rPr lang="ru-RU" sz="3100" u="sng" dirty="0"/>
              <a:t>2. Задание на нахождение </a:t>
            </a:r>
            <a:r>
              <a:rPr lang="ru-RU" sz="3100" u="sng" dirty="0" smtClean="0"/>
              <a:t>соответствия</a:t>
            </a:r>
            <a:br>
              <a:rPr lang="ru-RU" sz="3100" u="sng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u="sng" dirty="0"/>
              <a:t>Органоиды </a:t>
            </a:r>
            <a:r>
              <a:rPr lang="ru-RU" sz="2700" u="sng" dirty="0" smtClean="0"/>
              <a:t>клетки 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1.Рибосомы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2.Аппарат </a:t>
            </a:r>
            <a:r>
              <a:rPr lang="ru-RU" sz="2200" dirty="0" err="1"/>
              <a:t>Гольджи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3.Лизосомы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4.Митохондрии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5.Плазматическая мембрана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700" u="sng" dirty="0" smtClean="0"/>
              <a:t>Функции 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А) Расщепляет вещества</a:t>
            </a:r>
            <a:br>
              <a:rPr lang="ru-RU" sz="2200" dirty="0"/>
            </a:br>
            <a:r>
              <a:rPr lang="ru-RU" sz="2200" dirty="0"/>
              <a:t>Б) Вырабатывает энергию</a:t>
            </a:r>
            <a:br>
              <a:rPr lang="ru-RU" sz="2200" dirty="0"/>
            </a:br>
            <a:r>
              <a:rPr lang="ru-RU" sz="2200" dirty="0"/>
              <a:t>В) Отграничивает содержимое цитоплазмы</a:t>
            </a:r>
            <a:br>
              <a:rPr lang="ru-RU" sz="2200" dirty="0"/>
            </a:br>
            <a:r>
              <a:rPr lang="ru-RU" sz="2200" dirty="0"/>
              <a:t>Г) Вырабатывает белки</a:t>
            </a:r>
            <a:br>
              <a:rPr lang="ru-RU" sz="2200" dirty="0"/>
            </a:br>
            <a:r>
              <a:rPr lang="ru-RU" sz="2200" dirty="0"/>
              <a:t>Д) Накапливает вещества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3.Заполнить таблицу</a:t>
            </a:r>
            <a:endParaRPr lang="ru-RU" sz="2800" u="sng" dirty="0"/>
          </a:p>
        </p:txBody>
      </p:sp>
      <p:pic>
        <p:nvPicPr>
          <p:cNvPr id="4" name="Содержимое 3" descr="C:\Users\User\Desktop\заполни табл.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57356" y="1928802"/>
            <a:ext cx="57054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3100" u="sng" dirty="0"/>
              <a:t>4. Подписать рисунки: </a:t>
            </a: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>А</a:t>
            </a:r>
            <a:r>
              <a:rPr lang="ru-RU" sz="3100" u="sng" dirty="0"/>
              <a:t>) Жизненный цикл медузы </a:t>
            </a: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>Б</a:t>
            </a:r>
            <a:r>
              <a:rPr lang="ru-RU" sz="3100" u="sng" dirty="0"/>
              <a:t>) Внешнее строение </a:t>
            </a:r>
            <a:r>
              <a:rPr lang="ru-RU" sz="3100" u="sng" dirty="0" err="1"/>
              <a:t>брюхоного</a:t>
            </a:r>
            <a:r>
              <a:rPr lang="ru-RU" sz="3100" u="sng" dirty="0"/>
              <a:t> </a:t>
            </a:r>
            <a:r>
              <a:rPr lang="ru-RU" sz="3100" u="sng" dirty="0" smtClean="0"/>
              <a:t>моллюска</a:t>
            </a:r>
            <a:br>
              <a:rPr lang="ru-RU" sz="3100" u="sng" dirty="0" smtClean="0"/>
            </a:br>
            <a:r>
              <a:rPr lang="ru-RU" sz="3100" dirty="0" smtClean="0"/>
              <a:t>А                                            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C:\Users\User\Desktop\ж.ц медузы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2143116"/>
            <a:ext cx="4038600" cy="33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User\Desktop\подпиши.Моллюск.pn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3438" y="2143116"/>
            <a:ext cx="421484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И с наступающим Новым Годом!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pic>
        <p:nvPicPr>
          <p:cNvPr id="1026" name="Picture 2" descr="C:\Users\User\Desktop\н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635125"/>
            <a:ext cx="6191250" cy="46386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0000"/>
          </a:bodyPr>
          <a:lstStyle/>
          <a:p>
            <a:pPr lvl="0"/>
            <a:r>
              <a:rPr lang="ru-RU" sz="53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Содержание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</a:t>
            </a:r>
            <a:r>
              <a:rPr lang="ru-RU" sz="4000" dirty="0" smtClean="0"/>
              <a:t>Необходимость </a:t>
            </a:r>
            <a:r>
              <a:rPr lang="ru-RU" sz="4000" dirty="0"/>
              <a:t>изучения принципов контроля.</a:t>
            </a:r>
            <a:br>
              <a:rPr lang="ru-RU" sz="4000" dirty="0"/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</a:t>
            </a:r>
            <a:r>
              <a:rPr lang="ru-RU" sz="4000" dirty="0" smtClean="0"/>
              <a:t>Цели </a:t>
            </a:r>
            <a:r>
              <a:rPr lang="ru-RU" sz="4000" dirty="0"/>
              <a:t>и функции контроля.</a:t>
            </a:r>
            <a:br>
              <a:rPr lang="ru-RU" sz="4000" dirty="0"/>
            </a:br>
            <a:r>
              <a:rPr lang="ru-RU" sz="4000" dirty="0"/>
              <a:t>     </a:t>
            </a:r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</a:t>
            </a:r>
            <a:r>
              <a:rPr lang="ru-RU" sz="4000" dirty="0"/>
              <a:t>  Виды, методы и формы проверки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r>
              <a:rPr lang="ru-RU" sz="4000" dirty="0" smtClean="0"/>
              <a:t>.Критерии оценки учебной деятельности.</a:t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5.</a:t>
            </a:r>
            <a:r>
              <a:rPr lang="ru-RU" sz="4000" dirty="0" smtClean="0"/>
              <a:t>Примерные задания для осуществления контроля.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429024"/>
          </a:xfrm>
        </p:spPr>
        <p:txBody>
          <a:bodyPr>
            <a:normAutofit fontScale="90000"/>
          </a:bodyPr>
          <a:lstStyle/>
          <a:p>
            <a:r>
              <a:rPr lang="ru-RU" sz="53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Необходимость изучения принципов контроля.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> </a:t>
            </a:r>
            <a:r>
              <a:rPr lang="ru-RU" sz="4000" u="sng" dirty="0"/>
              <a:t>Дидактические цели учителя: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71604" y="2928934"/>
          <a:ext cx="607223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/>
          </a:bodyPr>
          <a:lstStyle/>
          <a:p>
            <a:r>
              <a:rPr lang="ru-RU" sz="4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2.Цели и функции контроля.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600" u="sng" dirty="0" smtClean="0"/>
              <a:t>Цели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214554"/>
          <a:ext cx="6096000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Функции:</a:t>
            </a:r>
            <a:br>
              <a:rPr lang="ru-RU" sz="3600" u="sng" dirty="0" smtClean="0"/>
            </a:br>
            <a:r>
              <a:rPr lang="ru-RU" dirty="0"/>
              <a:t/>
            </a:r>
            <a:br>
              <a:rPr lang="ru-RU" dirty="0"/>
            </a:b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643042" y="1500174"/>
          <a:ext cx="6096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90000"/>
          </a:bodyPr>
          <a:lstStyle/>
          <a:p>
            <a:r>
              <a:rPr lang="ru-RU" sz="53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  Виды, методы и формы проверки.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u="sng" dirty="0"/>
              <a:t>Виды проверки знаний: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-Текущая </a:t>
            </a:r>
            <a:r>
              <a:rPr lang="ru-RU" sz="3100" dirty="0" smtClean="0"/>
              <a:t>проверка</a:t>
            </a:r>
            <a:br>
              <a:rPr lang="ru-RU" sz="3100" dirty="0" smtClean="0"/>
            </a:br>
            <a:r>
              <a:rPr lang="ru-RU" sz="3100" dirty="0"/>
              <a:t>-Итоговая </a:t>
            </a:r>
            <a:r>
              <a:rPr lang="ru-RU" sz="3100" dirty="0" smtClean="0"/>
              <a:t>проверка </a:t>
            </a:r>
            <a:br>
              <a:rPr lang="ru-RU" sz="3100" dirty="0" smtClean="0"/>
            </a:br>
            <a:r>
              <a:rPr lang="ru-RU" sz="3100" u="sng" dirty="0"/>
              <a:t>Формы и методы  </a:t>
            </a:r>
            <a:r>
              <a:rPr lang="ru-RU" sz="3100" u="sng" dirty="0" smtClean="0"/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>1. Устный опрос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>2. Письменная проверка.</a:t>
            </a:r>
            <a:br>
              <a:rPr lang="ru-RU" sz="3100" dirty="0"/>
            </a:br>
            <a:r>
              <a:rPr lang="ru-RU" sz="3100" dirty="0"/>
              <a:t>3. Поурочный балл.</a:t>
            </a:r>
            <a:br>
              <a:rPr lang="ru-RU" sz="3100" dirty="0"/>
            </a:br>
            <a:r>
              <a:rPr lang="ru-RU" sz="3100" dirty="0"/>
              <a:t>4. Контрольные </a:t>
            </a:r>
            <a:r>
              <a:rPr lang="ru-RU" sz="3100" dirty="0" smtClean="0"/>
              <a:t>работы</a:t>
            </a:r>
            <a:br>
              <a:rPr lang="ru-RU" sz="3100" dirty="0" smtClean="0"/>
            </a:br>
            <a:r>
              <a:rPr lang="ru-RU" sz="3100" dirty="0"/>
              <a:t>5. Проверка домашних работ учащихся</a:t>
            </a:r>
            <a:r>
              <a:rPr lang="ru-RU" sz="3100" b="1" dirty="0"/>
              <a:t>.</a:t>
            </a:r>
            <a:r>
              <a:rPr lang="ru-RU" sz="3100" dirty="0"/>
              <a:t> </a:t>
            </a:r>
            <a:br>
              <a:rPr lang="ru-RU" sz="3100" dirty="0"/>
            </a:br>
            <a:r>
              <a:rPr lang="ru-RU" sz="3100" dirty="0"/>
              <a:t>6.Программированный </a:t>
            </a:r>
            <a:r>
              <a:rPr lang="ru-RU" sz="3100" dirty="0" smtClean="0"/>
              <a:t>контроль</a:t>
            </a:r>
            <a:br>
              <a:rPr lang="ru-RU" sz="3100" dirty="0" smtClean="0"/>
            </a:br>
            <a:r>
              <a:rPr lang="ru-RU" sz="3100" dirty="0" smtClean="0"/>
              <a:t>7. </a:t>
            </a:r>
            <a:r>
              <a:rPr lang="ru-RU" sz="3100" dirty="0"/>
              <a:t>Рейтинговая система оценки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>8.Тестирование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90000"/>
          </a:bodyPr>
          <a:lstStyle/>
          <a:p>
            <a:r>
              <a:rPr lang="ru-RU" sz="53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4.Критерии оценки учебной деятельности.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/>
              <a:t> </a:t>
            </a:r>
            <a:r>
              <a:rPr lang="ru-RU" sz="3100" u="sng" dirty="0"/>
              <a:t>Устный </a:t>
            </a:r>
            <a:r>
              <a:rPr lang="ru-RU" sz="3100" u="sng" dirty="0" smtClean="0"/>
              <a:t>ответ.</a:t>
            </a:r>
            <a:r>
              <a:rPr lang="ru-RU" dirty="0"/>
              <a:t/>
            </a:r>
            <a:br>
              <a:rPr lang="ru-RU" dirty="0"/>
            </a:br>
            <a:r>
              <a:rPr lang="ru-RU" sz="22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"5"</a:t>
            </a:r>
            <a:r>
              <a:rPr lang="ru-RU" sz="2200" b="0" dirty="0"/>
              <a:t> </a:t>
            </a:r>
            <a:r>
              <a:rPr lang="ru-RU" sz="2200" dirty="0"/>
              <a:t>ставится, если ученик:</a:t>
            </a:r>
            <a:br>
              <a:rPr lang="ru-RU" sz="2200" dirty="0"/>
            </a:br>
            <a:r>
              <a:rPr lang="ru-RU" sz="2200" dirty="0"/>
              <a:t>Показывает глубокое и полное знание и понимание всего объёма программного материала; полное понимание сущности рассматриваемых понятий, явлений и закономерностей, теорий, взаимосвязей 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"4"</a:t>
            </a:r>
            <a:r>
              <a:rPr lang="ru-RU" sz="2200" dirty="0"/>
              <a:t> ставится, если ученик:</a:t>
            </a:r>
            <a:br>
              <a:rPr lang="ru-RU" sz="2200" dirty="0"/>
            </a:br>
            <a:r>
              <a:rPr lang="ru-RU" sz="2200" dirty="0"/>
              <a:t>Показывает знания всего изученного программного материала. Даёт полный и правильный </a:t>
            </a:r>
            <a:r>
              <a:rPr lang="ru-RU" sz="2200" dirty="0" smtClean="0"/>
              <a:t>ответ, при </a:t>
            </a:r>
            <a:r>
              <a:rPr lang="ru-RU" sz="2200" dirty="0"/>
              <a:t>этом допускает одну негрубую ошибку или не более двух недочетов </a:t>
            </a:r>
            <a:r>
              <a:rPr lang="ru-RU" sz="2200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"3"</a:t>
            </a:r>
            <a:r>
              <a:rPr lang="ru-RU" sz="2200" dirty="0"/>
              <a:t> ставится, если ученик:</a:t>
            </a:r>
            <a:br>
              <a:rPr lang="ru-RU" sz="2200" dirty="0"/>
            </a:br>
            <a:r>
              <a:rPr lang="ru-RU" sz="2200" dirty="0"/>
              <a:t>Усвоил основное содержание учебного материала, имеет пробелы в усвоении материала, не препятствующие дальнейшему усвоению программного </a:t>
            </a:r>
            <a:r>
              <a:rPr lang="ru-RU" sz="2200" dirty="0" smtClean="0"/>
              <a:t>материала.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"2"</a:t>
            </a:r>
            <a:r>
              <a:rPr lang="ru-RU" sz="2200" dirty="0"/>
              <a:t> ставится, если ученик:</a:t>
            </a:r>
            <a:br>
              <a:rPr lang="ru-RU" sz="2200" dirty="0"/>
            </a:br>
            <a:r>
              <a:rPr lang="ru-RU" sz="2200" dirty="0"/>
              <a:t>Не усвоил и не раскрыл основное содержание </a:t>
            </a:r>
            <a:r>
              <a:rPr lang="ru-RU" sz="2200" dirty="0" smtClean="0"/>
              <a:t>материала.</a:t>
            </a:r>
            <a:r>
              <a:rPr lang="ru-RU" b="0" dirty="0"/>
              <a:t/>
            </a:r>
            <a:br>
              <a:rPr lang="ru-RU" b="0" dirty="0"/>
            </a:br>
            <a:endParaRPr lang="ru-RU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3786214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>Практические </a:t>
            </a:r>
            <a:r>
              <a:rPr lang="ru-RU" sz="3100" u="sng" dirty="0"/>
              <a:t>и лабораторные работы</a:t>
            </a:r>
            <a:r>
              <a:rPr lang="ru-RU" sz="3100" u="sng" dirty="0" smtClean="0"/>
              <a:t>.</a:t>
            </a:r>
            <a:br>
              <a:rPr lang="ru-RU" sz="3100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u="sng" dirty="0"/>
              <a:t>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   «5» </a:t>
            </a:r>
            <a:r>
              <a:rPr lang="ru-RU" sz="2200" dirty="0"/>
              <a:t>ставится, если:</a:t>
            </a:r>
            <a:br>
              <a:rPr lang="ru-RU" sz="2200" dirty="0"/>
            </a:br>
            <a:r>
              <a:rPr lang="ru-RU" sz="2200" dirty="0" smtClean="0"/>
              <a:t>Правильной </a:t>
            </a:r>
            <a:r>
              <a:rPr lang="ru-RU" sz="2200" dirty="0"/>
              <a:t>самостоятельно  определяет цель данных работ; выполняет работу в полном объёме с </a:t>
            </a:r>
            <a:r>
              <a:rPr lang="ru-RU" sz="2200" dirty="0" smtClean="0"/>
              <a:t>соблюдением</a:t>
            </a:r>
            <a:br>
              <a:rPr lang="ru-RU" sz="2200" dirty="0" smtClean="0"/>
            </a:br>
            <a:r>
              <a:rPr lang="ru-RU" sz="2200" dirty="0" smtClean="0"/>
              <a:t>необходимой</a:t>
            </a:r>
            <a:r>
              <a:rPr lang="ru-RU" sz="2200" dirty="0"/>
              <a:t>   последовательности проведения опытов, измерен</a:t>
            </a:r>
            <a:r>
              <a:rPr lang="ru-RU" sz="2000" dirty="0"/>
              <a:t>ий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u="sng" dirty="0" smtClean="0"/>
              <a:t>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   «4»</a:t>
            </a:r>
            <a:r>
              <a:rPr lang="ru-RU" sz="2200" u="sng" dirty="0"/>
              <a:t> </a:t>
            </a:r>
            <a:r>
              <a:rPr lang="ru-RU" sz="2200" dirty="0"/>
              <a:t>ставится, если ученик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400" dirty="0"/>
              <a:t> </a:t>
            </a:r>
            <a:r>
              <a:rPr lang="ru-RU" sz="2200" dirty="0"/>
              <a:t>При оформлении работ допускает неточности в описании хода действий; делает неполные выводы при обобщении.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000" u="sng" dirty="0"/>
              <a:t> </a:t>
            </a:r>
            <a:r>
              <a:rPr lang="ru-RU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   «3</a:t>
            </a:r>
            <a:r>
              <a:rPr lang="ru-RU" sz="2000" u="sng" dirty="0"/>
              <a:t>» </a:t>
            </a:r>
            <a:r>
              <a:rPr lang="ru-RU" sz="2000" dirty="0"/>
              <a:t>ставится, если ученик: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Правильно </a:t>
            </a:r>
            <a:r>
              <a:rPr lang="ru-RU" sz="2000" dirty="0"/>
              <a:t>выполняет работу не менее, чем на 50%, однако объём выполненной части таков, что позволяет получить верные результаты и сделать выводы по основным, принципиальным важным задачам работы</a:t>
            </a:r>
            <a:r>
              <a:rPr lang="ru-RU" sz="2000" dirty="0" smtClean="0"/>
              <a:t>.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200" u="sng" dirty="0"/>
              <a:t> </a:t>
            </a:r>
            <a:r>
              <a:rPr lang="ru-RU" sz="22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   </a:t>
            </a:r>
            <a:r>
              <a:rPr lang="ru-RU" sz="22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«2»</a:t>
            </a:r>
            <a:r>
              <a:rPr lang="ru-RU" sz="2200" u="sng" dirty="0" smtClean="0"/>
              <a:t> </a:t>
            </a:r>
            <a:r>
              <a:rPr lang="ru-RU" sz="2200" dirty="0"/>
              <a:t>ставится, если ученик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/>
              <a:t> Не определяет самостоятельно цель работы, не может без помощи учителя подготовить соответствующее оборудование; выполняет работу не полностью, и объём выполненной части не позволяет сделать правильные выводы.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С</a:t>
            </a:r>
            <a:r>
              <a:rPr lang="ru-RU" sz="2800" b="1" u="sng" dirty="0" smtClean="0"/>
              <a:t>амостоятельные письменные </a:t>
            </a:r>
            <a:r>
              <a:rPr lang="ru-RU" sz="2800" b="1" u="sng" dirty="0"/>
              <a:t>и </a:t>
            </a:r>
            <a:r>
              <a:rPr lang="ru-RU" sz="2800" b="1" u="sng" dirty="0" smtClean="0"/>
              <a:t>контрольные работы.</a:t>
            </a:r>
            <a:br>
              <a:rPr lang="ru-RU" sz="2800" b="1" u="sng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«5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dirty="0"/>
              <a:t>ставится, если ученик:</a:t>
            </a:r>
            <a:br>
              <a:rPr lang="ru-RU" sz="2000" dirty="0"/>
            </a:br>
            <a:r>
              <a:rPr lang="ru-RU" sz="2000" dirty="0"/>
              <a:t>выполнил работу без ошибок и </a:t>
            </a:r>
            <a:r>
              <a:rPr lang="ru-RU" sz="2000" dirty="0" smtClean="0"/>
              <a:t>недочетов или допустил </a:t>
            </a:r>
            <a:r>
              <a:rPr lang="ru-RU" sz="2000" dirty="0"/>
              <a:t>не более одного недочета.</a:t>
            </a:r>
            <a:br>
              <a:rPr lang="ru-RU" sz="2000" dirty="0"/>
            </a:br>
            <a:r>
              <a:rPr lang="ru-RU" sz="20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«4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/>
              <a:t> ставится, если ученик выполнил работу полностью, но допустил в ней:</a:t>
            </a:r>
            <a:br>
              <a:rPr lang="ru-RU" sz="2000" dirty="0"/>
            </a:br>
            <a:r>
              <a:rPr lang="ru-RU" sz="2000" dirty="0"/>
              <a:t>не более одной </a:t>
            </a:r>
            <a:r>
              <a:rPr lang="ru-RU" sz="2000" dirty="0" smtClean="0"/>
              <a:t>ошибки </a:t>
            </a:r>
            <a:r>
              <a:rPr lang="ru-RU" sz="2000" dirty="0"/>
              <a:t>и одного недочета;</a:t>
            </a:r>
            <a:br>
              <a:rPr lang="ru-RU" sz="2000" dirty="0"/>
            </a:b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/>
              <a:t> ставится, если ученик правильно выполнил не менее половины работы или допустил:</a:t>
            </a:r>
            <a:br>
              <a:rPr lang="ru-RU" sz="2000" dirty="0"/>
            </a:br>
            <a:r>
              <a:rPr lang="ru-RU" sz="2000" dirty="0"/>
              <a:t>не более двух грубых </a:t>
            </a:r>
            <a:r>
              <a:rPr lang="ru-RU" sz="2000" dirty="0" smtClean="0"/>
              <a:t>ошибок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Оценка 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0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/>
              <a:t> ставится, если ученик:</a:t>
            </a:r>
            <a:br>
              <a:rPr lang="ru-RU" sz="2000" dirty="0"/>
            </a:br>
            <a:r>
              <a:rPr lang="ru-RU" sz="2000" dirty="0"/>
              <a:t>допустил число ошибок и недочетов превосходящее норму, при которой может быть выставлена оценка "3</a:t>
            </a:r>
            <a:r>
              <a:rPr lang="ru-RU" sz="2000" dirty="0" smtClean="0"/>
              <a:t>"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или если правильно выполнил менее половины работы.</a:t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117</Words>
  <Application>Microsoft Office PowerPoint</Application>
  <PresentationFormat>Экран (4:3)</PresentationFormat>
  <Paragraphs>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Виды контроля и оценки на уроках биологии, географии.</vt:lpstr>
      <vt:lpstr>Содержание 1.Необходимость изучения принципов контроля. 2.Цели и функции контроля.      3.  Виды, методы и формы проверки. 4.Критерии оценки учебной деятельности. 5.Примерные задания для осуществления контроля.  </vt:lpstr>
      <vt:lpstr>1. Необходимость изучения принципов контроля.  Дидактические цели учителя:    </vt:lpstr>
      <vt:lpstr>2.Цели и функции контроля. Цели:</vt:lpstr>
      <vt:lpstr>Функции:  </vt:lpstr>
      <vt:lpstr>3.  Виды, методы и формы проверки. Виды проверки знаний: -Текущая проверка -Итоговая проверка  Формы и методы  : 1. Устный опрос  2. Письменная проверка. 3. Поурочный балл. 4. Контрольные работы 5. Проверка домашних работ учащихся.  6.Программированный контроль 7. Рейтинговая система оценки  8.Тестирование </vt:lpstr>
      <vt:lpstr>4.Критерии оценки учебной деятельности.  Устный ответ. Оценка "5" ставится, если ученик: Показывает глубокое и полное знание и понимание всего объёма программного материала; полное понимание сущности рассматриваемых понятий, явлений и закономерностей, теорий, взаимосвязей . Оценка "4" ставится, если ученик: Показывает знания всего изученного программного материала. Даёт полный и правильный ответ, при этом допускает одну негрубую ошибку или не более двух недочетов .  Оценка "3" ставится, если ученик: Усвоил основное содержание учебного материала, имеет пробелы в усвоении материала, не препятствующие дальнейшему усвоению программного материала.  Оценка "2" ставится, если ученик: Не усвоил и не раскрыл основное содержание материала. </vt:lpstr>
      <vt:lpstr> Практические и лабораторные работы.   Оценка   «5» ставится, если: Правильной самостоятельно  определяет цель данных работ; выполняет работу в полном объёме с соблюдением необходимой   последовательности проведения опытов, измерений.  Оценка   «4» ставится, если ученик:  При оформлении работ допускает неточности в описании хода действий; делает неполные выводы при обобщении.   Оценка   «3» ставится, если ученик:  Правильно выполняет работу не менее, чем на 50%, однако объём выполненной части таков, что позволяет получить верные результаты и сделать выводы по основным, принципиальным важным задачам работы.  Оценка   «2» ставится, если ученик:  Не определяет самостоятельно цель работы, не может без помощи учителя подготовить соответствующее оборудование; выполняет работу не полностью, и объём выполненной части не позволяет сделать правильные выводы.           </vt:lpstr>
      <vt:lpstr>Самостоятельные письменные и контрольные работы.  Оценка «5» ставится, если ученик: выполнил работу без ошибок и недочетов или допустил не более одного недочета. Оценка «4» ставится, если ученик выполнил работу полностью, но допустил в ней: не более одной ошибки и одного недочета; Оценка «3» ставится, если ученик правильно выполнил не менее половины работы или допустил: не более двух грубых ошибок Оценка «2» ставится, если ученик: допустил число ошибок и недочетов превосходящее норму, при которой может быть выставлена оценка "3" или если правильно выполнил менее половины работы.   </vt:lpstr>
      <vt:lpstr>5.Примерные задания для осуществления контроля.  1.Тестирование   1.Мыс Эль-Абьяд, мыс Игольный, мыс Альмади, мыс Рас-Хафун-крайние точки:      а)Австралии; б)Антарктиды; в) Африки; г) Южной Америки. 2.Ее считают прародиной человека:    а)Австралия; б) Антарктида; в) Африка; г) Южная Америка. 3.Укажите материк с меньшей площадью:     а) Австралия; б) Антарктида; в) Африка; г) Южная Америка. 4.Вулканы отсутствуют а) в Африке ;б) в Южной Америке; в) в Австралии; г) в Антарктиде. 5 Какая река дважды пересекает экватор:     а)Амазонка; б) Муррей; в)Конго; г)Нил. </vt:lpstr>
      <vt:lpstr>2. Задание на нахождение соответствия  Органоиды клетки : 1.Рибосомы 2.Аппарат Гольджи 3.Лизосомы 4.Митохондрии 5.Плазматическая мембрана   Функции : А) Расщепляет вещества Б) Вырабатывает энергию В) Отграничивает содержимое цитоплазмы Г) Вырабатывает белки Д) Накапливает вещества   </vt:lpstr>
      <vt:lpstr>3.Заполнить таблицу</vt:lpstr>
      <vt:lpstr>4. Подписать рисунки:  А) Жизненный цикл медузы  Б) Внешнее строение брюхоного моллюска А                                            Б </vt:lpstr>
      <vt:lpstr>Спасибо за внимание! И с наступающим Новым Годом!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контроля и оценки на уроках биологии, географии.</dc:title>
  <dc:creator>User</dc:creator>
  <cp:lastModifiedBy>User</cp:lastModifiedBy>
  <cp:revision>14</cp:revision>
  <dcterms:created xsi:type="dcterms:W3CDTF">2013-12-30T11:41:48Z</dcterms:created>
  <dcterms:modified xsi:type="dcterms:W3CDTF">2013-12-29T19:21:24Z</dcterms:modified>
</cp:coreProperties>
</file>