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61" r:id="rId3"/>
    <p:sldId id="262" r:id="rId4"/>
    <p:sldId id="263" r:id="rId5"/>
    <p:sldId id="268" r:id="rId6"/>
    <p:sldId id="269" r:id="rId7"/>
    <p:sldId id="257" r:id="rId8"/>
    <p:sldId id="258" r:id="rId9"/>
    <p:sldId id="259" r:id="rId10"/>
    <p:sldId id="260" r:id="rId11"/>
    <p:sldId id="264" r:id="rId12"/>
    <p:sldId id="26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newpa1.gif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14413" y="617022"/>
            <a:ext cx="7110746" cy="5955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2536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aurora17.jpg"/>
          <p:cNvPicPr>
            <a:picLocks noChangeAspect="1"/>
          </p:cNvPicPr>
          <p:nvPr/>
        </p:nvPicPr>
        <p:blipFill>
          <a:blip r:embed="rId2"/>
          <a:srcRect r="-25" b="2703"/>
          <a:stretch>
            <a:fillRect/>
          </a:stretch>
        </p:blipFill>
        <p:spPr>
          <a:xfrm>
            <a:off x="367088" y="500042"/>
            <a:ext cx="8411712" cy="571504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0(79)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1214422"/>
            <a:ext cx="9144000" cy="42148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206125235_bd5985c602b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7904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Овал 11"/>
          <p:cNvSpPr/>
          <p:nvPr/>
        </p:nvSpPr>
        <p:spPr>
          <a:xfrm rot="21375532">
            <a:off x="0" y="4071942"/>
            <a:ext cx="3857652" cy="2357454"/>
          </a:xfrm>
          <a:prstGeom prst="ellipse">
            <a:avLst/>
          </a:prstGeom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 rot="21039427">
            <a:off x="4819175" y="4354781"/>
            <a:ext cx="3726706" cy="2392988"/>
          </a:xfrm>
          <a:prstGeom prst="ellipse">
            <a:avLst/>
          </a:prstGeom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1857356" y="214290"/>
            <a:ext cx="5000660" cy="1143008"/>
          </a:xfrm>
          <a:prstGeom prst="ellipse">
            <a:avLst/>
          </a:prstGeom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 descr="66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3857628"/>
            <a:ext cx="3714749" cy="2786062"/>
          </a:xfrm>
          <a:prstGeom prst="rect">
            <a:avLst/>
          </a:prstGeom>
        </p:spPr>
      </p:pic>
      <p:pic>
        <p:nvPicPr>
          <p:cNvPr id="3" name="Рисунок 2" descr="33-222-5539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21315550">
            <a:off x="5044388" y="4152341"/>
            <a:ext cx="3633661" cy="293808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00100" y="285728"/>
            <a:ext cx="70009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/>
              <a:t>МАГНИТЫ</a:t>
            </a:r>
            <a:endParaRPr lang="ru-RU" sz="4800" b="1" dirty="0"/>
          </a:p>
        </p:txBody>
      </p:sp>
      <p:cxnSp>
        <p:nvCxnSpPr>
          <p:cNvPr id="6" name="Прямая со стрелкой 5"/>
          <p:cNvCxnSpPr/>
          <p:nvPr/>
        </p:nvCxnSpPr>
        <p:spPr>
          <a:xfrm rot="5400000">
            <a:off x="750067" y="1607331"/>
            <a:ext cx="2857520" cy="221457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16200000" flipH="1">
            <a:off x="5250661" y="1321579"/>
            <a:ext cx="2857520" cy="278608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6"/>
          <p:cNvSpPr>
            <a:spLocks noChangeArrowheads="1"/>
          </p:cNvSpPr>
          <p:nvPr/>
        </p:nvSpPr>
        <p:spPr bwMode="auto">
          <a:xfrm>
            <a:off x="7643834" y="5715016"/>
            <a:ext cx="3698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4" name="Прямоугольник 18"/>
          <p:cNvSpPr>
            <a:spLocks noChangeArrowheads="1"/>
          </p:cNvSpPr>
          <p:nvPr/>
        </p:nvSpPr>
        <p:spPr bwMode="auto">
          <a:xfrm>
            <a:off x="7072330" y="4572008"/>
            <a:ext cx="2555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5" name="Text Box 24"/>
          <p:cNvSpPr txBox="1">
            <a:spLocks noChangeArrowheads="1"/>
          </p:cNvSpPr>
          <p:nvPr/>
        </p:nvSpPr>
        <p:spPr bwMode="auto">
          <a:xfrm>
            <a:off x="2357422" y="2357430"/>
            <a:ext cx="4214812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– северный полюс магнита</a:t>
            </a:r>
          </a:p>
          <a:p>
            <a:pPr>
              <a:spcBef>
                <a:spcPct val="50000"/>
              </a:spcBef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– южный полюс магнита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27121_html_6d34972a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0156"/>
          <a:stretch>
            <a:fillRect/>
          </a:stretch>
        </p:blipFill>
        <p:spPr>
          <a:xfrm rot="16200000">
            <a:off x="2135775" y="1364631"/>
            <a:ext cx="5536440" cy="48073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714356"/>
            <a:ext cx="5965534" cy="5500726"/>
          </a:xfrm>
          <a:prstGeom prst="rect">
            <a:avLst/>
          </a:prstGeom>
          <a:noFill/>
          <a:ln w="3175">
            <a:solidFill>
              <a:schemeClr val="accent5">
                <a:lumMod val="50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68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571480"/>
            <a:ext cx="7715303" cy="578647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tructure_earth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71604" y="0"/>
            <a:ext cx="597924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34302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3523030293798418562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101</TotalTime>
  <Words>14</Words>
  <PresentationFormat>Экран (4:3)</PresentationFormat>
  <Paragraphs>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Лена</dc:creator>
  <cp:lastModifiedBy>Лена</cp:lastModifiedBy>
  <cp:revision>13</cp:revision>
  <dcterms:created xsi:type="dcterms:W3CDTF">2014-03-26T17:52:38Z</dcterms:created>
  <dcterms:modified xsi:type="dcterms:W3CDTF">2014-04-01T11:29:54Z</dcterms:modified>
</cp:coreProperties>
</file>