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77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73" r:id="rId15"/>
    <p:sldId id="275" r:id="rId16"/>
    <p:sldId id="268" r:id="rId17"/>
    <p:sldId id="272" r:id="rId18"/>
    <p:sldId id="270" r:id="rId19"/>
    <p:sldId id="271" r:id="rId20"/>
    <p:sldId id="269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2" autoAdjust="0"/>
    <p:restoredTop sz="94660"/>
  </p:normalViewPr>
  <p:slideViewPr>
    <p:cSldViewPr>
      <p:cViewPr>
        <p:scale>
          <a:sx n="57" d="100"/>
          <a:sy n="57" d="100"/>
        </p:scale>
        <p:origin x="-199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32935-85AC-490A-A196-4A9C53FD6B6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8D36F81-64BE-413A-8B98-2D27F406C2CB}">
      <dgm:prSet/>
      <dgm:spPr/>
      <dgm:t>
        <a:bodyPr/>
        <a:lstStyle/>
        <a:p>
          <a:pPr rtl="0"/>
          <a:r>
            <a:rPr lang="ru-RU" smtClean="0"/>
            <a:t>Участники экономического процесса</a:t>
          </a:r>
          <a:endParaRPr lang="ru-RU"/>
        </a:p>
      </dgm:t>
    </dgm:pt>
    <dgm:pt modelId="{DF0024EC-A110-4047-83DF-F896CFA28AE8}" type="parTrans" cxnId="{08FF7E73-B05C-40C8-9CE6-95BADE4B8AC4}">
      <dgm:prSet/>
      <dgm:spPr/>
      <dgm:t>
        <a:bodyPr/>
        <a:lstStyle/>
        <a:p>
          <a:endParaRPr lang="ru-RU"/>
        </a:p>
      </dgm:t>
    </dgm:pt>
    <dgm:pt modelId="{DD5FD345-13D6-4B40-8DC7-7412B501C0C3}" type="sibTrans" cxnId="{08FF7E73-B05C-40C8-9CE6-95BADE4B8AC4}">
      <dgm:prSet/>
      <dgm:spPr/>
      <dgm:t>
        <a:bodyPr/>
        <a:lstStyle/>
        <a:p>
          <a:endParaRPr lang="ru-RU"/>
        </a:p>
      </dgm:t>
    </dgm:pt>
    <dgm:pt modelId="{E4483E79-C6A8-4CD4-8F84-FC9A9944A258}">
      <dgm:prSet/>
      <dgm:spPr/>
      <dgm:t>
        <a:bodyPr/>
        <a:lstStyle/>
        <a:p>
          <a:pPr rtl="0"/>
          <a:r>
            <a:rPr lang="ru-RU" smtClean="0"/>
            <a:t>Факторы производства</a:t>
          </a:r>
          <a:endParaRPr lang="ru-RU"/>
        </a:p>
      </dgm:t>
    </dgm:pt>
    <dgm:pt modelId="{66D9CA3F-5F29-4A78-B392-420CD8F744FC}" type="parTrans" cxnId="{356D5BC0-E558-47ED-ABBB-0EBF52C5712C}">
      <dgm:prSet/>
      <dgm:spPr/>
      <dgm:t>
        <a:bodyPr/>
        <a:lstStyle/>
        <a:p>
          <a:endParaRPr lang="ru-RU"/>
        </a:p>
      </dgm:t>
    </dgm:pt>
    <dgm:pt modelId="{CD17CB96-E5B0-4EB1-9426-D2EB32B634B5}" type="sibTrans" cxnId="{356D5BC0-E558-47ED-ABBB-0EBF52C5712C}">
      <dgm:prSet/>
      <dgm:spPr/>
      <dgm:t>
        <a:bodyPr/>
        <a:lstStyle/>
        <a:p>
          <a:endParaRPr lang="ru-RU"/>
        </a:p>
      </dgm:t>
    </dgm:pt>
    <dgm:pt modelId="{69EC4DDA-1CC1-4F26-8F46-0D6478D05118}">
      <dgm:prSet/>
      <dgm:spPr/>
      <dgm:t>
        <a:bodyPr/>
        <a:lstStyle/>
        <a:p>
          <a:pPr rtl="0"/>
          <a:r>
            <a:rPr lang="ru-RU" smtClean="0"/>
            <a:t>Специализация и обмен</a:t>
          </a:r>
          <a:endParaRPr lang="ru-RU"/>
        </a:p>
      </dgm:t>
    </dgm:pt>
    <dgm:pt modelId="{85350F82-8921-4EFE-8E4C-AFC2DCC1FF51}" type="parTrans" cxnId="{F7C2C9DA-006E-47FF-B6D8-29561751A1D5}">
      <dgm:prSet/>
      <dgm:spPr/>
      <dgm:t>
        <a:bodyPr/>
        <a:lstStyle/>
        <a:p>
          <a:endParaRPr lang="ru-RU"/>
        </a:p>
      </dgm:t>
    </dgm:pt>
    <dgm:pt modelId="{EB5AC462-7618-4918-9061-C163B5707FDD}" type="sibTrans" cxnId="{F7C2C9DA-006E-47FF-B6D8-29561751A1D5}">
      <dgm:prSet/>
      <dgm:spPr/>
      <dgm:t>
        <a:bodyPr/>
        <a:lstStyle/>
        <a:p>
          <a:endParaRPr lang="ru-RU"/>
        </a:p>
      </dgm:t>
    </dgm:pt>
    <dgm:pt modelId="{E2AB7B79-B9F6-4B8B-9193-CA90DBDFAF26}">
      <dgm:prSet/>
      <dgm:spPr/>
      <dgm:t>
        <a:bodyPr/>
        <a:lstStyle/>
        <a:p>
          <a:pPr rtl="0"/>
          <a:r>
            <a:rPr lang="ru-RU" smtClean="0"/>
            <a:t>Производительность труда</a:t>
          </a:r>
          <a:endParaRPr lang="ru-RU"/>
        </a:p>
      </dgm:t>
    </dgm:pt>
    <dgm:pt modelId="{B76C9559-A4D8-4D9F-88B6-B5395CFFD976}" type="parTrans" cxnId="{CFD83423-DCAB-4421-A9B8-162DA9003692}">
      <dgm:prSet/>
      <dgm:spPr/>
      <dgm:t>
        <a:bodyPr/>
        <a:lstStyle/>
        <a:p>
          <a:endParaRPr lang="ru-RU"/>
        </a:p>
      </dgm:t>
    </dgm:pt>
    <dgm:pt modelId="{F822949B-E75D-4779-B99A-2EEB3410E898}" type="sibTrans" cxnId="{CFD83423-DCAB-4421-A9B8-162DA9003692}">
      <dgm:prSet/>
      <dgm:spPr/>
      <dgm:t>
        <a:bodyPr/>
        <a:lstStyle/>
        <a:p>
          <a:endParaRPr lang="ru-RU"/>
        </a:p>
      </dgm:t>
    </dgm:pt>
    <dgm:pt modelId="{68AF778C-DE85-4D97-854F-E88F66766277}" type="pres">
      <dgm:prSet presAssocID="{E2532935-85AC-490A-A196-4A9C53FD6B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EF8FBE-5C8A-4369-B34E-20657AC12F8D}" type="pres">
      <dgm:prSet presAssocID="{68D36F81-64BE-413A-8B98-2D27F406C2C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9540D-266C-41D6-BA52-6254105A6C4E}" type="pres">
      <dgm:prSet presAssocID="{DD5FD345-13D6-4B40-8DC7-7412B501C0C3}" presName="spacer" presStyleCnt="0"/>
      <dgm:spPr/>
    </dgm:pt>
    <dgm:pt modelId="{1C71D0E9-0B8B-4D40-974E-53DF1E02299D}" type="pres">
      <dgm:prSet presAssocID="{E4483E79-C6A8-4CD4-8F84-FC9A9944A25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899D5-D56A-44A1-9010-B42E7FB49C4E}" type="pres">
      <dgm:prSet presAssocID="{CD17CB96-E5B0-4EB1-9426-D2EB32B634B5}" presName="spacer" presStyleCnt="0"/>
      <dgm:spPr/>
    </dgm:pt>
    <dgm:pt modelId="{3E1EB804-A943-4187-ACF3-1AC9DF1DA58B}" type="pres">
      <dgm:prSet presAssocID="{69EC4DDA-1CC1-4F26-8F46-0D6478D0511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2CF77-F7CB-4E90-B5D7-14C51B3E7BC3}" type="pres">
      <dgm:prSet presAssocID="{EB5AC462-7618-4918-9061-C163B5707FDD}" presName="spacer" presStyleCnt="0"/>
      <dgm:spPr/>
    </dgm:pt>
    <dgm:pt modelId="{4EE7E4F6-A2FE-4061-AE9A-A7306568480D}" type="pres">
      <dgm:prSet presAssocID="{E2AB7B79-B9F6-4B8B-9193-CA90DBDFAF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F7E5B6-C553-46EC-9700-9CB223D1C0CF}" type="presOf" srcId="{E2AB7B79-B9F6-4B8B-9193-CA90DBDFAF26}" destId="{4EE7E4F6-A2FE-4061-AE9A-A7306568480D}" srcOrd="0" destOrd="0" presId="urn:microsoft.com/office/officeart/2005/8/layout/vList2"/>
    <dgm:cxn modelId="{7FB50F3E-D74F-4E63-BE47-9F5ED149F2F2}" type="presOf" srcId="{E4483E79-C6A8-4CD4-8F84-FC9A9944A258}" destId="{1C71D0E9-0B8B-4D40-974E-53DF1E02299D}" srcOrd="0" destOrd="0" presId="urn:microsoft.com/office/officeart/2005/8/layout/vList2"/>
    <dgm:cxn modelId="{CFD83423-DCAB-4421-A9B8-162DA9003692}" srcId="{E2532935-85AC-490A-A196-4A9C53FD6B68}" destId="{E2AB7B79-B9F6-4B8B-9193-CA90DBDFAF26}" srcOrd="3" destOrd="0" parTransId="{B76C9559-A4D8-4D9F-88B6-B5395CFFD976}" sibTransId="{F822949B-E75D-4779-B99A-2EEB3410E898}"/>
    <dgm:cxn modelId="{356D5BC0-E558-47ED-ABBB-0EBF52C5712C}" srcId="{E2532935-85AC-490A-A196-4A9C53FD6B68}" destId="{E4483E79-C6A8-4CD4-8F84-FC9A9944A258}" srcOrd="1" destOrd="0" parTransId="{66D9CA3F-5F29-4A78-B392-420CD8F744FC}" sibTransId="{CD17CB96-E5B0-4EB1-9426-D2EB32B634B5}"/>
    <dgm:cxn modelId="{F7C2C9DA-006E-47FF-B6D8-29561751A1D5}" srcId="{E2532935-85AC-490A-A196-4A9C53FD6B68}" destId="{69EC4DDA-1CC1-4F26-8F46-0D6478D05118}" srcOrd="2" destOrd="0" parTransId="{85350F82-8921-4EFE-8E4C-AFC2DCC1FF51}" sibTransId="{EB5AC462-7618-4918-9061-C163B5707FDD}"/>
    <dgm:cxn modelId="{90C0E70F-C7FE-400B-8EF8-6C9EFE1CAA7B}" type="presOf" srcId="{E2532935-85AC-490A-A196-4A9C53FD6B68}" destId="{68AF778C-DE85-4D97-854F-E88F66766277}" srcOrd="0" destOrd="0" presId="urn:microsoft.com/office/officeart/2005/8/layout/vList2"/>
    <dgm:cxn modelId="{08FF7E73-B05C-40C8-9CE6-95BADE4B8AC4}" srcId="{E2532935-85AC-490A-A196-4A9C53FD6B68}" destId="{68D36F81-64BE-413A-8B98-2D27F406C2CB}" srcOrd="0" destOrd="0" parTransId="{DF0024EC-A110-4047-83DF-F896CFA28AE8}" sibTransId="{DD5FD345-13D6-4B40-8DC7-7412B501C0C3}"/>
    <dgm:cxn modelId="{6F8D7360-F85C-41F0-9197-DBEDE43F6BC2}" type="presOf" srcId="{68D36F81-64BE-413A-8B98-2D27F406C2CB}" destId="{42EF8FBE-5C8A-4369-B34E-20657AC12F8D}" srcOrd="0" destOrd="0" presId="urn:microsoft.com/office/officeart/2005/8/layout/vList2"/>
    <dgm:cxn modelId="{32A7D522-D90C-4B86-91BA-B66B336B25B9}" type="presOf" srcId="{69EC4DDA-1CC1-4F26-8F46-0D6478D05118}" destId="{3E1EB804-A943-4187-ACF3-1AC9DF1DA58B}" srcOrd="0" destOrd="0" presId="urn:microsoft.com/office/officeart/2005/8/layout/vList2"/>
    <dgm:cxn modelId="{711AEF32-A367-4757-A208-8DE9218DF15E}" type="presParOf" srcId="{68AF778C-DE85-4D97-854F-E88F66766277}" destId="{42EF8FBE-5C8A-4369-B34E-20657AC12F8D}" srcOrd="0" destOrd="0" presId="urn:microsoft.com/office/officeart/2005/8/layout/vList2"/>
    <dgm:cxn modelId="{B7A24EB0-A57E-446F-874F-02015087E07B}" type="presParOf" srcId="{68AF778C-DE85-4D97-854F-E88F66766277}" destId="{ECD9540D-266C-41D6-BA52-6254105A6C4E}" srcOrd="1" destOrd="0" presId="urn:microsoft.com/office/officeart/2005/8/layout/vList2"/>
    <dgm:cxn modelId="{011C7049-7066-4555-A987-7EB73B5AD5EA}" type="presParOf" srcId="{68AF778C-DE85-4D97-854F-E88F66766277}" destId="{1C71D0E9-0B8B-4D40-974E-53DF1E02299D}" srcOrd="2" destOrd="0" presId="urn:microsoft.com/office/officeart/2005/8/layout/vList2"/>
    <dgm:cxn modelId="{D436A54D-69EA-4F7E-943B-F21FD3932454}" type="presParOf" srcId="{68AF778C-DE85-4D97-854F-E88F66766277}" destId="{458899D5-D56A-44A1-9010-B42E7FB49C4E}" srcOrd="3" destOrd="0" presId="urn:microsoft.com/office/officeart/2005/8/layout/vList2"/>
    <dgm:cxn modelId="{8CD7F735-248C-4FB9-BCFE-6510EEF157DC}" type="presParOf" srcId="{68AF778C-DE85-4D97-854F-E88F66766277}" destId="{3E1EB804-A943-4187-ACF3-1AC9DF1DA58B}" srcOrd="4" destOrd="0" presId="urn:microsoft.com/office/officeart/2005/8/layout/vList2"/>
    <dgm:cxn modelId="{14BF326E-71DC-46F1-849E-B988295B8996}" type="presParOf" srcId="{68AF778C-DE85-4D97-854F-E88F66766277}" destId="{7872CF77-F7CB-4E90-B5D7-14C51B3E7BC3}" srcOrd="5" destOrd="0" presId="urn:microsoft.com/office/officeart/2005/8/layout/vList2"/>
    <dgm:cxn modelId="{3EA4F3C1-C64B-4155-A1AB-23CD42AAA50B}" type="presParOf" srcId="{68AF778C-DE85-4D97-854F-E88F66766277}" destId="{4EE7E4F6-A2FE-4061-AE9A-A730656848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174544-E821-40AC-ABDE-B7C6E1AE5E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D31081-C6F3-43B0-B4FB-B9234B3386E8}">
      <dgm:prSet/>
      <dgm:spPr/>
      <dgm:t>
        <a:bodyPr/>
        <a:lstStyle/>
        <a:p>
          <a:pPr algn="ctr" rtl="0"/>
          <a:r>
            <a:rPr lang="ru-RU" b="1" baseline="0" dirty="0" smtClean="0"/>
            <a:t>Факторы производства:</a:t>
          </a:r>
          <a:endParaRPr lang="ru-RU" dirty="0"/>
        </a:p>
      </dgm:t>
    </dgm:pt>
    <dgm:pt modelId="{306419E0-3ABC-4707-A9CE-6693EF66C181}" type="parTrans" cxnId="{DBB1C913-944E-4CDA-832F-7AE533D14D5C}">
      <dgm:prSet/>
      <dgm:spPr/>
      <dgm:t>
        <a:bodyPr/>
        <a:lstStyle/>
        <a:p>
          <a:endParaRPr lang="ru-RU"/>
        </a:p>
      </dgm:t>
    </dgm:pt>
    <dgm:pt modelId="{245A8631-F1F4-409F-B240-C2B2002581A0}" type="sibTrans" cxnId="{DBB1C913-944E-4CDA-832F-7AE533D14D5C}">
      <dgm:prSet/>
      <dgm:spPr/>
      <dgm:t>
        <a:bodyPr/>
        <a:lstStyle/>
        <a:p>
          <a:endParaRPr lang="ru-RU"/>
        </a:p>
      </dgm:t>
    </dgm:pt>
    <dgm:pt modelId="{82D0CB65-982E-4265-A1FE-B6D389066136}" type="pres">
      <dgm:prSet presAssocID="{0F174544-E821-40AC-ABDE-B7C6E1AE5E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6494C3-D73B-4CA7-80B8-0D6D8B2F053F}" type="pres">
      <dgm:prSet presAssocID="{CBD31081-C6F3-43B0-B4FB-B9234B3386E8}" presName="parentText" presStyleLbl="node1" presStyleIdx="0" presStyleCnt="1" custLinFactNeighborX="25" custLinFactNeighborY="-2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1C913-944E-4CDA-832F-7AE533D14D5C}" srcId="{0F174544-E821-40AC-ABDE-B7C6E1AE5E97}" destId="{CBD31081-C6F3-43B0-B4FB-B9234B3386E8}" srcOrd="0" destOrd="0" parTransId="{306419E0-3ABC-4707-A9CE-6693EF66C181}" sibTransId="{245A8631-F1F4-409F-B240-C2B2002581A0}"/>
    <dgm:cxn modelId="{8E7B91E9-A130-4C8D-B488-19F585125F19}" type="presOf" srcId="{CBD31081-C6F3-43B0-B4FB-B9234B3386E8}" destId="{B86494C3-D73B-4CA7-80B8-0D6D8B2F053F}" srcOrd="0" destOrd="0" presId="urn:microsoft.com/office/officeart/2005/8/layout/vList2"/>
    <dgm:cxn modelId="{72D18CFA-293E-4716-BBE6-193FBAE98A53}" type="presOf" srcId="{0F174544-E821-40AC-ABDE-B7C6E1AE5E97}" destId="{82D0CB65-982E-4265-A1FE-B6D389066136}" srcOrd="0" destOrd="0" presId="urn:microsoft.com/office/officeart/2005/8/layout/vList2"/>
    <dgm:cxn modelId="{68CA209D-3330-4F63-BF18-1A0DDACA93B0}" type="presParOf" srcId="{82D0CB65-982E-4265-A1FE-B6D389066136}" destId="{B86494C3-D73B-4CA7-80B8-0D6D8B2F05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84C743-AEAE-46C3-B7EC-3082DDEC0B81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A1FC7070-3DE7-40CF-8B70-81063009E495}">
      <dgm:prSet/>
      <dgm:spPr/>
      <dgm:t>
        <a:bodyPr/>
        <a:lstStyle/>
        <a:p>
          <a:pPr rtl="0"/>
          <a:r>
            <a:rPr lang="ru-RU" baseline="0" smtClean="0"/>
            <a:t>Труд</a:t>
          </a:r>
          <a:endParaRPr lang="ru-RU"/>
        </a:p>
      </dgm:t>
    </dgm:pt>
    <dgm:pt modelId="{144F44CB-1428-4B88-8E54-EAFFB4C6C903}" type="parTrans" cxnId="{F131A9B5-01A1-440B-9C7E-A919BE553416}">
      <dgm:prSet/>
      <dgm:spPr/>
      <dgm:t>
        <a:bodyPr/>
        <a:lstStyle/>
        <a:p>
          <a:endParaRPr lang="ru-RU"/>
        </a:p>
      </dgm:t>
    </dgm:pt>
    <dgm:pt modelId="{4680DF33-A56B-4F27-BDFC-F8D0D9A5C937}" type="sibTrans" cxnId="{F131A9B5-01A1-440B-9C7E-A919BE553416}">
      <dgm:prSet/>
      <dgm:spPr/>
      <dgm:t>
        <a:bodyPr/>
        <a:lstStyle/>
        <a:p>
          <a:endParaRPr lang="ru-RU"/>
        </a:p>
      </dgm:t>
    </dgm:pt>
    <dgm:pt modelId="{A3B3FEC7-B6CF-457F-86DB-7378741C0E75}">
      <dgm:prSet/>
      <dgm:spPr/>
      <dgm:t>
        <a:bodyPr/>
        <a:lstStyle/>
        <a:p>
          <a:pPr rtl="0"/>
          <a:r>
            <a:rPr lang="ru-RU" baseline="0" smtClean="0"/>
            <a:t>Земля</a:t>
          </a:r>
          <a:endParaRPr lang="ru-RU"/>
        </a:p>
      </dgm:t>
    </dgm:pt>
    <dgm:pt modelId="{80FD4686-B30A-447C-9AEB-9CC281F215F9}" type="parTrans" cxnId="{684C27C8-96FE-446F-93A8-B3A1386A2869}">
      <dgm:prSet/>
      <dgm:spPr/>
      <dgm:t>
        <a:bodyPr/>
        <a:lstStyle/>
        <a:p>
          <a:endParaRPr lang="ru-RU"/>
        </a:p>
      </dgm:t>
    </dgm:pt>
    <dgm:pt modelId="{E2A86678-3E2B-463D-A071-F17B73E09436}" type="sibTrans" cxnId="{684C27C8-96FE-446F-93A8-B3A1386A2869}">
      <dgm:prSet/>
      <dgm:spPr/>
      <dgm:t>
        <a:bodyPr/>
        <a:lstStyle/>
        <a:p>
          <a:endParaRPr lang="ru-RU"/>
        </a:p>
      </dgm:t>
    </dgm:pt>
    <dgm:pt modelId="{74EFCA89-F69A-403B-B93F-46C23A3D52A2}">
      <dgm:prSet/>
      <dgm:spPr/>
      <dgm:t>
        <a:bodyPr/>
        <a:lstStyle/>
        <a:p>
          <a:pPr rtl="0"/>
          <a:r>
            <a:rPr lang="ru-RU" baseline="0" smtClean="0"/>
            <a:t>Капитал</a:t>
          </a:r>
          <a:endParaRPr lang="ru-RU"/>
        </a:p>
      </dgm:t>
    </dgm:pt>
    <dgm:pt modelId="{A0B29188-534E-4E79-9D90-5F9BA30442FE}" type="parTrans" cxnId="{AEC64C88-7E3D-42C1-B680-5F7C47E2AE08}">
      <dgm:prSet/>
      <dgm:spPr/>
      <dgm:t>
        <a:bodyPr/>
        <a:lstStyle/>
        <a:p>
          <a:endParaRPr lang="ru-RU"/>
        </a:p>
      </dgm:t>
    </dgm:pt>
    <dgm:pt modelId="{83DB91E5-3628-4ADE-AD37-C26B22E9F9DE}" type="sibTrans" cxnId="{AEC64C88-7E3D-42C1-B680-5F7C47E2AE08}">
      <dgm:prSet/>
      <dgm:spPr/>
      <dgm:t>
        <a:bodyPr/>
        <a:lstStyle/>
        <a:p>
          <a:endParaRPr lang="ru-RU"/>
        </a:p>
      </dgm:t>
    </dgm:pt>
    <dgm:pt modelId="{224D73C8-4230-455E-A89E-DC34CBE7E390}">
      <dgm:prSet/>
      <dgm:spPr/>
      <dgm:t>
        <a:bodyPr/>
        <a:lstStyle/>
        <a:p>
          <a:pPr rtl="0"/>
          <a:r>
            <a:rPr lang="ru-RU" baseline="0" smtClean="0"/>
            <a:t>Предпринимательские способности</a:t>
          </a:r>
          <a:endParaRPr lang="ru-RU"/>
        </a:p>
      </dgm:t>
    </dgm:pt>
    <dgm:pt modelId="{A0F1D092-6EB2-40EC-AD22-D685206CA47C}" type="parTrans" cxnId="{5B3EF7D2-CF0E-411C-9180-45FD2746F59D}">
      <dgm:prSet/>
      <dgm:spPr/>
      <dgm:t>
        <a:bodyPr/>
        <a:lstStyle/>
        <a:p>
          <a:endParaRPr lang="ru-RU"/>
        </a:p>
      </dgm:t>
    </dgm:pt>
    <dgm:pt modelId="{DC2DB5C1-5F9A-4BFA-97CD-104CD5F5A612}" type="sibTrans" cxnId="{5B3EF7D2-CF0E-411C-9180-45FD2746F59D}">
      <dgm:prSet/>
      <dgm:spPr/>
      <dgm:t>
        <a:bodyPr/>
        <a:lstStyle/>
        <a:p>
          <a:endParaRPr lang="ru-RU"/>
        </a:p>
      </dgm:t>
    </dgm:pt>
    <dgm:pt modelId="{59DF327D-E4FB-472A-9AA6-AFA80DA32F8A}">
      <dgm:prSet/>
      <dgm:spPr/>
      <dgm:t>
        <a:bodyPr/>
        <a:lstStyle/>
        <a:p>
          <a:pPr rtl="0"/>
          <a:r>
            <a:rPr lang="ru-RU" baseline="0" smtClean="0"/>
            <a:t>Информация</a:t>
          </a:r>
          <a:endParaRPr lang="ru-RU"/>
        </a:p>
      </dgm:t>
    </dgm:pt>
    <dgm:pt modelId="{E60FE660-8F0D-4AF5-8FC7-C6F4D6BF8B57}" type="parTrans" cxnId="{9A972441-7DDD-495B-9EE1-05925E585920}">
      <dgm:prSet/>
      <dgm:spPr/>
      <dgm:t>
        <a:bodyPr/>
        <a:lstStyle/>
        <a:p>
          <a:endParaRPr lang="ru-RU"/>
        </a:p>
      </dgm:t>
    </dgm:pt>
    <dgm:pt modelId="{239584EB-A7B1-46C5-A1D9-5506535FEDC6}" type="sibTrans" cxnId="{9A972441-7DDD-495B-9EE1-05925E585920}">
      <dgm:prSet/>
      <dgm:spPr/>
      <dgm:t>
        <a:bodyPr/>
        <a:lstStyle/>
        <a:p>
          <a:endParaRPr lang="ru-RU"/>
        </a:p>
      </dgm:t>
    </dgm:pt>
    <dgm:pt modelId="{1598122A-309C-4D9B-86CE-1B27F6799354}" type="pres">
      <dgm:prSet presAssocID="{E284C743-AEAE-46C3-B7EC-3082DDEC0B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2FDC9F-23EF-4EB8-9524-4414CB3833A4}" type="pres">
      <dgm:prSet presAssocID="{A1FC7070-3DE7-40CF-8B70-81063009E49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E396A-A55A-42A5-B490-0EC69426B18D}" type="pres">
      <dgm:prSet presAssocID="{4680DF33-A56B-4F27-BDFC-F8D0D9A5C937}" presName="spacer" presStyleCnt="0"/>
      <dgm:spPr/>
      <dgm:t>
        <a:bodyPr/>
        <a:lstStyle/>
        <a:p>
          <a:endParaRPr lang="ru-RU"/>
        </a:p>
      </dgm:t>
    </dgm:pt>
    <dgm:pt modelId="{74223C51-F9B1-416E-8210-98BF2BB290B1}" type="pres">
      <dgm:prSet presAssocID="{A3B3FEC7-B6CF-457F-86DB-7378741C0E7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7B767-D752-4E76-9BDD-D16C4FED3ACB}" type="pres">
      <dgm:prSet presAssocID="{E2A86678-3E2B-463D-A071-F17B73E09436}" presName="spacer" presStyleCnt="0"/>
      <dgm:spPr/>
      <dgm:t>
        <a:bodyPr/>
        <a:lstStyle/>
        <a:p>
          <a:endParaRPr lang="ru-RU"/>
        </a:p>
      </dgm:t>
    </dgm:pt>
    <dgm:pt modelId="{9E6CA159-5B92-4D50-9E26-A4D56C1C1646}" type="pres">
      <dgm:prSet presAssocID="{74EFCA89-F69A-403B-B93F-46C23A3D52A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D931D-2EFA-4A3B-AF96-390EFBDD8D9C}" type="pres">
      <dgm:prSet presAssocID="{83DB91E5-3628-4ADE-AD37-C26B22E9F9DE}" presName="spacer" presStyleCnt="0"/>
      <dgm:spPr/>
      <dgm:t>
        <a:bodyPr/>
        <a:lstStyle/>
        <a:p>
          <a:endParaRPr lang="ru-RU"/>
        </a:p>
      </dgm:t>
    </dgm:pt>
    <dgm:pt modelId="{8DEEC61C-7B97-4F25-BAF0-8012A82A8D09}" type="pres">
      <dgm:prSet presAssocID="{224D73C8-4230-455E-A89E-DC34CBE7E39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17113-B6D3-4614-AC18-EA8D43E6F7F8}" type="pres">
      <dgm:prSet presAssocID="{DC2DB5C1-5F9A-4BFA-97CD-104CD5F5A612}" presName="spacer" presStyleCnt="0"/>
      <dgm:spPr/>
      <dgm:t>
        <a:bodyPr/>
        <a:lstStyle/>
        <a:p>
          <a:endParaRPr lang="ru-RU"/>
        </a:p>
      </dgm:t>
    </dgm:pt>
    <dgm:pt modelId="{E8EA1A65-8D91-424A-88D8-E748709B94FE}" type="pres">
      <dgm:prSet presAssocID="{59DF327D-E4FB-472A-9AA6-AFA80DA32F8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887A97-D912-48F3-B249-7B704832B37D}" type="presOf" srcId="{E284C743-AEAE-46C3-B7EC-3082DDEC0B81}" destId="{1598122A-309C-4D9B-86CE-1B27F6799354}" srcOrd="0" destOrd="0" presId="urn:microsoft.com/office/officeart/2005/8/layout/vList2"/>
    <dgm:cxn modelId="{AEC64C88-7E3D-42C1-B680-5F7C47E2AE08}" srcId="{E284C743-AEAE-46C3-B7EC-3082DDEC0B81}" destId="{74EFCA89-F69A-403B-B93F-46C23A3D52A2}" srcOrd="2" destOrd="0" parTransId="{A0B29188-534E-4E79-9D90-5F9BA30442FE}" sibTransId="{83DB91E5-3628-4ADE-AD37-C26B22E9F9DE}"/>
    <dgm:cxn modelId="{9A972441-7DDD-495B-9EE1-05925E585920}" srcId="{E284C743-AEAE-46C3-B7EC-3082DDEC0B81}" destId="{59DF327D-E4FB-472A-9AA6-AFA80DA32F8A}" srcOrd="4" destOrd="0" parTransId="{E60FE660-8F0D-4AF5-8FC7-C6F4D6BF8B57}" sibTransId="{239584EB-A7B1-46C5-A1D9-5506535FEDC6}"/>
    <dgm:cxn modelId="{684C27C8-96FE-446F-93A8-B3A1386A2869}" srcId="{E284C743-AEAE-46C3-B7EC-3082DDEC0B81}" destId="{A3B3FEC7-B6CF-457F-86DB-7378741C0E75}" srcOrd="1" destOrd="0" parTransId="{80FD4686-B30A-447C-9AEB-9CC281F215F9}" sibTransId="{E2A86678-3E2B-463D-A071-F17B73E09436}"/>
    <dgm:cxn modelId="{3B65162B-8D2D-440F-A4B9-77D4C19154E2}" type="presOf" srcId="{A3B3FEC7-B6CF-457F-86DB-7378741C0E75}" destId="{74223C51-F9B1-416E-8210-98BF2BB290B1}" srcOrd="0" destOrd="0" presId="urn:microsoft.com/office/officeart/2005/8/layout/vList2"/>
    <dgm:cxn modelId="{A6DC2363-EA2C-46C7-8549-65C192C0AB26}" type="presOf" srcId="{74EFCA89-F69A-403B-B93F-46C23A3D52A2}" destId="{9E6CA159-5B92-4D50-9E26-A4D56C1C1646}" srcOrd="0" destOrd="0" presId="urn:microsoft.com/office/officeart/2005/8/layout/vList2"/>
    <dgm:cxn modelId="{F131A9B5-01A1-440B-9C7E-A919BE553416}" srcId="{E284C743-AEAE-46C3-B7EC-3082DDEC0B81}" destId="{A1FC7070-3DE7-40CF-8B70-81063009E495}" srcOrd="0" destOrd="0" parTransId="{144F44CB-1428-4B88-8E54-EAFFB4C6C903}" sibTransId="{4680DF33-A56B-4F27-BDFC-F8D0D9A5C937}"/>
    <dgm:cxn modelId="{FE27E923-2E29-4EB4-AE5A-AD2EDB4AFCF1}" type="presOf" srcId="{224D73C8-4230-455E-A89E-DC34CBE7E390}" destId="{8DEEC61C-7B97-4F25-BAF0-8012A82A8D09}" srcOrd="0" destOrd="0" presId="urn:microsoft.com/office/officeart/2005/8/layout/vList2"/>
    <dgm:cxn modelId="{954A6B32-E4B9-4663-9212-5A7393EDCC08}" type="presOf" srcId="{A1FC7070-3DE7-40CF-8B70-81063009E495}" destId="{C42FDC9F-23EF-4EB8-9524-4414CB3833A4}" srcOrd="0" destOrd="0" presId="urn:microsoft.com/office/officeart/2005/8/layout/vList2"/>
    <dgm:cxn modelId="{899DC696-9452-4742-9430-1839D21D4006}" type="presOf" srcId="{59DF327D-E4FB-472A-9AA6-AFA80DA32F8A}" destId="{E8EA1A65-8D91-424A-88D8-E748709B94FE}" srcOrd="0" destOrd="0" presId="urn:microsoft.com/office/officeart/2005/8/layout/vList2"/>
    <dgm:cxn modelId="{5B3EF7D2-CF0E-411C-9180-45FD2746F59D}" srcId="{E284C743-AEAE-46C3-B7EC-3082DDEC0B81}" destId="{224D73C8-4230-455E-A89E-DC34CBE7E390}" srcOrd="3" destOrd="0" parTransId="{A0F1D092-6EB2-40EC-AD22-D685206CA47C}" sibTransId="{DC2DB5C1-5F9A-4BFA-97CD-104CD5F5A612}"/>
    <dgm:cxn modelId="{A09433A7-D88C-4538-BEA9-BB673DF30F16}" type="presParOf" srcId="{1598122A-309C-4D9B-86CE-1B27F6799354}" destId="{C42FDC9F-23EF-4EB8-9524-4414CB3833A4}" srcOrd="0" destOrd="0" presId="urn:microsoft.com/office/officeart/2005/8/layout/vList2"/>
    <dgm:cxn modelId="{25604575-8E83-40E0-BE7B-18CCABF891EE}" type="presParOf" srcId="{1598122A-309C-4D9B-86CE-1B27F6799354}" destId="{2B4E396A-A55A-42A5-B490-0EC69426B18D}" srcOrd="1" destOrd="0" presId="urn:microsoft.com/office/officeart/2005/8/layout/vList2"/>
    <dgm:cxn modelId="{841029AC-CFD7-42DC-A3B8-E1CFA3657239}" type="presParOf" srcId="{1598122A-309C-4D9B-86CE-1B27F6799354}" destId="{74223C51-F9B1-416E-8210-98BF2BB290B1}" srcOrd="2" destOrd="0" presId="urn:microsoft.com/office/officeart/2005/8/layout/vList2"/>
    <dgm:cxn modelId="{C81AC9A9-45F7-4D57-B045-0C7B7BCB4B52}" type="presParOf" srcId="{1598122A-309C-4D9B-86CE-1B27F6799354}" destId="{5207B767-D752-4E76-9BDD-D16C4FED3ACB}" srcOrd="3" destOrd="0" presId="urn:microsoft.com/office/officeart/2005/8/layout/vList2"/>
    <dgm:cxn modelId="{A9B3E709-2773-4CCB-ADCC-A432871EA9B7}" type="presParOf" srcId="{1598122A-309C-4D9B-86CE-1B27F6799354}" destId="{9E6CA159-5B92-4D50-9E26-A4D56C1C1646}" srcOrd="4" destOrd="0" presId="urn:microsoft.com/office/officeart/2005/8/layout/vList2"/>
    <dgm:cxn modelId="{6C56F6BC-D9A2-4CFC-A4CC-8C8AC36FB047}" type="presParOf" srcId="{1598122A-309C-4D9B-86CE-1B27F6799354}" destId="{CD6D931D-2EFA-4A3B-AF96-390EFBDD8D9C}" srcOrd="5" destOrd="0" presId="urn:microsoft.com/office/officeart/2005/8/layout/vList2"/>
    <dgm:cxn modelId="{85487F31-F0F9-4B28-860B-76C4BB4E182A}" type="presParOf" srcId="{1598122A-309C-4D9B-86CE-1B27F6799354}" destId="{8DEEC61C-7B97-4F25-BAF0-8012A82A8D09}" srcOrd="6" destOrd="0" presId="urn:microsoft.com/office/officeart/2005/8/layout/vList2"/>
    <dgm:cxn modelId="{D2205481-DD5F-4E2A-844B-122241E369FC}" type="presParOf" srcId="{1598122A-309C-4D9B-86CE-1B27F6799354}" destId="{7FE17113-B6D3-4614-AC18-EA8D43E6F7F8}" srcOrd="7" destOrd="0" presId="urn:microsoft.com/office/officeart/2005/8/layout/vList2"/>
    <dgm:cxn modelId="{0CC54AC2-16EA-47B5-917D-B3CDB2C04B23}" type="presParOf" srcId="{1598122A-309C-4D9B-86CE-1B27F6799354}" destId="{E8EA1A65-8D91-424A-88D8-E748709B94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F7DE48-AA78-47E7-8992-1B65A58DDC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D28CF70-4B11-49D6-87FE-947ECCB37943}">
      <dgm:prSet custT="1"/>
      <dgm:spPr/>
      <dgm:t>
        <a:bodyPr/>
        <a:lstStyle/>
        <a:p>
          <a:pPr rtl="0"/>
          <a:r>
            <a:rPr lang="ru-RU" sz="3600" baseline="0" dirty="0" smtClean="0"/>
            <a:t>Два важнейших элемента хозяйственной деятельности – </a:t>
          </a:r>
          <a:r>
            <a:rPr lang="ru-RU" sz="3600" b="1" baseline="0" dirty="0" smtClean="0"/>
            <a:t>специализация</a:t>
          </a:r>
          <a:r>
            <a:rPr lang="ru-RU" sz="3600" baseline="0" dirty="0" smtClean="0"/>
            <a:t> и </a:t>
          </a:r>
          <a:r>
            <a:rPr lang="ru-RU" sz="3600" b="1" baseline="0" dirty="0" smtClean="0"/>
            <a:t>обмен</a:t>
          </a:r>
          <a:r>
            <a:rPr lang="ru-RU" sz="3600" baseline="0" dirty="0" smtClean="0"/>
            <a:t>.</a:t>
          </a:r>
          <a:endParaRPr lang="ru-RU" sz="3600" dirty="0"/>
        </a:p>
      </dgm:t>
    </dgm:pt>
    <dgm:pt modelId="{11FB3F51-2242-488C-AAB5-054CE4D33FA4}" type="parTrans" cxnId="{D3C99E4B-8B28-49C1-81E1-859A26682A55}">
      <dgm:prSet/>
      <dgm:spPr/>
      <dgm:t>
        <a:bodyPr/>
        <a:lstStyle/>
        <a:p>
          <a:endParaRPr lang="ru-RU"/>
        </a:p>
      </dgm:t>
    </dgm:pt>
    <dgm:pt modelId="{EB6B0EF3-CF8A-4629-AF09-2F28348D1F79}" type="sibTrans" cxnId="{D3C99E4B-8B28-49C1-81E1-859A26682A55}">
      <dgm:prSet/>
      <dgm:spPr/>
      <dgm:t>
        <a:bodyPr/>
        <a:lstStyle/>
        <a:p>
          <a:endParaRPr lang="ru-RU"/>
        </a:p>
      </dgm:t>
    </dgm:pt>
    <dgm:pt modelId="{F640B219-B3D5-42AC-B66E-73B284D0AC80}" type="pres">
      <dgm:prSet presAssocID="{9CF7DE48-AA78-47E7-8992-1B65A58DDC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965974-91DA-4E39-AB52-C3F78B5953FD}" type="pres">
      <dgm:prSet presAssocID="{FD28CF70-4B11-49D6-87FE-947ECCB379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C99E4B-8B28-49C1-81E1-859A26682A55}" srcId="{9CF7DE48-AA78-47E7-8992-1B65A58DDC31}" destId="{FD28CF70-4B11-49D6-87FE-947ECCB37943}" srcOrd="0" destOrd="0" parTransId="{11FB3F51-2242-488C-AAB5-054CE4D33FA4}" sibTransId="{EB6B0EF3-CF8A-4629-AF09-2F28348D1F79}"/>
    <dgm:cxn modelId="{079F8A18-9D7E-4353-AA06-59FA6D7F00BF}" type="presOf" srcId="{9CF7DE48-AA78-47E7-8992-1B65A58DDC31}" destId="{F640B219-B3D5-42AC-B66E-73B284D0AC80}" srcOrd="0" destOrd="0" presId="urn:microsoft.com/office/officeart/2005/8/layout/vList2"/>
    <dgm:cxn modelId="{4D4FFF9E-FBAB-4F63-974B-B84D1210C38F}" type="presOf" srcId="{FD28CF70-4B11-49D6-87FE-947ECCB37943}" destId="{D4965974-91DA-4E39-AB52-C3F78B5953FD}" srcOrd="0" destOrd="0" presId="urn:microsoft.com/office/officeart/2005/8/layout/vList2"/>
    <dgm:cxn modelId="{B2410FEA-EA41-495B-AA25-F4C2F586E87C}" type="presParOf" srcId="{F640B219-B3D5-42AC-B66E-73B284D0AC80}" destId="{D4965974-91DA-4E39-AB52-C3F78B5953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DB9757-9AC0-43DC-9FC5-E85CFDDA3A1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49B01-3D5D-40CD-A60C-E5FBF466F45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3600" b="1" baseline="0" dirty="0" smtClean="0"/>
            <a:t>Специализация</a:t>
          </a:r>
          <a:r>
            <a:rPr lang="ru-RU" sz="3600" baseline="0" dirty="0" smtClean="0"/>
            <a:t> – сосредоточение определенного вида деятельности в руках того человека или хозяйственной организации, которые справляются с ней лучше других.</a:t>
          </a:r>
          <a:endParaRPr lang="ru-RU" sz="3600" dirty="0"/>
        </a:p>
      </dgm:t>
    </dgm:pt>
    <dgm:pt modelId="{CC089102-E154-49DB-87D4-B97FDE53C440}" type="parTrans" cxnId="{2E19BC0E-C2BC-4897-A83C-B48F7DAB698C}">
      <dgm:prSet/>
      <dgm:spPr/>
      <dgm:t>
        <a:bodyPr/>
        <a:lstStyle/>
        <a:p>
          <a:endParaRPr lang="ru-RU"/>
        </a:p>
      </dgm:t>
    </dgm:pt>
    <dgm:pt modelId="{67547C5B-10AD-4ED1-9927-250D1F1885D4}" type="sibTrans" cxnId="{2E19BC0E-C2BC-4897-A83C-B48F7DAB698C}">
      <dgm:prSet/>
      <dgm:spPr/>
      <dgm:t>
        <a:bodyPr/>
        <a:lstStyle/>
        <a:p>
          <a:endParaRPr lang="ru-RU"/>
        </a:p>
      </dgm:t>
    </dgm:pt>
    <dgm:pt modelId="{74E1D481-79C7-4701-9B92-76CBBBB72FDC}" type="pres">
      <dgm:prSet presAssocID="{EFDB9757-9AC0-43DC-9FC5-E85CFDDA3A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BA532D-C2E2-455F-8A0E-D010B74B024A}" type="pres">
      <dgm:prSet presAssocID="{78849B01-3D5D-40CD-A60C-E5FBF466F4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19BC0E-C2BC-4897-A83C-B48F7DAB698C}" srcId="{EFDB9757-9AC0-43DC-9FC5-E85CFDDA3A13}" destId="{78849B01-3D5D-40CD-A60C-E5FBF466F45A}" srcOrd="0" destOrd="0" parTransId="{CC089102-E154-49DB-87D4-B97FDE53C440}" sibTransId="{67547C5B-10AD-4ED1-9927-250D1F1885D4}"/>
    <dgm:cxn modelId="{7B3D363A-1F0F-48ED-B53A-904271661FFD}" type="presOf" srcId="{EFDB9757-9AC0-43DC-9FC5-E85CFDDA3A13}" destId="{74E1D481-79C7-4701-9B92-76CBBBB72FDC}" srcOrd="0" destOrd="0" presId="urn:microsoft.com/office/officeart/2005/8/layout/vList2"/>
    <dgm:cxn modelId="{6C192D15-586F-4546-BB0C-A954339A56DD}" type="presOf" srcId="{78849B01-3D5D-40CD-A60C-E5FBF466F45A}" destId="{B0BA532D-C2E2-455F-8A0E-D010B74B024A}" srcOrd="0" destOrd="0" presId="urn:microsoft.com/office/officeart/2005/8/layout/vList2"/>
    <dgm:cxn modelId="{7D642EF1-8A07-4E0F-A37C-67E0C1B19500}" type="presParOf" srcId="{74E1D481-79C7-4701-9B92-76CBBBB72FDC}" destId="{B0BA532D-C2E2-455F-8A0E-D010B74B02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586A3E7-FD19-4A95-B950-57106330F7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C4E134-4FFD-4A6F-A536-F27238A0ABF9}">
      <dgm:prSet/>
      <dgm:spPr/>
      <dgm:t>
        <a:bodyPr/>
        <a:lstStyle/>
        <a:p>
          <a:pPr rtl="0"/>
          <a:r>
            <a:rPr lang="ru-RU" b="1" baseline="0" dirty="0" smtClean="0">
              <a:solidFill>
                <a:schemeClr val="accent2">
                  <a:lumMod val="75000"/>
                </a:schemeClr>
              </a:solidFill>
            </a:rPr>
            <a:t>Самые важные принципы специализации: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EAF1158A-906F-446E-8288-956C31D2AA5B}" type="parTrans" cxnId="{7ED98DEA-C7A0-413C-AE55-31230021CDEB}">
      <dgm:prSet/>
      <dgm:spPr/>
      <dgm:t>
        <a:bodyPr/>
        <a:lstStyle/>
        <a:p>
          <a:endParaRPr lang="ru-RU" b="1"/>
        </a:p>
      </dgm:t>
    </dgm:pt>
    <dgm:pt modelId="{A1491833-668C-44B9-8B11-EF0BAF0C5A29}" type="sibTrans" cxnId="{7ED98DEA-C7A0-413C-AE55-31230021CDEB}">
      <dgm:prSet/>
      <dgm:spPr/>
      <dgm:t>
        <a:bodyPr/>
        <a:lstStyle/>
        <a:p>
          <a:endParaRPr lang="ru-RU" b="1"/>
        </a:p>
      </dgm:t>
    </dgm:pt>
    <dgm:pt modelId="{0158D5AB-12CB-4791-9C41-44466629C0FB}" type="pres">
      <dgm:prSet presAssocID="{2586A3E7-FD19-4A95-B950-57106330F7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0C3547-3D89-4ED0-96D9-3D4CB6B3E85E}" type="pres">
      <dgm:prSet presAssocID="{3AC4E134-4FFD-4A6F-A536-F27238A0AB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98DEA-C7A0-413C-AE55-31230021CDEB}" srcId="{2586A3E7-FD19-4A95-B950-57106330F7A7}" destId="{3AC4E134-4FFD-4A6F-A536-F27238A0ABF9}" srcOrd="0" destOrd="0" parTransId="{EAF1158A-906F-446E-8288-956C31D2AA5B}" sibTransId="{A1491833-668C-44B9-8B11-EF0BAF0C5A29}"/>
    <dgm:cxn modelId="{6F17EC65-12D2-474E-944A-B559A8B3D0C2}" type="presOf" srcId="{3AC4E134-4FFD-4A6F-A536-F27238A0ABF9}" destId="{D50C3547-3D89-4ED0-96D9-3D4CB6B3E85E}" srcOrd="0" destOrd="0" presId="urn:microsoft.com/office/officeart/2005/8/layout/vList2"/>
    <dgm:cxn modelId="{E0A22E47-CF5B-44C6-8625-AF3D3595F28D}" type="presOf" srcId="{2586A3E7-FD19-4A95-B950-57106330F7A7}" destId="{0158D5AB-12CB-4791-9C41-44466629C0FB}" srcOrd="0" destOrd="0" presId="urn:microsoft.com/office/officeart/2005/8/layout/vList2"/>
    <dgm:cxn modelId="{D315C1F1-0DD2-4481-9C23-AEB61EA1751B}" type="presParOf" srcId="{0158D5AB-12CB-4791-9C41-44466629C0FB}" destId="{D50C3547-3D89-4ED0-96D9-3D4CB6B3E8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09FF4EE-39C0-4D95-B4CB-BBB7C0C906D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A13800C-1D71-4211-8E69-FAE20D210314}">
      <dgm:prSet custT="1"/>
      <dgm:spPr/>
      <dgm:t>
        <a:bodyPr/>
        <a:lstStyle/>
        <a:p>
          <a:pPr rtl="0"/>
          <a:r>
            <a:rPr lang="ru-RU" sz="2800" baseline="0" smtClean="0"/>
            <a:t>Сознательное разделение труда между людьми</a:t>
          </a:r>
          <a:endParaRPr lang="ru-RU" sz="2800"/>
        </a:p>
      </dgm:t>
    </dgm:pt>
    <dgm:pt modelId="{2911E6AD-47BF-48F5-8105-B850503C3FF6}" type="parTrans" cxnId="{B22E8EFC-96FA-4844-9690-24FA456DEBF5}">
      <dgm:prSet/>
      <dgm:spPr/>
      <dgm:t>
        <a:bodyPr/>
        <a:lstStyle/>
        <a:p>
          <a:endParaRPr lang="ru-RU" sz="2800"/>
        </a:p>
      </dgm:t>
    </dgm:pt>
    <dgm:pt modelId="{E957FB06-935E-48DD-97D0-FCAE98AB8424}" type="sibTrans" cxnId="{B22E8EFC-96FA-4844-9690-24FA456DEBF5}">
      <dgm:prSet/>
      <dgm:spPr/>
      <dgm:t>
        <a:bodyPr/>
        <a:lstStyle/>
        <a:p>
          <a:endParaRPr lang="ru-RU" sz="2800"/>
        </a:p>
      </dgm:t>
    </dgm:pt>
    <dgm:pt modelId="{F0DDC998-DD33-438A-9D2F-EF0E5C70DF36}">
      <dgm:prSet custT="1"/>
      <dgm:spPr/>
      <dgm:t>
        <a:bodyPr/>
        <a:lstStyle/>
        <a:p>
          <a:pPr rtl="0"/>
          <a:r>
            <a:rPr lang="ru-RU" sz="2800" baseline="0" smtClean="0"/>
            <a:t>Обучение людей новым профессиям и навыкам</a:t>
          </a:r>
          <a:endParaRPr lang="ru-RU" sz="2800"/>
        </a:p>
      </dgm:t>
    </dgm:pt>
    <dgm:pt modelId="{C7CF785D-CB2F-447F-893E-0E4B69348511}" type="parTrans" cxnId="{18CB2E23-5640-4A6F-9D54-2B79CAAA5CF7}">
      <dgm:prSet/>
      <dgm:spPr/>
      <dgm:t>
        <a:bodyPr/>
        <a:lstStyle/>
        <a:p>
          <a:endParaRPr lang="ru-RU" sz="2800"/>
        </a:p>
      </dgm:t>
    </dgm:pt>
    <dgm:pt modelId="{A41807FC-99FD-401A-93B3-D54520227FC6}" type="sibTrans" cxnId="{18CB2E23-5640-4A6F-9D54-2B79CAAA5CF7}">
      <dgm:prSet/>
      <dgm:spPr/>
      <dgm:t>
        <a:bodyPr/>
        <a:lstStyle/>
        <a:p>
          <a:endParaRPr lang="ru-RU" sz="2800"/>
        </a:p>
      </dgm:t>
    </dgm:pt>
    <dgm:pt modelId="{0FE5F374-6B65-4D05-B887-AE0D41E47BAE}">
      <dgm:prSet custT="1"/>
      <dgm:spPr/>
      <dgm:t>
        <a:bodyPr/>
        <a:lstStyle/>
        <a:p>
          <a:pPr rtl="0"/>
          <a:r>
            <a:rPr lang="ru-RU" sz="2800" baseline="0" smtClean="0"/>
            <a:t>Возможность кооперации, т.е. сотрудничества ради достижения общей цели</a:t>
          </a:r>
          <a:endParaRPr lang="ru-RU" sz="2800"/>
        </a:p>
      </dgm:t>
    </dgm:pt>
    <dgm:pt modelId="{0D5A9F97-38A5-4493-AB6A-244E0DFD3E1C}" type="parTrans" cxnId="{A7E95042-4728-4023-BA57-DAE0C3D23765}">
      <dgm:prSet/>
      <dgm:spPr/>
      <dgm:t>
        <a:bodyPr/>
        <a:lstStyle/>
        <a:p>
          <a:endParaRPr lang="ru-RU" sz="2800"/>
        </a:p>
      </dgm:t>
    </dgm:pt>
    <dgm:pt modelId="{382A8382-A0D2-435B-BECD-0276A8BC8A27}" type="sibTrans" cxnId="{A7E95042-4728-4023-BA57-DAE0C3D23765}">
      <dgm:prSet/>
      <dgm:spPr/>
      <dgm:t>
        <a:bodyPr/>
        <a:lstStyle/>
        <a:p>
          <a:endParaRPr lang="ru-RU" sz="2800"/>
        </a:p>
      </dgm:t>
    </dgm:pt>
    <dgm:pt modelId="{AE3E8A6E-720F-4FD3-A281-A4F42C7DB0C9}" type="pres">
      <dgm:prSet presAssocID="{A09FF4EE-39C0-4D95-B4CB-BBB7C0C906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3D5B4-B04D-45A7-B35F-D66AB30F88D8}" type="pres">
      <dgm:prSet presAssocID="{0A13800C-1D71-4211-8E69-FAE20D2103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24825-E357-4A89-9405-10533D870CB9}" type="pres">
      <dgm:prSet presAssocID="{E957FB06-935E-48DD-97D0-FCAE98AB8424}" presName="spacer" presStyleCnt="0"/>
      <dgm:spPr/>
    </dgm:pt>
    <dgm:pt modelId="{A7F8FFD9-6BD4-4A9A-A84A-53F7D519BEE8}" type="pres">
      <dgm:prSet presAssocID="{F0DDC998-DD33-438A-9D2F-EF0E5C70DF3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66A35-285B-49BD-A940-7A169FFA361A}" type="pres">
      <dgm:prSet presAssocID="{A41807FC-99FD-401A-93B3-D54520227FC6}" presName="spacer" presStyleCnt="0"/>
      <dgm:spPr/>
    </dgm:pt>
    <dgm:pt modelId="{8E98C673-B167-4CA0-B03B-4B9D848DD512}" type="pres">
      <dgm:prSet presAssocID="{0FE5F374-6B65-4D05-B887-AE0D41E47B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335B5F-CB2C-46BA-8B9E-876E0EDF2E51}" type="presOf" srcId="{0FE5F374-6B65-4D05-B887-AE0D41E47BAE}" destId="{8E98C673-B167-4CA0-B03B-4B9D848DD512}" srcOrd="0" destOrd="0" presId="urn:microsoft.com/office/officeart/2005/8/layout/vList2"/>
    <dgm:cxn modelId="{EF16F311-A2B8-4312-B073-26E92E04FBA0}" type="presOf" srcId="{A09FF4EE-39C0-4D95-B4CB-BBB7C0C906DD}" destId="{AE3E8A6E-720F-4FD3-A281-A4F42C7DB0C9}" srcOrd="0" destOrd="0" presId="urn:microsoft.com/office/officeart/2005/8/layout/vList2"/>
    <dgm:cxn modelId="{A7E95042-4728-4023-BA57-DAE0C3D23765}" srcId="{A09FF4EE-39C0-4D95-B4CB-BBB7C0C906DD}" destId="{0FE5F374-6B65-4D05-B887-AE0D41E47BAE}" srcOrd="2" destOrd="0" parTransId="{0D5A9F97-38A5-4493-AB6A-244E0DFD3E1C}" sibTransId="{382A8382-A0D2-435B-BECD-0276A8BC8A27}"/>
    <dgm:cxn modelId="{B22E8EFC-96FA-4844-9690-24FA456DEBF5}" srcId="{A09FF4EE-39C0-4D95-B4CB-BBB7C0C906DD}" destId="{0A13800C-1D71-4211-8E69-FAE20D210314}" srcOrd="0" destOrd="0" parTransId="{2911E6AD-47BF-48F5-8105-B850503C3FF6}" sibTransId="{E957FB06-935E-48DD-97D0-FCAE98AB8424}"/>
    <dgm:cxn modelId="{B195A83D-F71E-4C60-848D-36A3C3754E92}" type="presOf" srcId="{0A13800C-1D71-4211-8E69-FAE20D210314}" destId="{01E3D5B4-B04D-45A7-B35F-D66AB30F88D8}" srcOrd="0" destOrd="0" presId="urn:microsoft.com/office/officeart/2005/8/layout/vList2"/>
    <dgm:cxn modelId="{18CB2E23-5640-4A6F-9D54-2B79CAAA5CF7}" srcId="{A09FF4EE-39C0-4D95-B4CB-BBB7C0C906DD}" destId="{F0DDC998-DD33-438A-9D2F-EF0E5C70DF36}" srcOrd="1" destOrd="0" parTransId="{C7CF785D-CB2F-447F-893E-0E4B69348511}" sibTransId="{A41807FC-99FD-401A-93B3-D54520227FC6}"/>
    <dgm:cxn modelId="{83174587-97D3-4B13-9385-A7E6045B4284}" type="presOf" srcId="{F0DDC998-DD33-438A-9D2F-EF0E5C70DF36}" destId="{A7F8FFD9-6BD4-4A9A-A84A-53F7D519BEE8}" srcOrd="0" destOrd="0" presId="urn:microsoft.com/office/officeart/2005/8/layout/vList2"/>
    <dgm:cxn modelId="{914AE643-08A7-4784-B61E-D2CF4B189B8E}" type="presParOf" srcId="{AE3E8A6E-720F-4FD3-A281-A4F42C7DB0C9}" destId="{01E3D5B4-B04D-45A7-B35F-D66AB30F88D8}" srcOrd="0" destOrd="0" presId="urn:microsoft.com/office/officeart/2005/8/layout/vList2"/>
    <dgm:cxn modelId="{9D07D589-6C19-4F85-93AA-8C9468141120}" type="presParOf" srcId="{AE3E8A6E-720F-4FD3-A281-A4F42C7DB0C9}" destId="{A7B24825-E357-4A89-9405-10533D870CB9}" srcOrd="1" destOrd="0" presId="urn:microsoft.com/office/officeart/2005/8/layout/vList2"/>
    <dgm:cxn modelId="{5259F218-AC56-419A-851A-09471ECC72F8}" type="presParOf" srcId="{AE3E8A6E-720F-4FD3-A281-A4F42C7DB0C9}" destId="{A7F8FFD9-6BD4-4A9A-A84A-53F7D519BEE8}" srcOrd="2" destOrd="0" presId="urn:microsoft.com/office/officeart/2005/8/layout/vList2"/>
    <dgm:cxn modelId="{4E3EC5DC-E253-4B5F-8FF8-77DB419AC916}" type="presParOf" srcId="{AE3E8A6E-720F-4FD3-A281-A4F42C7DB0C9}" destId="{51966A35-285B-49BD-A940-7A169FFA361A}" srcOrd="3" destOrd="0" presId="urn:microsoft.com/office/officeart/2005/8/layout/vList2"/>
    <dgm:cxn modelId="{FEDBC478-1735-4545-BCDC-93BBB4014A0A}" type="presParOf" srcId="{AE3E8A6E-720F-4FD3-A281-A4F42C7DB0C9}" destId="{8E98C673-B167-4CA0-B03B-4B9D848DD5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EE5F93-0A75-4C3A-87AD-9E8C67388C0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2981232-2A39-4925-B998-958949AA8230}">
      <dgm:prSet/>
      <dgm:spPr/>
      <dgm:t>
        <a:bodyPr/>
        <a:lstStyle/>
        <a:p>
          <a:pPr algn="ctr" rtl="0"/>
          <a:r>
            <a:rPr lang="ru-RU" baseline="0" smtClean="0"/>
            <a:t>Ценность специализации</a:t>
          </a:r>
          <a:endParaRPr lang="ru-RU"/>
        </a:p>
      </dgm:t>
    </dgm:pt>
    <dgm:pt modelId="{D37E2582-91E8-46B9-8784-468B4CD4CF0C}" type="parTrans" cxnId="{8B7F9C57-840C-48E9-B657-5D317A6A63D0}">
      <dgm:prSet/>
      <dgm:spPr/>
      <dgm:t>
        <a:bodyPr/>
        <a:lstStyle/>
        <a:p>
          <a:endParaRPr lang="ru-RU"/>
        </a:p>
      </dgm:t>
    </dgm:pt>
    <dgm:pt modelId="{2456C55C-52F1-4926-A8A1-47EF03736DF1}" type="sibTrans" cxnId="{8B7F9C57-840C-48E9-B657-5D317A6A63D0}">
      <dgm:prSet/>
      <dgm:spPr/>
      <dgm:t>
        <a:bodyPr/>
        <a:lstStyle/>
        <a:p>
          <a:endParaRPr lang="ru-RU"/>
        </a:p>
      </dgm:t>
    </dgm:pt>
    <dgm:pt modelId="{80AF2E08-90BD-4A09-9261-6E5F75AA92C2}" type="pres">
      <dgm:prSet presAssocID="{F1EE5F93-0A75-4C3A-87AD-9E8C67388C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B8A114-8FB5-4CF1-A48D-97C6B9124163}" type="pres">
      <dgm:prSet presAssocID="{42981232-2A39-4925-B998-958949AA82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28E789-480D-4D35-A058-AC67B034AD21}" type="presOf" srcId="{42981232-2A39-4925-B998-958949AA8230}" destId="{C5B8A114-8FB5-4CF1-A48D-97C6B9124163}" srcOrd="0" destOrd="0" presId="urn:microsoft.com/office/officeart/2005/8/layout/vList2"/>
    <dgm:cxn modelId="{85D9419C-7F3A-4841-B33D-3B50281CE96A}" type="presOf" srcId="{F1EE5F93-0A75-4C3A-87AD-9E8C67388C05}" destId="{80AF2E08-90BD-4A09-9261-6E5F75AA92C2}" srcOrd="0" destOrd="0" presId="urn:microsoft.com/office/officeart/2005/8/layout/vList2"/>
    <dgm:cxn modelId="{8B7F9C57-840C-48E9-B657-5D317A6A63D0}" srcId="{F1EE5F93-0A75-4C3A-87AD-9E8C67388C05}" destId="{42981232-2A39-4925-B998-958949AA8230}" srcOrd="0" destOrd="0" parTransId="{D37E2582-91E8-46B9-8784-468B4CD4CF0C}" sibTransId="{2456C55C-52F1-4926-A8A1-47EF03736DF1}"/>
    <dgm:cxn modelId="{235449A5-CC1D-495B-A7A5-F56445A2CD14}" type="presParOf" srcId="{80AF2E08-90BD-4A09-9261-6E5F75AA92C2}" destId="{C5B8A114-8FB5-4CF1-A48D-97C6B91241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014E341-EE95-4DDA-B38F-4030F4086D7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CA049C2-3884-4150-A76E-3237A79EFA3C}">
      <dgm:prSet/>
      <dgm:spPr/>
      <dgm:t>
        <a:bodyPr/>
        <a:lstStyle/>
        <a:p>
          <a:pPr rtl="0"/>
          <a:r>
            <a:rPr lang="ru-RU" baseline="0" smtClean="0"/>
            <a:t>Люди от природы наделены разными способностями</a:t>
          </a:r>
          <a:endParaRPr lang="ru-RU"/>
        </a:p>
      </dgm:t>
    </dgm:pt>
    <dgm:pt modelId="{BC829341-690D-4C78-8353-8FA541B4DD6C}" type="parTrans" cxnId="{5F47A7EB-C361-4A81-BA83-EFB6ECF9AEA6}">
      <dgm:prSet/>
      <dgm:spPr/>
      <dgm:t>
        <a:bodyPr/>
        <a:lstStyle/>
        <a:p>
          <a:endParaRPr lang="ru-RU"/>
        </a:p>
      </dgm:t>
    </dgm:pt>
    <dgm:pt modelId="{69E5462F-0920-4189-BBD6-FDE632AA3B79}" type="sibTrans" cxnId="{5F47A7EB-C361-4A81-BA83-EFB6ECF9AEA6}">
      <dgm:prSet/>
      <dgm:spPr/>
      <dgm:t>
        <a:bodyPr/>
        <a:lstStyle/>
        <a:p>
          <a:endParaRPr lang="ru-RU"/>
        </a:p>
      </dgm:t>
    </dgm:pt>
    <dgm:pt modelId="{2F820D49-D6B4-471A-8212-EADDE057587E}">
      <dgm:prSet/>
      <dgm:spPr/>
      <dgm:t>
        <a:bodyPr/>
        <a:lstStyle/>
        <a:p>
          <a:pPr rtl="0"/>
          <a:r>
            <a:rPr lang="ru-RU" baseline="0" smtClean="0"/>
            <a:t>Специализация позволяет людям добиваться все большей умелости в осуществлении избранной для себя деятельности</a:t>
          </a:r>
          <a:endParaRPr lang="ru-RU"/>
        </a:p>
      </dgm:t>
    </dgm:pt>
    <dgm:pt modelId="{0D5B93B1-1463-4797-94C0-04728928B55A}" type="parTrans" cxnId="{5E6BCAD2-394B-4B2D-A2CE-7ADB01F6B2A6}">
      <dgm:prSet/>
      <dgm:spPr/>
      <dgm:t>
        <a:bodyPr/>
        <a:lstStyle/>
        <a:p>
          <a:endParaRPr lang="ru-RU"/>
        </a:p>
      </dgm:t>
    </dgm:pt>
    <dgm:pt modelId="{FC68683B-22DF-4A6A-8CFB-749F641645D2}" type="sibTrans" cxnId="{5E6BCAD2-394B-4B2D-A2CE-7ADB01F6B2A6}">
      <dgm:prSet/>
      <dgm:spPr/>
      <dgm:t>
        <a:bodyPr/>
        <a:lstStyle/>
        <a:p>
          <a:endParaRPr lang="ru-RU"/>
        </a:p>
      </dgm:t>
    </dgm:pt>
    <dgm:pt modelId="{D4CD5747-F45D-4FA8-AD0A-B542E3789F68}">
      <dgm:prSet/>
      <dgm:spPr/>
      <dgm:t>
        <a:bodyPr/>
        <a:lstStyle/>
        <a:p>
          <a:pPr rtl="0"/>
          <a:r>
            <a:rPr lang="ru-RU" baseline="0" smtClean="0"/>
            <a:t>Рост умелости позволяет людям тратить на изготовление благ все меньшее количество времени и избегать его потерь при переключении с одного вида работ на другой.</a:t>
          </a:r>
          <a:endParaRPr lang="ru-RU"/>
        </a:p>
      </dgm:t>
    </dgm:pt>
    <dgm:pt modelId="{C0B5755A-3397-4ABB-AF9E-2455740F48C8}" type="parTrans" cxnId="{081C721F-A9AE-4E96-A892-63D4653A349D}">
      <dgm:prSet/>
      <dgm:spPr/>
      <dgm:t>
        <a:bodyPr/>
        <a:lstStyle/>
        <a:p>
          <a:endParaRPr lang="ru-RU"/>
        </a:p>
      </dgm:t>
    </dgm:pt>
    <dgm:pt modelId="{4A3873D2-37BB-47FC-9B92-5D82D2CED679}" type="sibTrans" cxnId="{081C721F-A9AE-4E96-A892-63D4653A349D}">
      <dgm:prSet/>
      <dgm:spPr/>
      <dgm:t>
        <a:bodyPr/>
        <a:lstStyle/>
        <a:p>
          <a:endParaRPr lang="ru-RU"/>
        </a:p>
      </dgm:t>
    </dgm:pt>
    <dgm:pt modelId="{8D394FF6-963E-474D-966A-0C3B7E83856C}" type="pres">
      <dgm:prSet presAssocID="{E014E341-EE95-4DDA-B38F-4030F4086D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7A5E7-CF73-425F-B860-5B816CE0F7DF}" type="pres">
      <dgm:prSet presAssocID="{ECA049C2-3884-4150-A76E-3237A79EFA3C}" presName="parentText" presStyleLbl="node1" presStyleIdx="0" presStyleCnt="3" custScaleY="994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5329D-3A48-4425-9C38-61FAFA9C3EA3}" type="pres">
      <dgm:prSet presAssocID="{69E5462F-0920-4189-BBD6-FDE632AA3B79}" presName="spacer" presStyleCnt="0"/>
      <dgm:spPr/>
    </dgm:pt>
    <dgm:pt modelId="{7ED5B5BC-B434-457F-822F-DFC3DCBBFD66}" type="pres">
      <dgm:prSet presAssocID="{2F820D49-D6B4-471A-8212-EADDE05758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F30FA-C979-442A-B282-037319BBD289}" type="pres">
      <dgm:prSet presAssocID="{FC68683B-22DF-4A6A-8CFB-749F641645D2}" presName="spacer" presStyleCnt="0"/>
      <dgm:spPr/>
    </dgm:pt>
    <dgm:pt modelId="{2B29C71E-9E5D-4176-B183-02D551D2F46C}" type="pres">
      <dgm:prSet presAssocID="{D4CD5747-F45D-4FA8-AD0A-B542E3789F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47A7EB-C361-4A81-BA83-EFB6ECF9AEA6}" srcId="{E014E341-EE95-4DDA-B38F-4030F4086D77}" destId="{ECA049C2-3884-4150-A76E-3237A79EFA3C}" srcOrd="0" destOrd="0" parTransId="{BC829341-690D-4C78-8353-8FA541B4DD6C}" sibTransId="{69E5462F-0920-4189-BBD6-FDE632AA3B79}"/>
    <dgm:cxn modelId="{081C721F-A9AE-4E96-A892-63D4653A349D}" srcId="{E014E341-EE95-4DDA-B38F-4030F4086D77}" destId="{D4CD5747-F45D-4FA8-AD0A-B542E3789F68}" srcOrd="2" destOrd="0" parTransId="{C0B5755A-3397-4ABB-AF9E-2455740F48C8}" sibTransId="{4A3873D2-37BB-47FC-9B92-5D82D2CED679}"/>
    <dgm:cxn modelId="{7966C796-C0A8-4BCE-B003-9E3D27C1E0F6}" type="presOf" srcId="{ECA049C2-3884-4150-A76E-3237A79EFA3C}" destId="{F7D7A5E7-CF73-425F-B860-5B816CE0F7DF}" srcOrd="0" destOrd="0" presId="urn:microsoft.com/office/officeart/2005/8/layout/vList2"/>
    <dgm:cxn modelId="{3791BA0D-E499-4D75-B8D2-F3C708DEC57A}" type="presOf" srcId="{D4CD5747-F45D-4FA8-AD0A-B542E3789F68}" destId="{2B29C71E-9E5D-4176-B183-02D551D2F46C}" srcOrd="0" destOrd="0" presId="urn:microsoft.com/office/officeart/2005/8/layout/vList2"/>
    <dgm:cxn modelId="{881CF58B-DDC5-4F5B-A5F0-979383D41060}" type="presOf" srcId="{E014E341-EE95-4DDA-B38F-4030F4086D77}" destId="{8D394FF6-963E-474D-966A-0C3B7E83856C}" srcOrd="0" destOrd="0" presId="urn:microsoft.com/office/officeart/2005/8/layout/vList2"/>
    <dgm:cxn modelId="{5E6BCAD2-394B-4B2D-A2CE-7ADB01F6B2A6}" srcId="{E014E341-EE95-4DDA-B38F-4030F4086D77}" destId="{2F820D49-D6B4-471A-8212-EADDE057587E}" srcOrd="1" destOrd="0" parTransId="{0D5B93B1-1463-4797-94C0-04728928B55A}" sibTransId="{FC68683B-22DF-4A6A-8CFB-749F641645D2}"/>
    <dgm:cxn modelId="{C8DD7A23-482E-44DE-80B3-4F37E449A831}" type="presOf" srcId="{2F820D49-D6B4-471A-8212-EADDE057587E}" destId="{7ED5B5BC-B434-457F-822F-DFC3DCBBFD66}" srcOrd="0" destOrd="0" presId="urn:microsoft.com/office/officeart/2005/8/layout/vList2"/>
    <dgm:cxn modelId="{B5D93865-7AD5-4A24-A69B-6DC7C916D1F6}" type="presParOf" srcId="{8D394FF6-963E-474D-966A-0C3B7E83856C}" destId="{F7D7A5E7-CF73-425F-B860-5B816CE0F7DF}" srcOrd="0" destOrd="0" presId="urn:microsoft.com/office/officeart/2005/8/layout/vList2"/>
    <dgm:cxn modelId="{317BAAF1-1D1C-472D-91C5-44D6C763FEC6}" type="presParOf" srcId="{8D394FF6-963E-474D-966A-0C3B7E83856C}" destId="{93C5329D-3A48-4425-9C38-61FAFA9C3EA3}" srcOrd="1" destOrd="0" presId="urn:microsoft.com/office/officeart/2005/8/layout/vList2"/>
    <dgm:cxn modelId="{89A43B2A-AEAF-4EC5-AFD9-A49928D16B10}" type="presParOf" srcId="{8D394FF6-963E-474D-966A-0C3B7E83856C}" destId="{7ED5B5BC-B434-457F-822F-DFC3DCBBFD66}" srcOrd="2" destOrd="0" presId="urn:microsoft.com/office/officeart/2005/8/layout/vList2"/>
    <dgm:cxn modelId="{64E8482B-714F-46CE-9624-F77623E7E5CE}" type="presParOf" srcId="{8D394FF6-963E-474D-966A-0C3B7E83856C}" destId="{185F30FA-C979-442A-B282-037319BBD289}" srcOrd="3" destOrd="0" presId="urn:microsoft.com/office/officeart/2005/8/layout/vList2"/>
    <dgm:cxn modelId="{B67444D3-7C09-45F5-A4FF-2CE188856F1C}" type="presParOf" srcId="{8D394FF6-963E-474D-966A-0C3B7E83856C}" destId="{2B29C71E-9E5D-4176-B183-02D551D2F4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E796596-0461-4DC1-AFFE-EB08D9E6E8C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3C4A543-D9BF-45B0-9655-971EEE2CB695}">
      <dgm:prSet custT="1"/>
      <dgm:spPr/>
      <dgm:t>
        <a:bodyPr/>
        <a:lstStyle/>
        <a:p>
          <a:pPr algn="ctr" rtl="0"/>
          <a:r>
            <a:rPr lang="ru-RU" sz="2400" b="1" u="sng" dirty="0" smtClean="0">
              <a:solidFill>
                <a:schemeClr val="accent2">
                  <a:lumMod val="75000"/>
                </a:schemeClr>
              </a:solidFill>
            </a:rPr>
            <a:t>Повышение производительности труда</a:t>
          </a:r>
          <a:endParaRPr lang="ru-RU" sz="2400" b="1" u="sng" dirty="0">
            <a:solidFill>
              <a:schemeClr val="accent2">
                <a:lumMod val="75000"/>
              </a:schemeClr>
            </a:solidFill>
          </a:endParaRPr>
        </a:p>
      </dgm:t>
    </dgm:pt>
    <dgm:pt modelId="{1C99F0D9-A35A-4E0A-ACEC-C0EAEFEDD156}" type="parTrans" cxnId="{CABCD913-4A65-4147-A7D4-B8CD1DEA398C}">
      <dgm:prSet/>
      <dgm:spPr/>
      <dgm:t>
        <a:bodyPr/>
        <a:lstStyle/>
        <a:p>
          <a:endParaRPr lang="ru-RU"/>
        </a:p>
      </dgm:t>
    </dgm:pt>
    <dgm:pt modelId="{AC7FB6F9-9090-413E-BF2E-FBFF28CDA1DD}" type="sibTrans" cxnId="{CABCD913-4A65-4147-A7D4-B8CD1DEA398C}">
      <dgm:prSet/>
      <dgm:spPr/>
      <dgm:t>
        <a:bodyPr/>
        <a:lstStyle/>
        <a:p>
          <a:endParaRPr lang="ru-RU"/>
        </a:p>
      </dgm:t>
    </dgm:pt>
    <dgm:pt modelId="{1D66BA72-6756-4DD1-A8ED-B4FC07BABEE5}" type="pres">
      <dgm:prSet presAssocID="{9E796596-0461-4DC1-AFFE-EB08D9E6E8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225D21-5C76-440F-BF8C-53A585488C7A}" type="pres">
      <dgm:prSet presAssocID="{A3C4A543-D9BF-45B0-9655-971EEE2CB6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540EA-23F6-4F0D-A00E-DC1C34A145A7}" type="presOf" srcId="{A3C4A543-D9BF-45B0-9655-971EEE2CB695}" destId="{40225D21-5C76-440F-BF8C-53A585488C7A}" srcOrd="0" destOrd="0" presId="urn:microsoft.com/office/officeart/2005/8/layout/vList2"/>
    <dgm:cxn modelId="{CABCD913-4A65-4147-A7D4-B8CD1DEA398C}" srcId="{9E796596-0461-4DC1-AFFE-EB08D9E6E8CA}" destId="{A3C4A543-D9BF-45B0-9655-971EEE2CB695}" srcOrd="0" destOrd="0" parTransId="{1C99F0D9-A35A-4E0A-ACEC-C0EAEFEDD156}" sibTransId="{AC7FB6F9-9090-413E-BF2E-FBFF28CDA1DD}"/>
    <dgm:cxn modelId="{D69AB640-4A91-4F71-A45B-8C40E38C8E33}" type="presOf" srcId="{9E796596-0461-4DC1-AFFE-EB08D9E6E8CA}" destId="{1D66BA72-6756-4DD1-A8ED-B4FC07BABEE5}" srcOrd="0" destOrd="0" presId="urn:microsoft.com/office/officeart/2005/8/layout/vList2"/>
    <dgm:cxn modelId="{25EA0BD8-4E68-47CD-AB2D-2855AEE8B75F}" type="presParOf" srcId="{1D66BA72-6756-4DD1-A8ED-B4FC07BABEE5}" destId="{40225D21-5C76-440F-BF8C-53A585488C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CDF1913-1304-4E03-9D30-9BFAF0CF02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AE7FBC-D26A-46FF-9D82-3532C5AA7FF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800" b="1" u="sng" baseline="0" dirty="0" smtClean="0">
              <a:solidFill>
                <a:schemeClr val="bg1"/>
              </a:solidFill>
            </a:rPr>
            <a:t>Производительность труда </a:t>
          </a:r>
          <a:r>
            <a:rPr lang="ru-RU" sz="2800" baseline="0" dirty="0" smtClean="0">
              <a:solidFill>
                <a:schemeClr val="bg1"/>
              </a:solidFill>
            </a:rPr>
            <a:t>– полезный результат, который удается получить от единицы экономического ресурса за определенный период.</a:t>
          </a:r>
          <a:endParaRPr lang="ru-RU" sz="2800" dirty="0">
            <a:solidFill>
              <a:schemeClr val="bg1"/>
            </a:solidFill>
          </a:endParaRPr>
        </a:p>
      </dgm:t>
    </dgm:pt>
    <dgm:pt modelId="{D0F83CAB-6860-4C8F-9570-3968D70EFDA6}" type="parTrans" cxnId="{73065863-9BAE-4CF4-8E57-D519B699A0C9}">
      <dgm:prSet/>
      <dgm:spPr/>
      <dgm:t>
        <a:bodyPr/>
        <a:lstStyle/>
        <a:p>
          <a:endParaRPr lang="ru-RU"/>
        </a:p>
      </dgm:t>
    </dgm:pt>
    <dgm:pt modelId="{5E0EBC2C-D0ED-4056-AD27-24129DB9977D}" type="sibTrans" cxnId="{73065863-9BAE-4CF4-8E57-D519B699A0C9}">
      <dgm:prSet/>
      <dgm:spPr/>
      <dgm:t>
        <a:bodyPr/>
        <a:lstStyle/>
        <a:p>
          <a:endParaRPr lang="ru-RU"/>
        </a:p>
      </dgm:t>
    </dgm:pt>
    <dgm:pt modelId="{87F96D98-EA55-4625-8586-E74D336BC084}" type="pres">
      <dgm:prSet presAssocID="{3CDF1913-1304-4E03-9D30-9BFAF0CF02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F75B31-8ED4-47E9-B7F6-6FF7BF7F743C}" type="pres">
      <dgm:prSet presAssocID="{A5AE7FBC-D26A-46FF-9D82-3532C5AA7F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23984-5869-4C50-B0E6-D37A50A4C3D4}" type="presOf" srcId="{A5AE7FBC-D26A-46FF-9D82-3532C5AA7FFE}" destId="{B8F75B31-8ED4-47E9-B7F6-6FF7BF7F743C}" srcOrd="0" destOrd="0" presId="urn:microsoft.com/office/officeart/2005/8/layout/vList2"/>
    <dgm:cxn modelId="{73065863-9BAE-4CF4-8E57-D519B699A0C9}" srcId="{3CDF1913-1304-4E03-9D30-9BFAF0CF0215}" destId="{A5AE7FBC-D26A-46FF-9D82-3532C5AA7FFE}" srcOrd="0" destOrd="0" parTransId="{D0F83CAB-6860-4C8F-9570-3968D70EFDA6}" sibTransId="{5E0EBC2C-D0ED-4056-AD27-24129DB9977D}"/>
    <dgm:cxn modelId="{00BAF38B-0F44-4761-86B5-D8BC5872B57A}" type="presOf" srcId="{3CDF1913-1304-4E03-9D30-9BFAF0CF0215}" destId="{87F96D98-EA55-4625-8586-E74D336BC084}" srcOrd="0" destOrd="0" presId="urn:microsoft.com/office/officeart/2005/8/layout/vList2"/>
    <dgm:cxn modelId="{19502CCE-CFBE-4369-9884-2E9CDB64F712}" type="presParOf" srcId="{87F96D98-EA55-4625-8586-E74D336BC084}" destId="{B8F75B31-8ED4-47E9-B7F6-6FF7BF7F74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7178A-3F27-439C-9D05-9609F8237C90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91884299-EE6B-43CD-9060-AE193FBBF433}">
      <dgm:prSet custT="1"/>
      <dgm:spPr/>
      <dgm:t>
        <a:bodyPr/>
        <a:lstStyle/>
        <a:p>
          <a:pPr rtl="0"/>
          <a:r>
            <a:rPr lang="ru-RU" sz="2800" b="1" baseline="0" dirty="0" smtClean="0">
              <a:solidFill>
                <a:srgbClr val="0000FF"/>
              </a:solidFill>
            </a:rPr>
            <a:t>Потребность</a:t>
          </a:r>
          <a:r>
            <a:rPr lang="ru-RU" sz="2300" baseline="0" dirty="0" smtClean="0"/>
            <a:t> – это присущая человеку нужда или недостаток в чем-либо необходимом для поддержания жизнедеятельности его организма, обеспечения безопасности или получения удовольствия.</a:t>
          </a:r>
          <a:endParaRPr lang="ru-RU" sz="2300" dirty="0"/>
        </a:p>
      </dgm:t>
    </dgm:pt>
    <dgm:pt modelId="{C6C098DF-D223-44AB-9BEB-CB29F52A955D}" type="parTrans" cxnId="{D0D3C63D-4197-4C3F-84F1-FCD7F009E4AE}">
      <dgm:prSet/>
      <dgm:spPr/>
      <dgm:t>
        <a:bodyPr/>
        <a:lstStyle/>
        <a:p>
          <a:endParaRPr lang="ru-RU"/>
        </a:p>
      </dgm:t>
    </dgm:pt>
    <dgm:pt modelId="{8EC38224-FA02-4C01-8F70-E7E138148DEC}" type="sibTrans" cxnId="{D0D3C63D-4197-4C3F-84F1-FCD7F009E4AE}">
      <dgm:prSet/>
      <dgm:spPr/>
      <dgm:t>
        <a:bodyPr/>
        <a:lstStyle/>
        <a:p>
          <a:endParaRPr lang="ru-RU"/>
        </a:p>
      </dgm:t>
    </dgm:pt>
    <dgm:pt modelId="{FF442D28-586F-4118-8F64-34A2A869B73C}" type="pres">
      <dgm:prSet presAssocID="{FC67178A-3F27-439C-9D05-9609F8237C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890D5E-5C31-4F44-956A-5B26BCFB3EEF}" type="pres">
      <dgm:prSet presAssocID="{91884299-EE6B-43CD-9060-AE193FBBF4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B62CE2-7083-4F56-8EDA-1D7A999A7FD5}" type="presOf" srcId="{91884299-EE6B-43CD-9060-AE193FBBF433}" destId="{1E890D5E-5C31-4F44-956A-5B26BCFB3EEF}" srcOrd="0" destOrd="0" presId="urn:microsoft.com/office/officeart/2005/8/layout/vList2"/>
    <dgm:cxn modelId="{46398ACF-8B5E-4BD0-B515-E5A24B67EF2F}" type="presOf" srcId="{FC67178A-3F27-439C-9D05-9609F8237C90}" destId="{FF442D28-586F-4118-8F64-34A2A869B73C}" srcOrd="0" destOrd="0" presId="urn:microsoft.com/office/officeart/2005/8/layout/vList2"/>
    <dgm:cxn modelId="{D0D3C63D-4197-4C3F-84F1-FCD7F009E4AE}" srcId="{FC67178A-3F27-439C-9D05-9609F8237C90}" destId="{91884299-EE6B-43CD-9060-AE193FBBF433}" srcOrd="0" destOrd="0" parTransId="{C6C098DF-D223-44AB-9BEB-CB29F52A955D}" sibTransId="{8EC38224-FA02-4C01-8F70-E7E138148DEC}"/>
    <dgm:cxn modelId="{69FDD2B2-2F42-437D-8AC8-904391A38A90}" type="presParOf" srcId="{FF442D28-586F-4118-8F64-34A2A869B73C}" destId="{1E890D5E-5C31-4F44-956A-5B26BCFB3E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E57C4D7-444F-403E-85AB-CB3AABCFAE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EE4AC0-4DCF-4B73-A09F-0A67D4631C7A}">
      <dgm:prSet/>
      <dgm:spPr/>
      <dgm:t>
        <a:bodyPr/>
        <a:lstStyle/>
        <a:p>
          <a:pPr rtl="0"/>
          <a:r>
            <a:rPr lang="ru-RU" baseline="0" dirty="0" smtClean="0"/>
            <a:t>Американский промышленник, владелец заводов по производству автомобилей по всему миру, изобретатель. </a:t>
          </a:r>
        </a:p>
        <a:p>
          <a:pPr rtl="0"/>
          <a:r>
            <a:rPr lang="ru-RU" baseline="0" dirty="0" smtClean="0"/>
            <a:t>Генри Форд впервые стал использовать промышленный конвейер для поточного производства автомобилей. </a:t>
          </a:r>
        </a:p>
        <a:p>
          <a:pPr rtl="0"/>
          <a:r>
            <a:rPr lang="ru-RU" baseline="0" dirty="0" smtClean="0"/>
            <a:t>Его книга «Моя жизнь, мои достижения» - классическое произведение по научной организации труда. </a:t>
          </a:r>
          <a:endParaRPr lang="ru-RU" dirty="0"/>
        </a:p>
      </dgm:t>
    </dgm:pt>
    <dgm:pt modelId="{3A8816B7-AE2F-45B2-A365-7D006B8EC484}" type="parTrans" cxnId="{A9C6B045-19EB-4BD6-AA2C-12B2CBE3F91C}">
      <dgm:prSet/>
      <dgm:spPr/>
      <dgm:t>
        <a:bodyPr/>
        <a:lstStyle/>
        <a:p>
          <a:endParaRPr lang="ru-RU"/>
        </a:p>
      </dgm:t>
    </dgm:pt>
    <dgm:pt modelId="{B5399C49-94A2-49C6-ADB5-F5D0D91FF0C1}" type="sibTrans" cxnId="{A9C6B045-19EB-4BD6-AA2C-12B2CBE3F91C}">
      <dgm:prSet/>
      <dgm:spPr/>
      <dgm:t>
        <a:bodyPr/>
        <a:lstStyle/>
        <a:p>
          <a:endParaRPr lang="ru-RU"/>
        </a:p>
      </dgm:t>
    </dgm:pt>
    <dgm:pt modelId="{398D9BE8-3095-4453-9E28-EB1CA6B58803}" type="pres">
      <dgm:prSet presAssocID="{EE57C4D7-444F-403E-85AB-CB3AABCFAE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C78A1F-0030-45FC-84F4-92A8D98B6141}" type="pres">
      <dgm:prSet presAssocID="{D1EE4AC0-4DCF-4B73-A09F-0A67D4631C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C6B045-19EB-4BD6-AA2C-12B2CBE3F91C}" srcId="{EE57C4D7-444F-403E-85AB-CB3AABCFAE4F}" destId="{D1EE4AC0-4DCF-4B73-A09F-0A67D4631C7A}" srcOrd="0" destOrd="0" parTransId="{3A8816B7-AE2F-45B2-A365-7D006B8EC484}" sibTransId="{B5399C49-94A2-49C6-ADB5-F5D0D91FF0C1}"/>
    <dgm:cxn modelId="{66DED37E-B924-4B1A-8B75-68087522319C}" type="presOf" srcId="{EE57C4D7-444F-403E-85AB-CB3AABCFAE4F}" destId="{398D9BE8-3095-4453-9E28-EB1CA6B58803}" srcOrd="0" destOrd="0" presId="urn:microsoft.com/office/officeart/2005/8/layout/vList2"/>
    <dgm:cxn modelId="{E337358F-7946-4EF5-B979-3A38C13F9DE9}" type="presOf" srcId="{D1EE4AC0-4DCF-4B73-A09F-0A67D4631C7A}" destId="{AFC78A1F-0030-45FC-84F4-92A8D98B6141}" srcOrd="0" destOrd="0" presId="urn:microsoft.com/office/officeart/2005/8/layout/vList2"/>
    <dgm:cxn modelId="{9252B986-754D-4C76-9200-1F56A91F8BA1}" type="presParOf" srcId="{398D9BE8-3095-4453-9E28-EB1CA6B58803}" destId="{AFC78A1F-0030-45FC-84F4-92A8D98B61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70FC80E-39A5-4C94-AF34-BAB0A2AC7CE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076889B-B3CE-4BDD-86B2-750C8D2FD17D}">
      <dgm:prSet custT="1"/>
      <dgm:spPr/>
      <dgm:t>
        <a:bodyPr/>
        <a:lstStyle/>
        <a:p>
          <a:pPr rtl="0"/>
          <a:r>
            <a:rPr lang="ru-RU" sz="2400" baseline="0" dirty="0" smtClean="0"/>
            <a:t>В основе фордизма лежит точка зрения, согласно которой общественное благосостояние и высокие корпоративные прибыли могут быть достигнуты за счет высоких зарплат рабочих, что позволит им покупать продукцию, которую они производят</a:t>
          </a:r>
          <a:r>
            <a:rPr lang="ru-RU" sz="2000" baseline="0" dirty="0" smtClean="0"/>
            <a:t>.   </a:t>
          </a:r>
          <a:endParaRPr lang="ru-RU" sz="2000" dirty="0"/>
        </a:p>
      </dgm:t>
    </dgm:pt>
    <dgm:pt modelId="{1AF259A9-B7FF-4DC4-AD82-9B204A487616}" type="parTrans" cxnId="{95F699CD-5004-4CB6-966F-8D117387336E}">
      <dgm:prSet/>
      <dgm:spPr/>
      <dgm:t>
        <a:bodyPr/>
        <a:lstStyle/>
        <a:p>
          <a:endParaRPr lang="ru-RU"/>
        </a:p>
      </dgm:t>
    </dgm:pt>
    <dgm:pt modelId="{6F9FD5F4-2D81-4ED5-9432-84D3B4928CF1}" type="sibTrans" cxnId="{95F699CD-5004-4CB6-966F-8D117387336E}">
      <dgm:prSet/>
      <dgm:spPr/>
      <dgm:t>
        <a:bodyPr/>
        <a:lstStyle/>
        <a:p>
          <a:endParaRPr lang="ru-RU"/>
        </a:p>
      </dgm:t>
    </dgm:pt>
    <dgm:pt modelId="{DDDE72FF-CF68-424F-9D86-1A0182E04EE3}" type="pres">
      <dgm:prSet presAssocID="{870FC80E-39A5-4C94-AF34-BAB0A2AC7C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C1F2E6-7D51-4F51-8824-C29E0B5E9A94}" type="pres">
      <dgm:prSet presAssocID="{7076889B-B3CE-4BDD-86B2-750C8D2FD1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7BA9A-0CF6-4A2B-A876-F794050E98AB}" type="presOf" srcId="{870FC80E-39A5-4C94-AF34-BAB0A2AC7CE0}" destId="{DDDE72FF-CF68-424F-9D86-1A0182E04EE3}" srcOrd="0" destOrd="0" presId="urn:microsoft.com/office/officeart/2005/8/layout/vList2"/>
    <dgm:cxn modelId="{95F699CD-5004-4CB6-966F-8D117387336E}" srcId="{870FC80E-39A5-4C94-AF34-BAB0A2AC7CE0}" destId="{7076889B-B3CE-4BDD-86B2-750C8D2FD17D}" srcOrd="0" destOrd="0" parTransId="{1AF259A9-B7FF-4DC4-AD82-9B204A487616}" sibTransId="{6F9FD5F4-2D81-4ED5-9432-84D3B4928CF1}"/>
    <dgm:cxn modelId="{1E1A2FE5-C8BE-4422-9AF7-AE62C4F79FCE}" type="presOf" srcId="{7076889B-B3CE-4BDD-86B2-750C8D2FD17D}" destId="{90C1F2E6-7D51-4F51-8824-C29E0B5E9A94}" srcOrd="0" destOrd="0" presId="urn:microsoft.com/office/officeart/2005/8/layout/vList2"/>
    <dgm:cxn modelId="{FDA5F6EA-86D5-4820-9129-EBEBEABDD209}" type="presParOf" srcId="{DDDE72FF-CF68-424F-9D86-1A0182E04EE3}" destId="{90C1F2E6-7D51-4F51-8824-C29E0B5E9A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D17FF40-6B00-42BA-BD19-C1FADDC882A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CC920D3E-F617-41C3-B700-79B730C5F21B}">
      <dgm:prSet/>
      <dgm:spPr/>
      <dgm:t>
        <a:bodyPr/>
        <a:lstStyle/>
        <a:p>
          <a:pPr rtl="0"/>
          <a:r>
            <a:rPr lang="ru-RU" baseline="0" dirty="0" smtClean="0"/>
            <a:t>«Обмен является необходимым следствием специализации».</a:t>
          </a:r>
          <a:endParaRPr lang="ru-RU" dirty="0"/>
        </a:p>
      </dgm:t>
    </dgm:pt>
    <dgm:pt modelId="{6B08B302-9710-4FA3-9B06-183A95F363C3}" type="parTrans" cxnId="{7F2402E4-6C62-4353-AD6E-49A88E1CF347}">
      <dgm:prSet/>
      <dgm:spPr/>
      <dgm:t>
        <a:bodyPr/>
        <a:lstStyle/>
        <a:p>
          <a:endParaRPr lang="ru-RU"/>
        </a:p>
      </dgm:t>
    </dgm:pt>
    <dgm:pt modelId="{B9BA0AED-9336-48D8-8FC2-FD68C44803B2}" type="sibTrans" cxnId="{7F2402E4-6C62-4353-AD6E-49A88E1CF347}">
      <dgm:prSet/>
      <dgm:spPr/>
      <dgm:t>
        <a:bodyPr/>
        <a:lstStyle/>
        <a:p>
          <a:endParaRPr lang="ru-RU"/>
        </a:p>
      </dgm:t>
    </dgm:pt>
    <dgm:pt modelId="{29D930B6-391C-4A6A-9817-973C49820E0F}" type="pres">
      <dgm:prSet presAssocID="{3D17FF40-6B00-42BA-BD19-C1FADDC882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27046-4280-4393-9333-322B94FC5869}" type="pres">
      <dgm:prSet presAssocID="{CC920D3E-F617-41C3-B700-79B730C5F2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0DCF78-62A1-4579-BF78-9BD25E7B0AF1}" type="presOf" srcId="{3D17FF40-6B00-42BA-BD19-C1FADDC882A8}" destId="{29D930B6-391C-4A6A-9817-973C49820E0F}" srcOrd="0" destOrd="0" presId="urn:microsoft.com/office/officeart/2005/8/layout/vList2"/>
    <dgm:cxn modelId="{7F2402E4-6C62-4353-AD6E-49A88E1CF347}" srcId="{3D17FF40-6B00-42BA-BD19-C1FADDC882A8}" destId="{CC920D3E-F617-41C3-B700-79B730C5F21B}" srcOrd="0" destOrd="0" parTransId="{6B08B302-9710-4FA3-9B06-183A95F363C3}" sibTransId="{B9BA0AED-9336-48D8-8FC2-FD68C44803B2}"/>
    <dgm:cxn modelId="{35CE5D92-52F2-409F-BBE2-3387D63EBFA6}" type="presOf" srcId="{CC920D3E-F617-41C3-B700-79B730C5F21B}" destId="{86427046-4280-4393-9333-322B94FC5869}" srcOrd="0" destOrd="0" presId="urn:microsoft.com/office/officeart/2005/8/layout/vList2"/>
    <dgm:cxn modelId="{4D6902CB-6DCE-45E0-992C-1FCBE8B10825}" type="presParOf" srcId="{29D930B6-391C-4A6A-9817-973C49820E0F}" destId="{86427046-4280-4393-9333-322B94FC58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A102F40-E2A5-47A0-A487-C9BDAF57F1E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30FF8ED-E22F-4BD4-A180-C9C9D9E17E43}">
      <dgm:prSet/>
      <dgm:spPr/>
      <dgm:t>
        <a:bodyPr/>
        <a:lstStyle/>
        <a:p>
          <a:pPr rtl="0"/>
          <a:r>
            <a:rPr lang="ru-RU" baseline="0" dirty="0" smtClean="0">
              <a:solidFill>
                <a:schemeClr val="bg1"/>
              </a:solidFill>
            </a:rPr>
            <a:t>На одной лестничной площадке живут соседки Нина Степановна Петрова и Ирина Леонидовна Максимова. Нина Степановна - квалифицированная портниха, специализирующаяся на пошиве женских платьев. Одно платье она шьет в среднем за 20 часов, зарабатывая при этом за каждый час 20 рублей. Ирина Леонидовна Максимова - повар. Она работает в кафе, получая 15 рублей в час. Кроме того, она неплохо шьет и собирается к Новому году сшить себе новое праздничное платье. Она полагает, что пошив платья займет у нее 30 часов. Нина Степановна Петрова собирается встретить Новый год в шумной компании гостей. Для этого ей нужно приготовить праздничный ужин, что отнимет у нее 10 часов. У Ирины Леонидовны на приготовление такого ужина ушло бы только 5 часов. Стоит ли Ирине Леонидовне шить платье, а Нине Степановне готовить ужин, если они терпеть не могут эти занятия? Что бы посоветовал экономист?</a:t>
          </a:r>
          <a:endParaRPr lang="ru-RU" dirty="0">
            <a:solidFill>
              <a:schemeClr val="bg1"/>
            </a:solidFill>
          </a:endParaRPr>
        </a:p>
      </dgm:t>
    </dgm:pt>
    <dgm:pt modelId="{181CD920-D539-41DE-AE8A-A4199453A047}" type="parTrans" cxnId="{9512240D-0310-4583-B41E-E69D762F2126}">
      <dgm:prSet/>
      <dgm:spPr/>
      <dgm:t>
        <a:bodyPr/>
        <a:lstStyle/>
        <a:p>
          <a:endParaRPr lang="ru-RU"/>
        </a:p>
      </dgm:t>
    </dgm:pt>
    <dgm:pt modelId="{BAFBD08B-E0D6-4EA2-9183-7CF886373709}" type="sibTrans" cxnId="{9512240D-0310-4583-B41E-E69D762F2126}">
      <dgm:prSet/>
      <dgm:spPr/>
      <dgm:t>
        <a:bodyPr/>
        <a:lstStyle/>
        <a:p>
          <a:endParaRPr lang="ru-RU"/>
        </a:p>
      </dgm:t>
    </dgm:pt>
    <dgm:pt modelId="{8AB89367-0EFB-43B7-B419-087EDD96AD06}" type="pres">
      <dgm:prSet presAssocID="{BA102F40-E2A5-47A0-A487-C9BDAF57F1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B5650-E81E-4B16-8B29-F206A8A36BD9}" type="pres">
      <dgm:prSet presAssocID="{030FF8ED-E22F-4BD4-A180-C9C9D9E17E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1EB8DE-15E7-4702-A80A-C0221890A686}" type="presOf" srcId="{BA102F40-E2A5-47A0-A487-C9BDAF57F1EA}" destId="{8AB89367-0EFB-43B7-B419-087EDD96AD06}" srcOrd="0" destOrd="0" presId="urn:microsoft.com/office/officeart/2005/8/layout/vList2"/>
    <dgm:cxn modelId="{43FE95CD-873F-4AC8-9D2F-79ADE1640AD2}" type="presOf" srcId="{030FF8ED-E22F-4BD4-A180-C9C9D9E17E43}" destId="{3BFB5650-E81E-4B16-8B29-F206A8A36BD9}" srcOrd="0" destOrd="0" presId="urn:microsoft.com/office/officeart/2005/8/layout/vList2"/>
    <dgm:cxn modelId="{9512240D-0310-4583-B41E-E69D762F2126}" srcId="{BA102F40-E2A5-47A0-A487-C9BDAF57F1EA}" destId="{030FF8ED-E22F-4BD4-A180-C9C9D9E17E43}" srcOrd="0" destOrd="0" parTransId="{181CD920-D539-41DE-AE8A-A4199453A047}" sibTransId="{BAFBD08B-E0D6-4EA2-9183-7CF886373709}"/>
    <dgm:cxn modelId="{7FDE78CD-BE8B-4562-8B59-CA12D7D9D868}" type="presParOf" srcId="{8AB89367-0EFB-43B7-B419-087EDD96AD06}" destId="{3BFB5650-E81E-4B16-8B29-F206A8A36B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BAE9D4C-C0B0-4AB8-A19B-75B95F41B01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E67D32-81E4-4BCA-98D0-368D43F354E1}">
      <dgm:prSet custT="1"/>
      <dgm:spPr/>
      <dgm:t>
        <a:bodyPr/>
        <a:lstStyle/>
        <a:p>
          <a:pPr rtl="0"/>
          <a:r>
            <a:rPr lang="ru-RU" sz="2400" b="1" u="sng" baseline="0" dirty="0" smtClean="0"/>
            <a:t>Торговля</a:t>
          </a:r>
          <a:r>
            <a:rPr lang="ru-RU" sz="2400" baseline="0" dirty="0" smtClean="0"/>
            <a:t> - добровольный и взаимовыгодный обмен благами в форме купли-продажи товаров и услуг за деньги.</a:t>
          </a:r>
          <a:endParaRPr lang="ru-RU" sz="2400" dirty="0"/>
        </a:p>
      </dgm:t>
    </dgm:pt>
    <dgm:pt modelId="{1A5FA7F5-30C8-45D0-90CA-31196C8C20FC}" type="parTrans" cxnId="{6C7D6711-4875-4117-98A5-02F33DEB5842}">
      <dgm:prSet/>
      <dgm:spPr/>
      <dgm:t>
        <a:bodyPr/>
        <a:lstStyle/>
        <a:p>
          <a:endParaRPr lang="ru-RU"/>
        </a:p>
      </dgm:t>
    </dgm:pt>
    <dgm:pt modelId="{4070FB22-C7C5-4C06-B46D-36264534F9A4}" type="sibTrans" cxnId="{6C7D6711-4875-4117-98A5-02F33DEB5842}">
      <dgm:prSet/>
      <dgm:spPr/>
      <dgm:t>
        <a:bodyPr/>
        <a:lstStyle/>
        <a:p>
          <a:endParaRPr lang="ru-RU"/>
        </a:p>
      </dgm:t>
    </dgm:pt>
    <dgm:pt modelId="{BD2F203B-10A3-4CA7-92D3-B05BCD12A56E}" type="pres">
      <dgm:prSet presAssocID="{BBAE9D4C-C0B0-4AB8-A19B-75B95F41B0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565EE3-FEC2-4837-8C36-98364DF67B04}" type="pres">
      <dgm:prSet presAssocID="{19E67D32-81E4-4BCA-98D0-368D43F354E1}" presName="parentText" presStyleLbl="node1" presStyleIdx="0" presStyleCnt="1" custLinFactNeighborY="20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F8691-7189-41B6-A8C3-3185501E416B}" type="presOf" srcId="{BBAE9D4C-C0B0-4AB8-A19B-75B95F41B016}" destId="{BD2F203B-10A3-4CA7-92D3-B05BCD12A56E}" srcOrd="0" destOrd="0" presId="urn:microsoft.com/office/officeart/2005/8/layout/vList2"/>
    <dgm:cxn modelId="{6C7D6711-4875-4117-98A5-02F33DEB5842}" srcId="{BBAE9D4C-C0B0-4AB8-A19B-75B95F41B016}" destId="{19E67D32-81E4-4BCA-98D0-368D43F354E1}" srcOrd="0" destOrd="0" parTransId="{1A5FA7F5-30C8-45D0-90CA-31196C8C20FC}" sibTransId="{4070FB22-C7C5-4C06-B46D-36264534F9A4}"/>
    <dgm:cxn modelId="{B5163055-4505-4F23-8DDD-3F433B6D89CC}" type="presOf" srcId="{19E67D32-81E4-4BCA-98D0-368D43F354E1}" destId="{D7565EE3-FEC2-4837-8C36-98364DF67B04}" srcOrd="0" destOrd="0" presId="urn:microsoft.com/office/officeart/2005/8/layout/vList2"/>
    <dgm:cxn modelId="{1B38E877-A948-4D9E-8596-C87C878AD1ED}" type="presParOf" srcId="{BD2F203B-10A3-4CA7-92D3-B05BCD12A56E}" destId="{D7565EE3-FEC2-4837-8C36-98364DF67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1B48F23-7E9F-4530-9061-BA78CFAB1F3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9F989-98BD-41B1-8ACF-0404A5282FA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u="sng" dirty="0" smtClean="0">
              <a:solidFill>
                <a:schemeClr val="bg1"/>
              </a:solidFill>
            </a:rPr>
            <a:t>Товар</a:t>
          </a:r>
          <a:r>
            <a:rPr lang="ru-RU" sz="2400" dirty="0" smtClean="0">
              <a:solidFill>
                <a:schemeClr val="bg1"/>
              </a:solidFill>
            </a:rPr>
            <a:t> – материальный предмет, производимый для обмена.</a:t>
          </a:r>
          <a:endParaRPr lang="ru-RU" sz="2400" dirty="0">
            <a:solidFill>
              <a:schemeClr val="bg1"/>
            </a:solidFill>
          </a:endParaRPr>
        </a:p>
      </dgm:t>
    </dgm:pt>
    <dgm:pt modelId="{4E2B95EC-49FB-405E-9E4E-306145762E2D}" type="parTrans" cxnId="{103299D8-178E-482E-A406-BC80F866C6E4}">
      <dgm:prSet/>
      <dgm:spPr/>
      <dgm:t>
        <a:bodyPr/>
        <a:lstStyle/>
        <a:p>
          <a:endParaRPr lang="ru-RU"/>
        </a:p>
      </dgm:t>
    </dgm:pt>
    <dgm:pt modelId="{3ED18D14-7B35-4E36-A7BC-A498BCE63068}" type="sibTrans" cxnId="{103299D8-178E-482E-A406-BC80F866C6E4}">
      <dgm:prSet/>
      <dgm:spPr/>
      <dgm:t>
        <a:bodyPr/>
        <a:lstStyle/>
        <a:p>
          <a:endParaRPr lang="ru-RU"/>
        </a:p>
      </dgm:t>
    </dgm:pt>
    <dgm:pt modelId="{91F1CFA8-B59A-48D9-8784-44DAA8D0F6B4}" type="pres">
      <dgm:prSet presAssocID="{91B48F23-7E9F-4530-9061-BA78CFAB1F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BDADA-92FC-4137-B5CF-FB67A3B0ACAD}" type="pres">
      <dgm:prSet presAssocID="{5E49F989-98BD-41B1-8ACF-0404A5282FA8}" presName="parentText" presStyleLbl="node1" presStyleIdx="0" presStyleCnt="1" custScaleY="100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37327D-AAF1-4CDB-81D9-908732B09C9A}" type="presOf" srcId="{5E49F989-98BD-41B1-8ACF-0404A5282FA8}" destId="{88BBDADA-92FC-4137-B5CF-FB67A3B0ACAD}" srcOrd="0" destOrd="0" presId="urn:microsoft.com/office/officeart/2005/8/layout/vList2"/>
    <dgm:cxn modelId="{DF385CEE-AFFD-4AA5-AF49-617DA697130C}" type="presOf" srcId="{91B48F23-7E9F-4530-9061-BA78CFAB1F35}" destId="{91F1CFA8-B59A-48D9-8784-44DAA8D0F6B4}" srcOrd="0" destOrd="0" presId="urn:microsoft.com/office/officeart/2005/8/layout/vList2"/>
    <dgm:cxn modelId="{103299D8-178E-482E-A406-BC80F866C6E4}" srcId="{91B48F23-7E9F-4530-9061-BA78CFAB1F35}" destId="{5E49F989-98BD-41B1-8ACF-0404A5282FA8}" srcOrd="0" destOrd="0" parTransId="{4E2B95EC-49FB-405E-9E4E-306145762E2D}" sibTransId="{3ED18D14-7B35-4E36-A7BC-A498BCE63068}"/>
    <dgm:cxn modelId="{6A95D265-44F9-44AC-AA06-CD46A6B595FB}" type="presParOf" srcId="{91F1CFA8-B59A-48D9-8784-44DAA8D0F6B4}" destId="{88BBDADA-92FC-4137-B5CF-FB67A3B0AC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C38E883-C642-422A-8D7A-17B6588C473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686899-6488-4997-A989-0B976824B11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u="sng" dirty="0" smtClean="0"/>
            <a:t>Услуга</a:t>
          </a:r>
          <a:r>
            <a:rPr lang="ru-RU" sz="2400" dirty="0" smtClean="0"/>
            <a:t> – нематериальное благо, имеющее форму полезной деятельности, которую люди готовы осуществлять в обмен на другие услуги или товары.</a:t>
          </a:r>
          <a:endParaRPr lang="ru-RU" sz="2400" dirty="0"/>
        </a:p>
      </dgm:t>
    </dgm:pt>
    <dgm:pt modelId="{AF6116E1-A9F1-4A65-B0D5-0CE4DF8C1CA4}" type="parTrans" cxnId="{3901E6EA-2F09-480C-9108-840F305BEDAA}">
      <dgm:prSet/>
      <dgm:spPr/>
      <dgm:t>
        <a:bodyPr/>
        <a:lstStyle/>
        <a:p>
          <a:endParaRPr lang="ru-RU" sz="2000"/>
        </a:p>
      </dgm:t>
    </dgm:pt>
    <dgm:pt modelId="{EBAE06E5-6495-4855-92D3-56803519DCBB}" type="sibTrans" cxnId="{3901E6EA-2F09-480C-9108-840F305BEDAA}">
      <dgm:prSet/>
      <dgm:spPr/>
      <dgm:t>
        <a:bodyPr/>
        <a:lstStyle/>
        <a:p>
          <a:endParaRPr lang="ru-RU" sz="2000"/>
        </a:p>
      </dgm:t>
    </dgm:pt>
    <dgm:pt modelId="{90EAEBB2-2747-4764-A475-E50FA11A3853}" type="pres">
      <dgm:prSet presAssocID="{8C38E883-C642-422A-8D7A-17B6588C47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2278C-B073-4F4D-9033-334E87B84C88}" type="pres">
      <dgm:prSet presAssocID="{3A686899-6488-4997-A989-0B976824B1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1E6EA-2F09-480C-9108-840F305BEDAA}" srcId="{8C38E883-C642-422A-8D7A-17B6588C4736}" destId="{3A686899-6488-4997-A989-0B976824B11B}" srcOrd="0" destOrd="0" parTransId="{AF6116E1-A9F1-4A65-B0D5-0CE4DF8C1CA4}" sibTransId="{EBAE06E5-6495-4855-92D3-56803519DCBB}"/>
    <dgm:cxn modelId="{450AD8E4-FC1E-461A-9354-258B564DE393}" type="presOf" srcId="{3A686899-6488-4997-A989-0B976824B11B}" destId="{E8C2278C-B073-4F4D-9033-334E87B84C88}" srcOrd="0" destOrd="0" presId="urn:microsoft.com/office/officeart/2005/8/layout/vList2"/>
    <dgm:cxn modelId="{4B1BEF30-BF46-4241-9589-EDB77992DE1A}" type="presOf" srcId="{8C38E883-C642-422A-8D7A-17B6588C4736}" destId="{90EAEBB2-2747-4764-A475-E50FA11A3853}" srcOrd="0" destOrd="0" presId="urn:microsoft.com/office/officeart/2005/8/layout/vList2"/>
    <dgm:cxn modelId="{C1929FC3-2FA4-4DDF-814E-9CC3D5AD4241}" type="presParOf" srcId="{90EAEBB2-2747-4764-A475-E50FA11A3853}" destId="{E8C2278C-B073-4F4D-9033-334E87B84C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4604CBE-2342-4F01-B775-35EB6203C2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9522D83-A58B-4BCA-BFD5-98934FC2BD79}">
      <dgm:prSet custT="1"/>
      <dgm:spPr/>
      <dgm:t>
        <a:bodyPr/>
        <a:lstStyle/>
        <a:p>
          <a:pPr rtl="0"/>
          <a:r>
            <a:rPr lang="ru-RU" sz="3200" baseline="0" dirty="0" smtClean="0"/>
            <a:t>Учебник И.В. </a:t>
          </a:r>
          <a:r>
            <a:rPr lang="ru-RU" sz="3200" baseline="0" dirty="0" err="1" smtClean="0"/>
            <a:t>Липсица</a:t>
          </a:r>
          <a:r>
            <a:rPr lang="ru-RU" sz="3200" baseline="0" dirty="0" smtClean="0"/>
            <a:t> «Экономика» стр. 17-20</a:t>
          </a:r>
          <a:endParaRPr lang="ru-RU" sz="3200" dirty="0"/>
        </a:p>
      </dgm:t>
    </dgm:pt>
    <dgm:pt modelId="{FEFCA5D3-693B-463D-AA15-78E922BAA889}" type="parTrans" cxnId="{3CAC9872-3326-4C40-A850-D4185CCD5CA9}">
      <dgm:prSet/>
      <dgm:spPr/>
      <dgm:t>
        <a:bodyPr/>
        <a:lstStyle/>
        <a:p>
          <a:endParaRPr lang="ru-RU" sz="3200"/>
        </a:p>
      </dgm:t>
    </dgm:pt>
    <dgm:pt modelId="{90988EAC-E78B-4691-BF39-2A7D2AEF80F9}" type="sibTrans" cxnId="{3CAC9872-3326-4C40-A850-D4185CCD5CA9}">
      <dgm:prSet/>
      <dgm:spPr/>
      <dgm:t>
        <a:bodyPr/>
        <a:lstStyle/>
        <a:p>
          <a:endParaRPr lang="ru-RU" sz="3200"/>
        </a:p>
      </dgm:t>
    </dgm:pt>
    <dgm:pt modelId="{1332E942-DB7A-4C28-BE27-CFE5A2EE63F7}">
      <dgm:prSet custT="1"/>
      <dgm:spPr/>
      <dgm:t>
        <a:bodyPr/>
        <a:lstStyle/>
        <a:p>
          <a:pPr rtl="0"/>
          <a:r>
            <a:rPr lang="ru-RU" sz="3200" baseline="0" dirty="0" smtClean="0"/>
            <a:t>Рабочая тетрадь по экономике стр.6-8 №5, 8, 10, 11</a:t>
          </a:r>
          <a:endParaRPr lang="ru-RU" sz="3200" dirty="0"/>
        </a:p>
      </dgm:t>
    </dgm:pt>
    <dgm:pt modelId="{433E46D6-8810-408F-BBD6-89614B6FE3E2}" type="parTrans" cxnId="{9EE73055-8906-4D20-BC85-5F7E6FBEE95E}">
      <dgm:prSet/>
      <dgm:spPr/>
      <dgm:t>
        <a:bodyPr/>
        <a:lstStyle/>
        <a:p>
          <a:endParaRPr lang="ru-RU" sz="3200"/>
        </a:p>
      </dgm:t>
    </dgm:pt>
    <dgm:pt modelId="{6F48A2C9-91B5-4CDD-B540-46440EC29429}" type="sibTrans" cxnId="{9EE73055-8906-4D20-BC85-5F7E6FBEE95E}">
      <dgm:prSet/>
      <dgm:spPr/>
      <dgm:t>
        <a:bodyPr/>
        <a:lstStyle/>
        <a:p>
          <a:endParaRPr lang="ru-RU" sz="3200"/>
        </a:p>
      </dgm:t>
    </dgm:pt>
    <dgm:pt modelId="{7428015E-9878-475D-9972-FC78E14EA106}" type="pres">
      <dgm:prSet presAssocID="{24604CBE-2342-4F01-B775-35EB6203C2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4D43FF-10CE-4917-B086-47F9329FFA41}" type="pres">
      <dgm:prSet presAssocID="{19522D83-A58B-4BCA-BFD5-98934FC2BD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CA911-BE53-47AD-8437-9E05C4507862}" type="pres">
      <dgm:prSet presAssocID="{90988EAC-E78B-4691-BF39-2A7D2AEF80F9}" presName="spacer" presStyleCnt="0"/>
      <dgm:spPr/>
    </dgm:pt>
    <dgm:pt modelId="{C1978849-0297-48A7-A57F-02D715F474D7}" type="pres">
      <dgm:prSet presAssocID="{1332E942-DB7A-4C28-BE27-CFE5A2EE63F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96946C-26BA-4A6F-978F-C8022322BABD}" type="presOf" srcId="{1332E942-DB7A-4C28-BE27-CFE5A2EE63F7}" destId="{C1978849-0297-48A7-A57F-02D715F474D7}" srcOrd="0" destOrd="0" presId="urn:microsoft.com/office/officeart/2005/8/layout/vList2"/>
    <dgm:cxn modelId="{9EE73055-8906-4D20-BC85-5F7E6FBEE95E}" srcId="{24604CBE-2342-4F01-B775-35EB6203C28D}" destId="{1332E942-DB7A-4C28-BE27-CFE5A2EE63F7}" srcOrd="1" destOrd="0" parTransId="{433E46D6-8810-408F-BBD6-89614B6FE3E2}" sibTransId="{6F48A2C9-91B5-4CDD-B540-46440EC29429}"/>
    <dgm:cxn modelId="{5601CD14-25A0-485E-9C3C-C89F0F5EF634}" type="presOf" srcId="{24604CBE-2342-4F01-B775-35EB6203C28D}" destId="{7428015E-9878-475D-9972-FC78E14EA106}" srcOrd="0" destOrd="0" presId="urn:microsoft.com/office/officeart/2005/8/layout/vList2"/>
    <dgm:cxn modelId="{D0C661E0-DDA8-412C-A429-C26C8EAF2D4D}" type="presOf" srcId="{19522D83-A58B-4BCA-BFD5-98934FC2BD79}" destId="{844D43FF-10CE-4917-B086-47F9329FFA41}" srcOrd="0" destOrd="0" presId="urn:microsoft.com/office/officeart/2005/8/layout/vList2"/>
    <dgm:cxn modelId="{3CAC9872-3326-4C40-A850-D4185CCD5CA9}" srcId="{24604CBE-2342-4F01-B775-35EB6203C28D}" destId="{19522D83-A58B-4BCA-BFD5-98934FC2BD79}" srcOrd="0" destOrd="0" parTransId="{FEFCA5D3-693B-463D-AA15-78E922BAA889}" sibTransId="{90988EAC-E78B-4691-BF39-2A7D2AEF80F9}"/>
    <dgm:cxn modelId="{5F64C212-0C57-4754-A464-D82349166BA0}" type="presParOf" srcId="{7428015E-9878-475D-9972-FC78E14EA106}" destId="{844D43FF-10CE-4917-B086-47F9329FFA41}" srcOrd="0" destOrd="0" presId="urn:microsoft.com/office/officeart/2005/8/layout/vList2"/>
    <dgm:cxn modelId="{57125765-EC13-48B0-B269-337C9CE8DEE4}" type="presParOf" srcId="{7428015E-9878-475D-9972-FC78E14EA106}" destId="{BD5CA911-BE53-47AD-8437-9E05C4507862}" srcOrd="1" destOrd="0" presId="urn:microsoft.com/office/officeart/2005/8/layout/vList2"/>
    <dgm:cxn modelId="{2D83EF07-1AE9-4BA5-B266-E8210A94184C}" type="presParOf" srcId="{7428015E-9878-475D-9972-FC78E14EA106}" destId="{C1978849-0297-48A7-A57F-02D715F474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D53E89-94F9-4A41-804F-610D1BA3ED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5F9F414-0C0A-4EF0-B4BA-FA6FCBD9921E}">
      <dgm:prSet/>
      <dgm:spPr/>
      <dgm:t>
        <a:bodyPr/>
        <a:lstStyle/>
        <a:p>
          <a:pPr rtl="0"/>
          <a:r>
            <a:rPr lang="ru-RU" dirty="0" smtClean="0"/>
            <a:t>В экономической жизни есть три главных участника: </a:t>
          </a:r>
          <a:r>
            <a:rPr lang="ru-RU" b="1" i="1" dirty="0" smtClean="0"/>
            <a:t>граждане (семьи), фирмы </a:t>
          </a:r>
          <a:r>
            <a:rPr lang="ru-RU" dirty="0" smtClean="0"/>
            <a:t>и </a:t>
          </a:r>
          <a:r>
            <a:rPr lang="ru-RU" b="1" i="1" dirty="0" smtClean="0"/>
            <a:t>государство</a:t>
          </a:r>
          <a:r>
            <a:rPr lang="ru-RU" dirty="0" smtClean="0"/>
            <a:t>.</a:t>
          </a:r>
          <a:endParaRPr lang="ru-RU" dirty="0"/>
        </a:p>
      </dgm:t>
    </dgm:pt>
    <dgm:pt modelId="{6A318372-7688-4AE3-8B3E-F79D0B3625AC}" type="parTrans" cxnId="{15D1D7B4-24B4-4142-BD52-150DC3E00AF5}">
      <dgm:prSet/>
      <dgm:spPr/>
      <dgm:t>
        <a:bodyPr/>
        <a:lstStyle/>
        <a:p>
          <a:endParaRPr lang="ru-RU"/>
        </a:p>
      </dgm:t>
    </dgm:pt>
    <dgm:pt modelId="{32E861A8-DA59-4884-A542-B4CC65D5F01B}" type="sibTrans" cxnId="{15D1D7B4-24B4-4142-BD52-150DC3E00AF5}">
      <dgm:prSet/>
      <dgm:spPr/>
      <dgm:t>
        <a:bodyPr/>
        <a:lstStyle/>
        <a:p>
          <a:endParaRPr lang="ru-RU"/>
        </a:p>
      </dgm:t>
    </dgm:pt>
    <dgm:pt modelId="{687A7D4F-B9EE-4DCB-9809-1A409952B430}" type="pres">
      <dgm:prSet presAssocID="{F0D53E89-94F9-4A41-804F-610D1BA3ED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E7377-6B1D-48E6-8393-79446A098939}" type="pres">
      <dgm:prSet presAssocID="{55F9F414-0C0A-4EF0-B4BA-FA6FCBD9921E}" presName="parentText" presStyleLbl="node1" presStyleIdx="0" presStyleCnt="1" custLinFactY="-15770" custLinFactNeighborX="-2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D1D7B4-24B4-4142-BD52-150DC3E00AF5}" srcId="{F0D53E89-94F9-4A41-804F-610D1BA3ED28}" destId="{55F9F414-0C0A-4EF0-B4BA-FA6FCBD9921E}" srcOrd="0" destOrd="0" parTransId="{6A318372-7688-4AE3-8B3E-F79D0B3625AC}" sibTransId="{32E861A8-DA59-4884-A542-B4CC65D5F01B}"/>
    <dgm:cxn modelId="{81CC95D1-A185-47C8-B132-DD168DE13866}" type="presOf" srcId="{55F9F414-0C0A-4EF0-B4BA-FA6FCBD9921E}" destId="{BCEE7377-6B1D-48E6-8393-79446A098939}" srcOrd="0" destOrd="0" presId="urn:microsoft.com/office/officeart/2005/8/layout/vList2"/>
    <dgm:cxn modelId="{55111943-5BB0-4B3E-B89C-FDD476097DA7}" type="presOf" srcId="{F0D53E89-94F9-4A41-804F-610D1BA3ED28}" destId="{687A7D4F-B9EE-4DCB-9809-1A409952B430}" srcOrd="0" destOrd="0" presId="urn:microsoft.com/office/officeart/2005/8/layout/vList2"/>
    <dgm:cxn modelId="{DA320345-DE80-439A-8600-6A2D2A31BDCA}" type="presParOf" srcId="{687A7D4F-B9EE-4DCB-9809-1A409952B430}" destId="{BCEE7377-6B1D-48E6-8393-79446A0989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37129F-4164-45C8-A4C4-B20BFD243E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91C31E-F3A7-4694-A7FB-4E63A39338F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Блага </a:t>
          </a:r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все, что ценится людьми как средства удовлетворения своих нужд</a:t>
          </a:r>
          <a:r>
            <a:rPr lang="ru-RU" sz="1900" dirty="0" smtClean="0">
              <a:solidFill>
                <a:schemeClr val="bg1"/>
              </a:solidFill>
            </a:rPr>
            <a:t>.</a:t>
          </a:r>
          <a:endParaRPr lang="ru-RU" sz="1900" dirty="0">
            <a:solidFill>
              <a:schemeClr val="bg1"/>
            </a:solidFill>
          </a:endParaRPr>
        </a:p>
      </dgm:t>
    </dgm:pt>
    <dgm:pt modelId="{FAD12AF5-D3EA-40F3-AE97-EE2CEFD081F7}" type="parTrans" cxnId="{8C7BCD77-D1CD-4DA5-9499-80B0973A88FF}">
      <dgm:prSet/>
      <dgm:spPr/>
      <dgm:t>
        <a:bodyPr/>
        <a:lstStyle/>
        <a:p>
          <a:endParaRPr lang="ru-RU"/>
        </a:p>
      </dgm:t>
    </dgm:pt>
    <dgm:pt modelId="{153830D8-16BB-4841-B917-3BE4881C813E}" type="sibTrans" cxnId="{8C7BCD77-D1CD-4DA5-9499-80B0973A88FF}">
      <dgm:prSet/>
      <dgm:spPr/>
      <dgm:t>
        <a:bodyPr/>
        <a:lstStyle/>
        <a:p>
          <a:endParaRPr lang="ru-RU"/>
        </a:p>
      </dgm:t>
    </dgm:pt>
    <dgm:pt modelId="{2BF92A18-C7CF-4556-B7E7-1B6899166CC8}" type="pres">
      <dgm:prSet presAssocID="{1E37129F-4164-45C8-A4C4-B20BFD243E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6645B-BD1E-448D-A896-5BF07DB67DDA}" type="pres">
      <dgm:prSet presAssocID="{AF91C31E-F3A7-4694-A7FB-4E63A39338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BCD77-D1CD-4DA5-9499-80B0973A88FF}" srcId="{1E37129F-4164-45C8-A4C4-B20BFD243E8D}" destId="{AF91C31E-F3A7-4694-A7FB-4E63A39338F4}" srcOrd="0" destOrd="0" parTransId="{FAD12AF5-D3EA-40F3-AE97-EE2CEFD081F7}" sibTransId="{153830D8-16BB-4841-B917-3BE4881C813E}"/>
    <dgm:cxn modelId="{6A34EBF6-E783-453B-A894-2AF6146D4791}" type="presOf" srcId="{1E37129F-4164-45C8-A4C4-B20BFD243E8D}" destId="{2BF92A18-C7CF-4556-B7E7-1B6899166CC8}" srcOrd="0" destOrd="0" presId="urn:microsoft.com/office/officeart/2005/8/layout/vList2"/>
    <dgm:cxn modelId="{4B1787E9-E555-4EC5-AAE4-CEE8D376D532}" type="presOf" srcId="{AF91C31E-F3A7-4694-A7FB-4E63A39338F4}" destId="{A7F6645B-BD1E-448D-A896-5BF07DB67DDA}" srcOrd="0" destOrd="0" presId="urn:microsoft.com/office/officeart/2005/8/layout/vList2"/>
    <dgm:cxn modelId="{78A6742E-B049-46C6-AACF-F7878C95A123}" type="presParOf" srcId="{2BF92A18-C7CF-4556-B7E7-1B6899166CC8}" destId="{A7F6645B-BD1E-448D-A896-5BF07DB67DDA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FB5044-EB60-4EB0-9C23-6CF5F1ED0A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FEC13E-F06C-4A63-B8D9-4CF40DA1BB0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Факторы производства </a:t>
          </a:r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ресурсы, используемые людьми для создания жизненных благ.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DD36D1-E02E-4963-B480-6AA5558A3DDF}" type="parTrans" cxnId="{47DF3F68-A976-44E9-BD63-83F9D6FDF69F}">
      <dgm:prSet/>
      <dgm:spPr/>
      <dgm:t>
        <a:bodyPr/>
        <a:lstStyle/>
        <a:p>
          <a:endParaRPr lang="ru-RU"/>
        </a:p>
      </dgm:t>
    </dgm:pt>
    <dgm:pt modelId="{AB81D945-EF33-41C7-B698-56A4775B4070}" type="sibTrans" cxnId="{47DF3F68-A976-44E9-BD63-83F9D6FDF69F}">
      <dgm:prSet/>
      <dgm:spPr/>
      <dgm:t>
        <a:bodyPr/>
        <a:lstStyle/>
        <a:p>
          <a:endParaRPr lang="ru-RU"/>
        </a:p>
      </dgm:t>
    </dgm:pt>
    <dgm:pt modelId="{B4EE30E9-6485-4203-B129-967851319F00}" type="pres">
      <dgm:prSet presAssocID="{5EFB5044-EB60-4EB0-9C23-6CF5F1ED0A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D14D00-68AC-42D0-9130-4C5179578240}" type="pres">
      <dgm:prSet presAssocID="{2DFEC13E-F06C-4A63-B8D9-4CF40DA1BB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02017-01AF-460D-AF71-751C2A30ACDC}" type="presOf" srcId="{5EFB5044-EB60-4EB0-9C23-6CF5F1ED0A15}" destId="{B4EE30E9-6485-4203-B129-967851319F00}" srcOrd="0" destOrd="0" presId="urn:microsoft.com/office/officeart/2005/8/layout/vList2"/>
    <dgm:cxn modelId="{088C632E-2BC3-4DAF-9519-D453F07190B6}" type="presOf" srcId="{2DFEC13E-F06C-4A63-B8D9-4CF40DA1BB08}" destId="{01D14D00-68AC-42D0-9130-4C5179578240}" srcOrd="0" destOrd="0" presId="urn:microsoft.com/office/officeart/2005/8/layout/vList2"/>
    <dgm:cxn modelId="{47DF3F68-A976-44E9-BD63-83F9D6FDF69F}" srcId="{5EFB5044-EB60-4EB0-9C23-6CF5F1ED0A15}" destId="{2DFEC13E-F06C-4A63-B8D9-4CF40DA1BB08}" srcOrd="0" destOrd="0" parTransId="{77DD36D1-E02E-4963-B480-6AA5558A3DDF}" sibTransId="{AB81D945-EF33-41C7-B698-56A4775B4070}"/>
    <dgm:cxn modelId="{75B8A849-1DDE-4B88-B051-1DE4296426A3}" type="presParOf" srcId="{B4EE30E9-6485-4203-B129-967851319F00}" destId="{01D14D00-68AC-42D0-9130-4C51795782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92C54C-E88A-4E28-AC31-5BCE278ABA5C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7573BD18-AA03-4AA1-8015-D085A4EBDC8E}">
      <dgm:prSet custT="1"/>
      <dgm:spPr/>
      <dgm:t>
        <a:bodyPr/>
        <a:lstStyle/>
        <a:p>
          <a:pPr algn="ctr" rtl="0"/>
          <a:r>
            <a:rPr lang="ru-RU" sz="3200" b="1" baseline="0" dirty="0" smtClean="0"/>
            <a:t>Домашнее хозяйство </a:t>
          </a:r>
          <a:r>
            <a:rPr lang="ru-RU" sz="2400" baseline="0" dirty="0" smtClean="0"/>
            <a:t>- это один или несколько человек, проживающий совместно или самостоятельно принимающих решения о способах получения доходов за счет использования принадлежащих им факторов производства и расходования этих факторов производства и расходования этих доходов на приобретение товаров и услуг для личного потребления. </a:t>
          </a:r>
          <a:endParaRPr lang="ru-RU" sz="2400" dirty="0"/>
        </a:p>
      </dgm:t>
    </dgm:pt>
    <dgm:pt modelId="{219FA0FC-E891-47AF-96A6-DF9A4EEDAB4D}" type="parTrans" cxnId="{7DF91118-EFAD-4A35-91D0-9DBBF09A4234}">
      <dgm:prSet/>
      <dgm:spPr/>
      <dgm:t>
        <a:bodyPr/>
        <a:lstStyle/>
        <a:p>
          <a:endParaRPr lang="ru-RU"/>
        </a:p>
      </dgm:t>
    </dgm:pt>
    <dgm:pt modelId="{43EC79D6-66F9-40C9-843A-D1861B984986}" type="sibTrans" cxnId="{7DF91118-EFAD-4A35-91D0-9DBBF09A4234}">
      <dgm:prSet/>
      <dgm:spPr/>
      <dgm:t>
        <a:bodyPr/>
        <a:lstStyle/>
        <a:p>
          <a:endParaRPr lang="ru-RU"/>
        </a:p>
      </dgm:t>
    </dgm:pt>
    <dgm:pt modelId="{C20C7416-8E4F-49EC-BA4B-59733CBAE683}" type="pres">
      <dgm:prSet presAssocID="{CE92C54C-E88A-4E28-AC31-5BCE278ABA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ACF6DB-BB71-4B31-BC44-F16E7E4E2978}" type="pres">
      <dgm:prSet presAssocID="{7573BD18-AA03-4AA1-8015-D085A4EBDC8E}" presName="parentText" presStyleLbl="node1" presStyleIdx="0" presStyleCnt="1" custLinFactY="-10538" custLinFactNeighborX="-10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91118-EFAD-4A35-91D0-9DBBF09A4234}" srcId="{CE92C54C-E88A-4E28-AC31-5BCE278ABA5C}" destId="{7573BD18-AA03-4AA1-8015-D085A4EBDC8E}" srcOrd="0" destOrd="0" parTransId="{219FA0FC-E891-47AF-96A6-DF9A4EEDAB4D}" sibTransId="{43EC79D6-66F9-40C9-843A-D1861B984986}"/>
    <dgm:cxn modelId="{72740C76-93E4-415F-AAC1-14FFF1C122EA}" type="presOf" srcId="{7573BD18-AA03-4AA1-8015-D085A4EBDC8E}" destId="{91ACF6DB-BB71-4B31-BC44-F16E7E4E2978}" srcOrd="0" destOrd="0" presId="urn:microsoft.com/office/officeart/2005/8/layout/vList2"/>
    <dgm:cxn modelId="{7CE78005-5095-433A-9EDB-4502AD084BBE}" type="presOf" srcId="{CE92C54C-E88A-4E28-AC31-5BCE278ABA5C}" destId="{C20C7416-8E4F-49EC-BA4B-59733CBAE683}" srcOrd="0" destOrd="0" presId="urn:microsoft.com/office/officeart/2005/8/layout/vList2"/>
    <dgm:cxn modelId="{078BDB69-F93D-469D-BCFA-BB42F79B78F4}" type="presParOf" srcId="{C20C7416-8E4F-49EC-BA4B-59733CBAE683}" destId="{91ACF6DB-BB71-4B31-BC44-F16E7E4E29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D6ACAE-248B-49C9-B0DB-EC309FE7F4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3E8723-E301-4A1D-9DFD-EA34A2AD2186}" type="pres">
      <dgm:prSet presAssocID="{56D6ACAE-248B-49C9-B0DB-EC309FE7F4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B62A-BA73-4DD9-98C5-AF8C6B21353D}" type="presOf" srcId="{56D6ACAE-248B-49C9-B0DB-EC309FE7F42B}" destId="{BB3E8723-E301-4A1D-9DFD-EA34A2AD21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0C907C-2810-4D51-87D9-4C9CE759F96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3BC934B-5D48-48C3-B104-3CD56668B2B7}">
      <dgm:prSet/>
      <dgm:spPr/>
      <dgm:t>
        <a:bodyPr/>
        <a:lstStyle/>
        <a:p>
          <a:pPr rtl="0"/>
          <a:r>
            <a:rPr lang="ru-RU" b="1" baseline="0" smtClean="0"/>
            <a:t>Экономическая наука разделяет блага на:</a:t>
          </a:r>
          <a:endParaRPr lang="ru-RU"/>
        </a:p>
      </dgm:t>
    </dgm:pt>
    <dgm:pt modelId="{0CCB9E11-F897-4806-B297-2598D3B55F4F}" type="parTrans" cxnId="{AC127E26-0658-4300-82F1-971F2C02554C}">
      <dgm:prSet/>
      <dgm:spPr/>
      <dgm:t>
        <a:bodyPr/>
        <a:lstStyle/>
        <a:p>
          <a:endParaRPr lang="ru-RU"/>
        </a:p>
      </dgm:t>
    </dgm:pt>
    <dgm:pt modelId="{B8297FF0-DBDB-417A-B779-16341F51CF3F}" type="sibTrans" cxnId="{AC127E26-0658-4300-82F1-971F2C02554C}">
      <dgm:prSet/>
      <dgm:spPr/>
      <dgm:t>
        <a:bodyPr/>
        <a:lstStyle/>
        <a:p>
          <a:endParaRPr lang="ru-RU"/>
        </a:p>
      </dgm:t>
    </dgm:pt>
    <dgm:pt modelId="{6029D3E9-AABC-40CC-B95D-B232D7929F95}" type="pres">
      <dgm:prSet presAssocID="{3B0C907C-2810-4D51-87D9-4C9CE759F9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CF78DC-66D8-43D5-82B8-CC9D1C42BA02}" type="pres">
      <dgm:prSet presAssocID="{53BC934B-5D48-48C3-B104-3CD56668B2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127E26-0658-4300-82F1-971F2C02554C}" srcId="{3B0C907C-2810-4D51-87D9-4C9CE759F966}" destId="{53BC934B-5D48-48C3-B104-3CD56668B2B7}" srcOrd="0" destOrd="0" parTransId="{0CCB9E11-F897-4806-B297-2598D3B55F4F}" sibTransId="{B8297FF0-DBDB-417A-B779-16341F51CF3F}"/>
    <dgm:cxn modelId="{F8418A48-6150-4BE0-97C5-E135C38AE268}" type="presOf" srcId="{53BC934B-5D48-48C3-B104-3CD56668B2B7}" destId="{BECF78DC-66D8-43D5-82B8-CC9D1C42BA02}" srcOrd="0" destOrd="0" presId="urn:microsoft.com/office/officeart/2005/8/layout/vList2"/>
    <dgm:cxn modelId="{003A8604-1F59-4D45-BCC9-C21AEE110AF1}" type="presOf" srcId="{3B0C907C-2810-4D51-87D9-4C9CE759F966}" destId="{6029D3E9-AABC-40CC-B95D-B232D7929F95}" srcOrd="0" destOrd="0" presId="urn:microsoft.com/office/officeart/2005/8/layout/vList2"/>
    <dgm:cxn modelId="{37BA6420-F74F-43FB-9FF6-B741166E4871}" type="presParOf" srcId="{6029D3E9-AABC-40CC-B95D-B232D7929F95}" destId="{BECF78DC-66D8-43D5-82B8-CC9D1C42BA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D47792-98FE-469B-8996-6F823E008F4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EE9B841-3535-45D8-A9A7-D4A9E24A43A5}">
      <dgm:prSet custT="1"/>
      <dgm:spPr/>
      <dgm:t>
        <a:bodyPr/>
        <a:lstStyle/>
        <a:p>
          <a:pPr rtl="0"/>
          <a:r>
            <a:rPr lang="ru-RU" sz="2800" b="1" baseline="0" dirty="0" smtClean="0"/>
            <a:t>Свободные</a:t>
          </a:r>
          <a:r>
            <a:rPr lang="ru-RU" sz="2500" baseline="0" dirty="0" smtClean="0"/>
            <a:t> – </a:t>
          </a:r>
          <a:r>
            <a:rPr lang="ru-RU" sz="2400" baseline="0" dirty="0" smtClean="0"/>
            <a:t>это те необходимые блага (преимущественно природные), которые доступны людям в объеме куда большем, чем величина потребности в них (воздух, солнечный свет, океан) </a:t>
          </a:r>
          <a:endParaRPr lang="ru-RU" sz="2400" dirty="0"/>
        </a:p>
      </dgm:t>
    </dgm:pt>
    <dgm:pt modelId="{1EBA8C0C-0432-47EE-8EDE-16D1E6DED9B3}" type="parTrans" cxnId="{B3FABA8F-55CC-4A2F-9369-079DB458A934}">
      <dgm:prSet/>
      <dgm:spPr/>
      <dgm:t>
        <a:bodyPr/>
        <a:lstStyle/>
        <a:p>
          <a:endParaRPr lang="ru-RU"/>
        </a:p>
      </dgm:t>
    </dgm:pt>
    <dgm:pt modelId="{F8A474B3-CEEB-48A1-903D-DF98D09E31AD}" type="sibTrans" cxnId="{B3FABA8F-55CC-4A2F-9369-079DB458A934}">
      <dgm:prSet/>
      <dgm:spPr/>
      <dgm:t>
        <a:bodyPr/>
        <a:lstStyle/>
        <a:p>
          <a:endParaRPr lang="ru-RU"/>
        </a:p>
      </dgm:t>
    </dgm:pt>
    <dgm:pt modelId="{20F7571E-530A-4D89-BC45-2ED140E6CA4D}">
      <dgm:prSet custT="1"/>
      <dgm:spPr/>
      <dgm:t>
        <a:bodyPr/>
        <a:lstStyle/>
        <a:p>
          <a:pPr rtl="0"/>
          <a:r>
            <a:rPr lang="ru-RU" sz="2800" b="1" baseline="0" dirty="0" smtClean="0"/>
            <a:t>Экономические</a:t>
          </a:r>
          <a:r>
            <a:rPr lang="ru-RU" sz="2800" baseline="0" dirty="0" smtClean="0"/>
            <a:t> – </a:t>
          </a:r>
          <a:r>
            <a:rPr lang="ru-RU" sz="2400" baseline="0" dirty="0" smtClean="0"/>
            <a:t>товары и услуги, созданные человеком.</a:t>
          </a:r>
          <a:r>
            <a:rPr lang="ru-RU" sz="2800" baseline="0" dirty="0" smtClean="0"/>
            <a:t> </a:t>
          </a:r>
          <a:endParaRPr lang="ru-RU" sz="2800" dirty="0"/>
        </a:p>
      </dgm:t>
    </dgm:pt>
    <dgm:pt modelId="{2FE2BC8F-40FA-417F-BFDF-9B14C53723B7}" type="parTrans" cxnId="{87522303-6595-47B3-A5EB-2D2F1F824EF7}">
      <dgm:prSet/>
      <dgm:spPr/>
      <dgm:t>
        <a:bodyPr/>
        <a:lstStyle/>
        <a:p>
          <a:endParaRPr lang="ru-RU"/>
        </a:p>
      </dgm:t>
    </dgm:pt>
    <dgm:pt modelId="{EB8CEC66-B7D8-4C83-BBB6-3DDF7DF9EA3A}" type="sibTrans" cxnId="{87522303-6595-47B3-A5EB-2D2F1F824EF7}">
      <dgm:prSet/>
      <dgm:spPr/>
      <dgm:t>
        <a:bodyPr/>
        <a:lstStyle/>
        <a:p>
          <a:endParaRPr lang="ru-RU"/>
        </a:p>
      </dgm:t>
    </dgm:pt>
    <dgm:pt modelId="{B48D5198-8432-44A8-AA09-C9416F95AD7C}" type="pres">
      <dgm:prSet presAssocID="{6DD47792-98FE-469B-8996-6F823E008F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84086-926D-42E2-9813-B3FC9BC25C7D}" type="pres">
      <dgm:prSet presAssocID="{2EE9B841-3535-45D8-A9A7-D4A9E24A43A5}" presName="parentText" presStyleLbl="node1" presStyleIdx="0" presStyleCnt="2" custLinFactNeighborY="-38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285C7-4ED8-4422-AC4B-ED0F0E192910}" type="pres">
      <dgm:prSet presAssocID="{F8A474B3-CEEB-48A1-903D-DF98D09E31AD}" presName="spacer" presStyleCnt="0"/>
      <dgm:spPr/>
    </dgm:pt>
    <dgm:pt modelId="{E3655035-9B05-4AA1-B0C2-85EC60F32B6F}" type="pres">
      <dgm:prSet presAssocID="{20F7571E-530A-4D89-BC45-2ED140E6CA4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522303-6595-47B3-A5EB-2D2F1F824EF7}" srcId="{6DD47792-98FE-469B-8996-6F823E008F46}" destId="{20F7571E-530A-4D89-BC45-2ED140E6CA4D}" srcOrd="1" destOrd="0" parTransId="{2FE2BC8F-40FA-417F-BFDF-9B14C53723B7}" sibTransId="{EB8CEC66-B7D8-4C83-BBB6-3DDF7DF9EA3A}"/>
    <dgm:cxn modelId="{7A79C650-F7E2-4F76-9464-CD96CF15DEC7}" type="presOf" srcId="{20F7571E-530A-4D89-BC45-2ED140E6CA4D}" destId="{E3655035-9B05-4AA1-B0C2-85EC60F32B6F}" srcOrd="0" destOrd="0" presId="urn:microsoft.com/office/officeart/2005/8/layout/vList2"/>
    <dgm:cxn modelId="{B3FABA8F-55CC-4A2F-9369-079DB458A934}" srcId="{6DD47792-98FE-469B-8996-6F823E008F46}" destId="{2EE9B841-3535-45D8-A9A7-D4A9E24A43A5}" srcOrd="0" destOrd="0" parTransId="{1EBA8C0C-0432-47EE-8EDE-16D1E6DED9B3}" sibTransId="{F8A474B3-CEEB-48A1-903D-DF98D09E31AD}"/>
    <dgm:cxn modelId="{2C0F4B6B-0A64-4865-85A0-C405BD47E307}" type="presOf" srcId="{2EE9B841-3535-45D8-A9A7-D4A9E24A43A5}" destId="{8BB84086-926D-42E2-9813-B3FC9BC25C7D}" srcOrd="0" destOrd="0" presId="urn:microsoft.com/office/officeart/2005/8/layout/vList2"/>
    <dgm:cxn modelId="{B3EB8181-7B88-4BE6-B77F-661B4D7D2861}" type="presOf" srcId="{6DD47792-98FE-469B-8996-6F823E008F46}" destId="{B48D5198-8432-44A8-AA09-C9416F95AD7C}" srcOrd="0" destOrd="0" presId="urn:microsoft.com/office/officeart/2005/8/layout/vList2"/>
    <dgm:cxn modelId="{6A883F69-E3B1-457E-B9E4-A72E501CC15B}" type="presParOf" srcId="{B48D5198-8432-44A8-AA09-C9416F95AD7C}" destId="{8BB84086-926D-42E2-9813-B3FC9BC25C7D}" srcOrd="0" destOrd="0" presId="urn:microsoft.com/office/officeart/2005/8/layout/vList2"/>
    <dgm:cxn modelId="{3D673A87-ADE1-4D98-9DC9-CF8EE6DF628A}" type="presParOf" srcId="{B48D5198-8432-44A8-AA09-C9416F95AD7C}" destId="{C77285C7-4ED8-4422-AC4B-ED0F0E192910}" srcOrd="1" destOrd="0" presId="urn:microsoft.com/office/officeart/2005/8/layout/vList2"/>
    <dgm:cxn modelId="{D96E1BB8-B187-4D4B-9C27-1509A49620AD}" type="presParOf" srcId="{B48D5198-8432-44A8-AA09-C9416F95AD7C}" destId="{E3655035-9B05-4AA1-B0C2-85EC60F32B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F8FBE-5C8A-4369-B34E-20657AC12F8D}">
      <dsp:nvSpPr>
        <dsp:cNvPr id="0" name=""/>
        <dsp:cNvSpPr/>
      </dsp:nvSpPr>
      <dsp:spPr>
        <a:xfrm>
          <a:off x="0" y="5227"/>
          <a:ext cx="7128792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Участники экономического процесса</a:t>
          </a:r>
          <a:endParaRPr lang="ru-RU" sz="3300" kern="1200"/>
        </a:p>
      </dsp:txBody>
      <dsp:txXfrm>
        <a:off x="37696" y="42923"/>
        <a:ext cx="7053400" cy="696808"/>
      </dsp:txXfrm>
    </dsp:sp>
    <dsp:sp modelId="{1C71D0E9-0B8B-4D40-974E-53DF1E02299D}">
      <dsp:nvSpPr>
        <dsp:cNvPr id="0" name=""/>
        <dsp:cNvSpPr/>
      </dsp:nvSpPr>
      <dsp:spPr>
        <a:xfrm>
          <a:off x="0" y="872467"/>
          <a:ext cx="7128792" cy="772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Факторы производства</a:t>
          </a:r>
          <a:endParaRPr lang="ru-RU" sz="3300" kern="1200"/>
        </a:p>
      </dsp:txBody>
      <dsp:txXfrm>
        <a:off x="37696" y="910163"/>
        <a:ext cx="7053400" cy="696808"/>
      </dsp:txXfrm>
    </dsp:sp>
    <dsp:sp modelId="{3E1EB804-A943-4187-ACF3-1AC9DF1DA58B}">
      <dsp:nvSpPr>
        <dsp:cNvPr id="0" name=""/>
        <dsp:cNvSpPr/>
      </dsp:nvSpPr>
      <dsp:spPr>
        <a:xfrm>
          <a:off x="0" y="1739708"/>
          <a:ext cx="7128792" cy="772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Специализация и обмен</a:t>
          </a:r>
          <a:endParaRPr lang="ru-RU" sz="3300" kern="1200"/>
        </a:p>
      </dsp:txBody>
      <dsp:txXfrm>
        <a:off x="37696" y="1777404"/>
        <a:ext cx="7053400" cy="696808"/>
      </dsp:txXfrm>
    </dsp:sp>
    <dsp:sp modelId="{4EE7E4F6-A2FE-4061-AE9A-A7306568480D}">
      <dsp:nvSpPr>
        <dsp:cNvPr id="0" name=""/>
        <dsp:cNvSpPr/>
      </dsp:nvSpPr>
      <dsp:spPr>
        <a:xfrm>
          <a:off x="0" y="2606948"/>
          <a:ext cx="7128792" cy="772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Производительность труда</a:t>
          </a:r>
          <a:endParaRPr lang="ru-RU" sz="3300" kern="1200"/>
        </a:p>
      </dsp:txBody>
      <dsp:txXfrm>
        <a:off x="37696" y="2644644"/>
        <a:ext cx="7053400" cy="696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494C3-D73B-4CA7-80B8-0D6D8B2F053F}">
      <dsp:nvSpPr>
        <dsp:cNvPr id="0" name=""/>
        <dsp:cNvSpPr/>
      </dsp:nvSpPr>
      <dsp:spPr>
        <a:xfrm>
          <a:off x="0" y="0"/>
          <a:ext cx="7924800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baseline="0" dirty="0" smtClean="0"/>
            <a:t>Факторы производства:</a:t>
          </a:r>
          <a:endParaRPr lang="ru-RU" sz="4800" kern="1200" dirty="0"/>
        </a:p>
      </dsp:txBody>
      <dsp:txXfrm>
        <a:off x="54830" y="54830"/>
        <a:ext cx="7815140" cy="10135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FDC9F-23EF-4EB8-9524-4414CB3833A4}">
      <dsp:nvSpPr>
        <dsp:cNvPr id="0" name=""/>
        <dsp:cNvSpPr/>
      </dsp:nvSpPr>
      <dsp:spPr>
        <a:xfrm>
          <a:off x="0" y="3360"/>
          <a:ext cx="7772400" cy="678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smtClean="0"/>
            <a:t>Труд</a:t>
          </a:r>
          <a:endParaRPr lang="ru-RU" sz="2900" kern="1200"/>
        </a:p>
      </dsp:txBody>
      <dsp:txXfrm>
        <a:off x="33127" y="36487"/>
        <a:ext cx="7706146" cy="612346"/>
      </dsp:txXfrm>
    </dsp:sp>
    <dsp:sp modelId="{74223C51-F9B1-416E-8210-98BF2BB290B1}">
      <dsp:nvSpPr>
        <dsp:cNvPr id="0" name=""/>
        <dsp:cNvSpPr/>
      </dsp:nvSpPr>
      <dsp:spPr>
        <a:xfrm>
          <a:off x="0" y="765480"/>
          <a:ext cx="7772400" cy="678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smtClean="0"/>
            <a:t>Земля</a:t>
          </a:r>
          <a:endParaRPr lang="ru-RU" sz="2900" kern="1200"/>
        </a:p>
      </dsp:txBody>
      <dsp:txXfrm>
        <a:off x="33127" y="798607"/>
        <a:ext cx="7706146" cy="612346"/>
      </dsp:txXfrm>
    </dsp:sp>
    <dsp:sp modelId="{9E6CA159-5B92-4D50-9E26-A4D56C1C1646}">
      <dsp:nvSpPr>
        <dsp:cNvPr id="0" name=""/>
        <dsp:cNvSpPr/>
      </dsp:nvSpPr>
      <dsp:spPr>
        <a:xfrm>
          <a:off x="0" y="1527600"/>
          <a:ext cx="7772400" cy="678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smtClean="0"/>
            <a:t>Капитал</a:t>
          </a:r>
          <a:endParaRPr lang="ru-RU" sz="2900" kern="1200"/>
        </a:p>
      </dsp:txBody>
      <dsp:txXfrm>
        <a:off x="33127" y="1560727"/>
        <a:ext cx="7706146" cy="612346"/>
      </dsp:txXfrm>
    </dsp:sp>
    <dsp:sp modelId="{8DEEC61C-7B97-4F25-BAF0-8012A82A8D09}">
      <dsp:nvSpPr>
        <dsp:cNvPr id="0" name=""/>
        <dsp:cNvSpPr/>
      </dsp:nvSpPr>
      <dsp:spPr>
        <a:xfrm>
          <a:off x="0" y="2289720"/>
          <a:ext cx="7772400" cy="678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smtClean="0"/>
            <a:t>Предпринимательские способности</a:t>
          </a:r>
          <a:endParaRPr lang="ru-RU" sz="2900" kern="1200"/>
        </a:p>
      </dsp:txBody>
      <dsp:txXfrm>
        <a:off x="33127" y="2322847"/>
        <a:ext cx="7706146" cy="612346"/>
      </dsp:txXfrm>
    </dsp:sp>
    <dsp:sp modelId="{E8EA1A65-8D91-424A-88D8-E748709B94FE}">
      <dsp:nvSpPr>
        <dsp:cNvPr id="0" name=""/>
        <dsp:cNvSpPr/>
      </dsp:nvSpPr>
      <dsp:spPr>
        <a:xfrm>
          <a:off x="0" y="3051840"/>
          <a:ext cx="7772400" cy="678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smtClean="0"/>
            <a:t>Информация</a:t>
          </a:r>
          <a:endParaRPr lang="ru-RU" sz="2900" kern="1200"/>
        </a:p>
      </dsp:txBody>
      <dsp:txXfrm>
        <a:off x="33127" y="3084967"/>
        <a:ext cx="7706146" cy="6123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65974-91DA-4E39-AB52-C3F78B5953FD}">
      <dsp:nvSpPr>
        <dsp:cNvPr id="0" name=""/>
        <dsp:cNvSpPr/>
      </dsp:nvSpPr>
      <dsp:spPr>
        <a:xfrm>
          <a:off x="0" y="256"/>
          <a:ext cx="7924800" cy="1142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baseline="0" dirty="0" smtClean="0"/>
            <a:t>Два важнейших элемента хозяйственной деятельности – </a:t>
          </a:r>
          <a:r>
            <a:rPr lang="ru-RU" sz="3600" b="1" kern="1200" baseline="0" dirty="0" smtClean="0"/>
            <a:t>специализация</a:t>
          </a:r>
          <a:r>
            <a:rPr lang="ru-RU" sz="3600" kern="1200" baseline="0" dirty="0" smtClean="0"/>
            <a:t> и </a:t>
          </a:r>
          <a:r>
            <a:rPr lang="ru-RU" sz="3600" b="1" kern="1200" baseline="0" dirty="0" smtClean="0"/>
            <a:t>обмен</a:t>
          </a:r>
          <a:r>
            <a:rPr lang="ru-RU" sz="3600" kern="1200" baseline="0" dirty="0" smtClean="0"/>
            <a:t>.</a:t>
          </a:r>
          <a:endParaRPr lang="ru-RU" sz="3600" kern="1200" dirty="0"/>
        </a:p>
      </dsp:txBody>
      <dsp:txXfrm>
        <a:off x="55772" y="56028"/>
        <a:ext cx="7813256" cy="10309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A532D-C2E2-455F-8A0E-D010B74B024A}">
      <dsp:nvSpPr>
        <dsp:cNvPr id="0" name=""/>
        <dsp:cNvSpPr/>
      </dsp:nvSpPr>
      <dsp:spPr>
        <a:xfrm>
          <a:off x="0" y="574425"/>
          <a:ext cx="7924800" cy="296594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baseline="0" dirty="0" smtClean="0"/>
            <a:t>Специализация</a:t>
          </a:r>
          <a:r>
            <a:rPr lang="ru-RU" sz="3600" kern="1200" baseline="0" dirty="0" smtClean="0"/>
            <a:t> – сосредоточение определенного вида деятельности в руках того человека или хозяйственной организации, которые справляются с ней лучше других.</a:t>
          </a:r>
          <a:endParaRPr lang="ru-RU" sz="3600" kern="1200" dirty="0"/>
        </a:p>
      </dsp:txBody>
      <dsp:txXfrm>
        <a:off x="144786" y="719211"/>
        <a:ext cx="7635228" cy="26763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C3547-3D89-4ED0-96D9-3D4CB6B3E85E}">
      <dsp:nvSpPr>
        <dsp:cNvPr id="0" name=""/>
        <dsp:cNvSpPr/>
      </dsp:nvSpPr>
      <dsp:spPr>
        <a:xfrm>
          <a:off x="0" y="173699"/>
          <a:ext cx="8066856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baseline="0" dirty="0" smtClean="0">
              <a:solidFill>
                <a:schemeClr val="accent2">
                  <a:lumMod val="75000"/>
                </a:schemeClr>
              </a:solidFill>
            </a:rPr>
            <a:t>Самые важные принципы специализации:</a:t>
          </a:r>
          <a:endParaRPr lang="ru-RU" sz="3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838" y="212537"/>
        <a:ext cx="7989180" cy="7179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3D5B4-B04D-45A7-B35F-D66AB30F88D8}">
      <dsp:nvSpPr>
        <dsp:cNvPr id="0" name=""/>
        <dsp:cNvSpPr/>
      </dsp:nvSpPr>
      <dsp:spPr>
        <a:xfrm>
          <a:off x="0" y="44999"/>
          <a:ext cx="79248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baseline="0" smtClean="0"/>
            <a:t>Сознательное разделение труда между людьми</a:t>
          </a:r>
          <a:endParaRPr lang="ru-RU" sz="2800" kern="1200"/>
        </a:p>
      </dsp:txBody>
      <dsp:txXfrm>
        <a:off x="59399" y="104398"/>
        <a:ext cx="7806002" cy="1098002"/>
      </dsp:txXfrm>
    </dsp:sp>
    <dsp:sp modelId="{A7F8FFD9-6BD4-4A9A-A84A-53F7D519BEE8}">
      <dsp:nvSpPr>
        <dsp:cNvPr id="0" name=""/>
        <dsp:cNvSpPr/>
      </dsp:nvSpPr>
      <dsp:spPr>
        <a:xfrm>
          <a:off x="0" y="1449000"/>
          <a:ext cx="79248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baseline="0" smtClean="0"/>
            <a:t>Обучение людей новым профессиям и навыкам</a:t>
          </a:r>
          <a:endParaRPr lang="ru-RU" sz="2800" kern="1200"/>
        </a:p>
      </dsp:txBody>
      <dsp:txXfrm>
        <a:off x="59399" y="1508399"/>
        <a:ext cx="7806002" cy="1098002"/>
      </dsp:txXfrm>
    </dsp:sp>
    <dsp:sp modelId="{8E98C673-B167-4CA0-B03B-4B9D848DD512}">
      <dsp:nvSpPr>
        <dsp:cNvPr id="0" name=""/>
        <dsp:cNvSpPr/>
      </dsp:nvSpPr>
      <dsp:spPr>
        <a:xfrm>
          <a:off x="0" y="2853000"/>
          <a:ext cx="79248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baseline="0" smtClean="0"/>
            <a:t>Возможность кооперации, т.е. сотрудничества ради достижения общей цели</a:t>
          </a:r>
          <a:endParaRPr lang="ru-RU" sz="2800" kern="1200"/>
        </a:p>
      </dsp:txBody>
      <dsp:txXfrm>
        <a:off x="59399" y="2912399"/>
        <a:ext cx="7806002" cy="1098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8A114-8FB5-4CF1-A48D-97C6B9124163}">
      <dsp:nvSpPr>
        <dsp:cNvPr id="0" name=""/>
        <dsp:cNvSpPr/>
      </dsp:nvSpPr>
      <dsp:spPr>
        <a:xfrm>
          <a:off x="0" y="9900"/>
          <a:ext cx="7924800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24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baseline="0" smtClean="0"/>
            <a:t>Ценность специализации</a:t>
          </a:r>
          <a:endParaRPr lang="ru-RU" sz="4800" kern="1200"/>
        </a:p>
      </dsp:txBody>
      <dsp:txXfrm>
        <a:off x="54830" y="64730"/>
        <a:ext cx="7815140" cy="10135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7A5E7-CF73-425F-B860-5B816CE0F7DF}">
      <dsp:nvSpPr>
        <dsp:cNvPr id="0" name=""/>
        <dsp:cNvSpPr/>
      </dsp:nvSpPr>
      <dsp:spPr>
        <a:xfrm>
          <a:off x="0" y="47458"/>
          <a:ext cx="6408712" cy="987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smtClean="0"/>
            <a:t>Люди от природы наделены разными способностями</a:t>
          </a:r>
          <a:endParaRPr lang="ru-RU" sz="1900" kern="1200"/>
        </a:p>
      </dsp:txBody>
      <dsp:txXfrm>
        <a:off x="48207" y="95665"/>
        <a:ext cx="6312298" cy="891118"/>
      </dsp:txXfrm>
    </dsp:sp>
    <dsp:sp modelId="{7ED5B5BC-B434-457F-822F-DFC3DCBBFD66}">
      <dsp:nvSpPr>
        <dsp:cNvPr id="0" name=""/>
        <dsp:cNvSpPr/>
      </dsp:nvSpPr>
      <dsp:spPr>
        <a:xfrm>
          <a:off x="0" y="1089710"/>
          <a:ext cx="6408712" cy="9934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smtClean="0"/>
            <a:t>Специализация позволяет людям добиваться все большей умелости в осуществлении избранной для себя деятельности</a:t>
          </a:r>
          <a:endParaRPr lang="ru-RU" sz="1900" kern="1200"/>
        </a:p>
      </dsp:txBody>
      <dsp:txXfrm>
        <a:off x="48494" y="1138204"/>
        <a:ext cx="6311724" cy="896415"/>
      </dsp:txXfrm>
    </dsp:sp>
    <dsp:sp modelId="{2B29C71E-9E5D-4176-B183-02D551D2F46C}">
      <dsp:nvSpPr>
        <dsp:cNvPr id="0" name=""/>
        <dsp:cNvSpPr/>
      </dsp:nvSpPr>
      <dsp:spPr>
        <a:xfrm>
          <a:off x="0" y="2137834"/>
          <a:ext cx="6408712" cy="9934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smtClean="0"/>
            <a:t>Рост умелости позволяет людям тратить на изготовление благ все меньшее количество времени и избегать его потерь при переключении с одного вида работ на другой.</a:t>
          </a:r>
          <a:endParaRPr lang="ru-RU" sz="1900" kern="1200"/>
        </a:p>
      </dsp:txBody>
      <dsp:txXfrm>
        <a:off x="48494" y="2186328"/>
        <a:ext cx="6311724" cy="89641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25D21-5C76-440F-BF8C-53A585488C7A}">
      <dsp:nvSpPr>
        <dsp:cNvPr id="0" name=""/>
        <dsp:cNvSpPr/>
      </dsp:nvSpPr>
      <dsp:spPr>
        <a:xfrm>
          <a:off x="0" y="214"/>
          <a:ext cx="5472608" cy="461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accent2">
                  <a:lumMod val="75000"/>
                </a:schemeClr>
              </a:solidFill>
            </a:rPr>
            <a:t>Повышение производительности труда</a:t>
          </a:r>
          <a:endParaRPr lang="ru-RU" sz="2400" b="1" u="sng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516" y="22730"/>
        <a:ext cx="5427576" cy="41620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75B31-8ED4-47E9-B7F6-6FF7BF7F743C}">
      <dsp:nvSpPr>
        <dsp:cNvPr id="0" name=""/>
        <dsp:cNvSpPr/>
      </dsp:nvSpPr>
      <dsp:spPr>
        <a:xfrm>
          <a:off x="0" y="77476"/>
          <a:ext cx="7924800" cy="148297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baseline="0" dirty="0" smtClean="0">
              <a:solidFill>
                <a:schemeClr val="bg1"/>
              </a:solidFill>
            </a:rPr>
            <a:t>Производительность труда </a:t>
          </a:r>
          <a:r>
            <a:rPr lang="ru-RU" sz="2800" kern="1200" baseline="0" dirty="0" smtClean="0">
              <a:solidFill>
                <a:schemeClr val="bg1"/>
              </a:solidFill>
            </a:rPr>
            <a:t>– полезный результат, который удается получить от единицы экономического ресурса за определенный период.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72393" y="149869"/>
        <a:ext cx="7780014" cy="1338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0D5E-5C31-4F44-956A-5B26BCFB3EEF}">
      <dsp:nvSpPr>
        <dsp:cNvPr id="0" name=""/>
        <dsp:cNvSpPr/>
      </dsp:nvSpPr>
      <dsp:spPr>
        <a:xfrm>
          <a:off x="0" y="77849"/>
          <a:ext cx="7543800" cy="167310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solidFill>
                <a:srgbClr val="0000FF"/>
              </a:solidFill>
            </a:rPr>
            <a:t>Потребность</a:t>
          </a:r>
          <a:r>
            <a:rPr lang="ru-RU" sz="2300" kern="1200" baseline="0" dirty="0" smtClean="0"/>
            <a:t> – это присущая человеку нужда или недостаток в чем-либо необходимом для поддержания жизнедеятельности его организма, обеспечения безопасности или получения удовольствия.</a:t>
          </a:r>
          <a:endParaRPr lang="ru-RU" sz="2300" kern="1200" dirty="0"/>
        </a:p>
      </dsp:txBody>
      <dsp:txXfrm>
        <a:off x="81674" y="159523"/>
        <a:ext cx="7380452" cy="150975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78A1F-0030-45FC-84F4-92A8D98B6141}">
      <dsp:nvSpPr>
        <dsp:cNvPr id="0" name=""/>
        <dsp:cNvSpPr/>
      </dsp:nvSpPr>
      <dsp:spPr>
        <a:xfrm>
          <a:off x="0" y="94120"/>
          <a:ext cx="4248472" cy="452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 smtClean="0"/>
            <a:t>Американский промышленник, владелец заводов по производству автомобилей по всему миру, изобретатель.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 smtClean="0"/>
            <a:t>Генри Форд впервые стал использовать промышленный конвейер для поточного производства автомобилей.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 smtClean="0"/>
            <a:t>Его книга «Моя жизнь, мои достижения» - классическое произведение по научной организации труда. </a:t>
          </a:r>
          <a:endParaRPr lang="ru-RU" sz="2300" kern="1200" dirty="0"/>
        </a:p>
      </dsp:txBody>
      <dsp:txXfrm>
        <a:off x="207393" y="301513"/>
        <a:ext cx="3833686" cy="410609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1F2E6-7D51-4F51-8824-C29E0B5E9A94}">
      <dsp:nvSpPr>
        <dsp:cNvPr id="0" name=""/>
        <dsp:cNvSpPr/>
      </dsp:nvSpPr>
      <dsp:spPr>
        <a:xfrm>
          <a:off x="0" y="236"/>
          <a:ext cx="7972396" cy="19003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 smtClean="0"/>
            <a:t>В основе фордизма лежит точка зрения, согласно которой общественное благосостояние и высокие корпоративные прибыли могут быть достигнуты за счет высоких зарплат рабочих, что позволит им покупать продукцию, которую они производят</a:t>
          </a:r>
          <a:r>
            <a:rPr lang="ru-RU" sz="2000" kern="1200" baseline="0" dirty="0" smtClean="0"/>
            <a:t>.   </a:t>
          </a:r>
          <a:endParaRPr lang="ru-RU" sz="2000" kern="1200" dirty="0"/>
        </a:p>
      </dsp:txBody>
      <dsp:txXfrm>
        <a:off x="92767" y="93003"/>
        <a:ext cx="7786862" cy="171480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27046-4280-4393-9333-322B94FC5869}">
      <dsp:nvSpPr>
        <dsp:cNvPr id="0" name=""/>
        <dsp:cNvSpPr/>
      </dsp:nvSpPr>
      <dsp:spPr>
        <a:xfrm>
          <a:off x="0" y="26369"/>
          <a:ext cx="7924800" cy="177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baseline="0" dirty="0" smtClean="0"/>
            <a:t>«Обмен является необходимым следствием специализации».</a:t>
          </a:r>
          <a:endParaRPr lang="ru-RU" sz="4600" kern="1200" dirty="0"/>
        </a:p>
      </dsp:txBody>
      <dsp:txXfrm>
        <a:off x="86700" y="113069"/>
        <a:ext cx="7751400" cy="160266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B5650-E81E-4B16-8B29-F206A8A36BD9}">
      <dsp:nvSpPr>
        <dsp:cNvPr id="0" name=""/>
        <dsp:cNvSpPr/>
      </dsp:nvSpPr>
      <dsp:spPr>
        <a:xfrm>
          <a:off x="0" y="23525"/>
          <a:ext cx="6838082" cy="65660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 smtClean="0">
              <a:solidFill>
                <a:schemeClr val="bg1"/>
              </a:solidFill>
            </a:rPr>
            <a:t>На одной лестничной площадке живут соседки Нина Степановна Петрова и Ирина Леонидовна Максимова. Нина Степановна - квалифицированная портниха, специализирующаяся на пошиве женских платьев. Одно платье она шьет в среднем за 20 часов, зарабатывая при этом за каждый час 20 рублей. Ирина Леонидовна Максимова - повар. Она работает в кафе, получая 15 рублей в час. Кроме того, она неплохо шьет и собирается к Новому году сшить себе новое праздничное платье. Она полагает, что пошив платья займет у нее 30 часов. Нина Степановна Петрова собирается встретить Новый год в шумной компании гостей. Для этого ей нужно приготовить праздничный ужин, что отнимет у нее 10 часов. У Ирины Леонидовны на приготовление такого ужина ушло бы только 5 часов. Стоит ли Ирине Леонидовне шить платье, а Нине Степановне готовить ужин, если они терпеть не могут эти занятия? Что бы посоветовал экономист?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320528" y="344053"/>
        <a:ext cx="6197026" cy="592498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65EE3-FEC2-4837-8C36-98364DF67B04}">
      <dsp:nvSpPr>
        <dsp:cNvPr id="0" name=""/>
        <dsp:cNvSpPr/>
      </dsp:nvSpPr>
      <dsp:spPr>
        <a:xfrm>
          <a:off x="0" y="104"/>
          <a:ext cx="7924800" cy="936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baseline="0" dirty="0" smtClean="0"/>
            <a:t>Торговля</a:t>
          </a:r>
          <a:r>
            <a:rPr lang="ru-RU" sz="2400" kern="1200" baseline="0" dirty="0" smtClean="0"/>
            <a:t> - добровольный и взаимовыгодный обмен благами в форме купли-продажи товаров и услуг за деньги.</a:t>
          </a:r>
          <a:endParaRPr lang="ru-RU" sz="2400" kern="1200" dirty="0"/>
        </a:p>
      </dsp:txBody>
      <dsp:txXfrm>
        <a:off x="45692" y="45796"/>
        <a:ext cx="7833416" cy="84461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BDADA-92FC-4137-B5CF-FB67A3B0ACAD}">
      <dsp:nvSpPr>
        <dsp:cNvPr id="0" name=""/>
        <dsp:cNvSpPr/>
      </dsp:nvSpPr>
      <dsp:spPr>
        <a:xfrm>
          <a:off x="0" y="141"/>
          <a:ext cx="7920880" cy="945113"/>
        </a:xfrm>
        <a:prstGeom prst="roundRect">
          <a:avLst/>
        </a:prstGeom>
        <a:gradFill rotWithShape="1">
          <a:gsLst>
            <a:gs pos="0">
              <a:schemeClr val="accent2">
                <a:tint val="83000"/>
                <a:shade val="100000"/>
                <a:satMod val="100000"/>
              </a:schemeClr>
            </a:gs>
            <a:gs pos="100000">
              <a:schemeClr val="accent2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bg1"/>
              </a:solidFill>
            </a:rPr>
            <a:t>Товар</a:t>
          </a:r>
          <a:r>
            <a:rPr lang="ru-RU" sz="2400" kern="1200" dirty="0" smtClean="0">
              <a:solidFill>
                <a:schemeClr val="bg1"/>
              </a:solidFill>
            </a:rPr>
            <a:t> – материальный предмет, производимый для обмена.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46137" y="46278"/>
        <a:ext cx="7828606" cy="85283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2278C-B073-4F4D-9033-334E87B84C88}">
      <dsp:nvSpPr>
        <dsp:cNvPr id="0" name=""/>
        <dsp:cNvSpPr/>
      </dsp:nvSpPr>
      <dsp:spPr>
        <a:xfrm>
          <a:off x="0" y="92667"/>
          <a:ext cx="7920880" cy="1254825"/>
        </a:xfrm>
        <a:prstGeom prst="roundRect">
          <a:avLst/>
        </a:prstGeom>
        <a:gradFill rotWithShape="1">
          <a:gsLst>
            <a:gs pos="0">
              <a:schemeClr val="accent3">
                <a:tint val="83000"/>
                <a:shade val="100000"/>
                <a:satMod val="100000"/>
              </a:schemeClr>
            </a:gs>
            <a:gs pos="100000">
              <a:schemeClr val="accent3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Услуга</a:t>
          </a:r>
          <a:r>
            <a:rPr lang="ru-RU" sz="2400" kern="1200" dirty="0" smtClean="0"/>
            <a:t> – нематериальное благо, имеющее форму полезной деятельности, которую люди готовы осуществлять в обмен на другие услуги или товары.</a:t>
          </a:r>
          <a:endParaRPr lang="ru-RU" sz="2400" kern="1200" dirty="0"/>
        </a:p>
      </dsp:txBody>
      <dsp:txXfrm>
        <a:off x="61256" y="153923"/>
        <a:ext cx="7798368" cy="113231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D43FF-10CE-4917-B086-47F9329FFA41}">
      <dsp:nvSpPr>
        <dsp:cNvPr id="0" name=""/>
        <dsp:cNvSpPr/>
      </dsp:nvSpPr>
      <dsp:spPr>
        <a:xfrm>
          <a:off x="0" y="746999"/>
          <a:ext cx="7924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baseline="0" dirty="0" smtClean="0"/>
            <a:t>Учебник И.В. </a:t>
          </a:r>
          <a:r>
            <a:rPr lang="ru-RU" sz="3200" kern="1200" baseline="0" dirty="0" err="1" smtClean="0"/>
            <a:t>Липсица</a:t>
          </a:r>
          <a:r>
            <a:rPr lang="ru-RU" sz="3200" kern="1200" baseline="0" dirty="0" smtClean="0"/>
            <a:t> «Экономика» стр. 17-20</a:t>
          </a:r>
          <a:endParaRPr lang="ru-RU" sz="3200" kern="1200" dirty="0"/>
        </a:p>
      </dsp:txBody>
      <dsp:txXfrm>
        <a:off x="59399" y="806398"/>
        <a:ext cx="7806002" cy="1098002"/>
      </dsp:txXfrm>
    </dsp:sp>
    <dsp:sp modelId="{C1978849-0297-48A7-A57F-02D715F474D7}">
      <dsp:nvSpPr>
        <dsp:cNvPr id="0" name=""/>
        <dsp:cNvSpPr/>
      </dsp:nvSpPr>
      <dsp:spPr>
        <a:xfrm>
          <a:off x="0" y="2151000"/>
          <a:ext cx="7924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baseline="0" dirty="0" smtClean="0"/>
            <a:t>Рабочая тетрадь по экономике стр.6-8 №5, 8, 10, 11</a:t>
          </a:r>
          <a:endParaRPr lang="ru-RU" sz="3200" kern="1200" dirty="0"/>
        </a:p>
      </dsp:txBody>
      <dsp:txXfrm>
        <a:off x="59399" y="2210399"/>
        <a:ext cx="78060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E7377-6B1D-48E6-8393-79446A098939}">
      <dsp:nvSpPr>
        <dsp:cNvPr id="0" name=""/>
        <dsp:cNvSpPr/>
      </dsp:nvSpPr>
      <dsp:spPr>
        <a:xfrm>
          <a:off x="0" y="0"/>
          <a:ext cx="3253680" cy="1883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экономической жизни есть три главных участника: </a:t>
          </a:r>
          <a:r>
            <a:rPr lang="ru-RU" sz="2300" b="1" i="1" kern="1200" dirty="0" smtClean="0"/>
            <a:t>граждане (семьи), фирмы </a:t>
          </a:r>
          <a:r>
            <a:rPr lang="ru-RU" sz="2300" kern="1200" dirty="0" smtClean="0"/>
            <a:t>и </a:t>
          </a:r>
          <a:r>
            <a:rPr lang="ru-RU" sz="2300" b="1" i="1" kern="1200" dirty="0" smtClean="0"/>
            <a:t>государство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91955" y="91955"/>
        <a:ext cx="3069770" cy="1699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645B-BD1E-448D-A896-5BF07DB67DDA}">
      <dsp:nvSpPr>
        <dsp:cNvPr id="0" name=""/>
        <dsp:cNvSpPr/>
      </dsp:nvSpPr>
      <dsp:spPr>
        <a:xfrm>
          <a:off x="0" y="217"/>
          <a:ext cx="3224336" cy="1318763"/>
        </a:xfrm>
        <a:prstGeom prst="roundRect">
          <a:avLst/>
        </a:prstGeom>
        <a:solidFill>
          <a:srgbClr val="FFFF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Блага </a:t>
          </a: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все, что ценится людьми как средства удовлетворения своих нужд</a:t>
          </a:r>
          <a:r>
            <a:rPr lang="ru-RU" sz="1900" kern="1200" dirty="0" smtClean="0">
              <a:solidFill>
                <a:schemeClr val="bg1"/>
              </a:solidFill>
            </a:rPr>
            <a:t>.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64377" y="64594"/>
        <a:ext cx="3095582" cy="1190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14D00-68AC-42D0-9130-4C5179578240}">
      <dsp:nvSpPr>
        <dsp:cNvPr id="0" name=""/>
        <dsp:cNvSpPr/>
      </dsp:nvSpPr>
      <dsp:spPr>
        <a:xfrm>
          <a:off x="0" y="647"/>
          <a:ext cx="3188332" cy="124984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Факторы производства </a:t>
          </a: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ресурсы, используемые людьми для создания жизненных благ.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012" y="61659"/>
        <a:ext cx="3066308" cy="1127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CF6DB-BB71-4B31-BC44-F16E7E4E2978}">
      <dsp:nvSpPr>
        <dsp:cNvPr id="0" name=""/>
        <dsp:cNvSpPr/>
      </dsp:nvSpPr>
      <dsp:spPr>
        <a:xfrm>
          <a:off x="0" y="0"/>
          <a:ext cx="7772400" cy="288989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/>
            <a:t>Домашнее хозяйство </a:t>
          </a:r>
          <a:r>
            <a:rPr lang="ru-RU" sz="2400" kern="1200" baseline="0" dirty="0" smtClean="0"/>
            <a:t>- это один или несколько человек, проживающий совместно или самостоятельно принимающих решения о способах получения доходов за счет использования принадлежащих им факторов производства и расходования этих факторов производства и расходования этих доходов на приобретение товаров и услуг для личного потребления. </a:t>
          </a:r>
          <a:endParaRPr lang="ru-RU" sz="2400" kern="1200" dirty="0"/>
        </a:p>
      </dsp:txBody>
      <dsp:txXfrm>
        <a:off x="141073" y="141073"/>
        <a:ext cx="7490254" cy="26077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F78DC-66D8-43D5-82B8-CC9D1C42BA02}">
      <dsp:nvSpPr>
        <dsp:cNvPr id="0" name=""/>
        <dsp:cNvSpPr/>
      </dsp:nvSpPr>
      <dsp:spPr>
        <a:xfrm>
          <a:off x="0" y="173699"/>
          <a:ext cx="792480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baseline="0" smtClean="0"/>
            <a:t>Экономическая наука разделяет блага на:</a:t>
          </a:r>
          <a:endParaRPr lang="ru-RU" sz="3400" kern="1200"/>
        </a:p>
      </dsp:txBody>
      <dsp:txXfrm>
        <a:off x="38838" y="212537"/>
        <a:ext cx="7847124" cy="7179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4086-926D-42E2-9813-B3FC9BC25C7D}">
      <dsp:nvSpPr>
        <dsp:cNvPr id="0" name=""/>
        <dsp:cNvSpPr/>
      </dsp:nvSpPr>
      <dsp:spPr>
        <a:xfrm>
          <a:off x="0" y="55014"/>
          <a:ext cx="7772400" cy="1711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/>
            <a:t>Свободные</a:t>
          </a:r>
          <a:r>
            <a:rPr lang="ru-RU" sz="2500" kern="1200" baseline="0" dirty="0" smtClean="0"/>
            <a:t> – </a:t>
          </a:r>
          <a:r>
            <a:rPr lang="ru-RU" sz="2400" kern="1200" baseline="0" dirty="0" smtClean="0"/>
            <a:t>это те необходимые блага (преимущественно природные), которые доступны людям в объеме куда большем, чем величина потребности в них (воздух, солнечный свет, океан) </a:t>
          </a:r>
          <a:endParaRPr lang="ru-RU" sz="2400" kern="1200" dirty="0"/>
        </a:p>
      </dsp:txBody>
      <dsp:txXfrm>
        <a:off x="83530" y="138544"/>
        <a:ext cx="7605340" cy="1544065"/>
      </dsp:txXfrm>
    </dsp:sp>
    <dsp:sp modelId="{E3655035-9B05-4AA1-B0C2-85EC60F32B6F}">
      <dsp:nvSpPr>
        <dsp:cNvPr id="0" name=""/>
        <dsp:cNvSpPr/>
      </dsp:nvSpPr>
      <dsp:spPr>
        <a:xfrm>
          <a:off x="0" y="1960500"/>
          <a:ext cx="7772400" cy="1711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/>
            <a:t>Экономические</a:t>
          </a:r>
          <a:r>
            <a:rPr lang="ru-RU" sz="2800" kern="1200" baseline="0" dirty="0" smtClean="0"/>
            <a:t> – </a:t>
          </a:r>
          <a:r>
            <a:rPr lang="ru-RU" sz="2400" kern="1200" baseline="0" dirty="0" smtClean="0"/>
            <a:t>товары и услуги, созданные человеком.</a:t>
          </a:r>
          <a:r>
            <a:rPr lang="ru-RU" sz="2800" kern="1200" baseline="0" dirty="0" smtClean="0"/>
            <a:t> </a:t>
          </a:r>
          <a:endParaRPr lang="ru-RU" sz="2800" kern="1200" dirty="0"/>
        </a:p>
      </dsp:txBody>
      <dsp:txXfrm>
        <a:off x="83530" y="2044030"/>
        <a:ext cx="7605340" cy="1544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91B32-27F7-4749-842E-2620B8E1AA63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5304B-832D-4479-AA46-1258CB46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3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01A4C-B7B6-451F-8430-9231A1EAAD22}" type="slidenum">
              <a:rPr lang="ru-RU"/>
              <a:pPr/>
              <a:t>3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BC19E-4670-4AD1-BB3C-FA4217755726}" type="slidenum">
              <a:rPr lang="ru-RU"/>
              <a:pPr/>
              <a:t>4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88B4F-1DB1-4458-BD2E-F9D9710B9C0C}" type="slidenum">
              <a:rPr lang="ru-RU"/>
              <a:pPr/>
              <a:t>5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6A541-565F-4FB2-9283-12931A6C23FD}" type="slidenum">
              <a:rPr lang="ru-RU"/>
              <a:pPr/>
              <a:t>6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A3408-8BD7-4800-91E3-5504A86C6F45}" type="slidenum">
              <a:rPr lang="ru-RU"/>
              <a:pPr/>
              <a:t>7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эж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304B-832D-4479-AA46-1258CB464FD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6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A2A-48D2-4F83-A1B5-B0F0CF2E8B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C1-5F05-48CC-8480-D43455990AA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A2A-48D2-4F83-A1B5-B0F0CF2E8B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C1-5F05-48CC-8480-D43455990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A2A-48D2-4F83-A1B5-B0F0CF2E8B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C1-5F05-48CC-8480-D43455990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E1DFCF-BCCE-43A7-9F69-465FCDC9A3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3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784350"/>
            <a:ext cx="38100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784350"/>
            <a:ext cx="38100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14400" y="4146550"/>
            <a:ext cx="38100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6800" y="4146550"/>
            <a:ext cx="38100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306816-9282-4A58-9067-C95EAF16D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9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A2A-48D2-4F83-A1B5-B0F0CF2E8B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C1-5F05-48CC-8480-D43455990A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A2A-48D2-4F83-A1B5-B0F0CF2E8B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C1-5F05-48CC-8480-D43455990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A2A-48D2-4F83-A1B5-B0F0CF2E8B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C1-5F05-48CC-8480-D43455990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A2A-48D2-4F83-A1B5-B0F0CF2E8B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C1-5F05-48CC-8480-D43455990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A2A-48D2-4F83-A1B5-B0F0CF2E8B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C1-5F05-48CC-8480-D43455990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A2A-48D2-4F83-A1B5-B0F0CF2E8B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C1-5F05-48CC-8480-D43455990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A2A-48D2-4F83-A1B5-B0F0CF2E8B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C1-5F05-48CC-8480-D43455990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A2A-48D2-4F83-A1B5-B0F0CF2E8B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C1-5F05-48CC-8480-D43455990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952CA2A-48D2-4F83-A1B5-B0F0CF2E8B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C96F4C1-5F05-48CC-8480-D43455990AA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9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8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diagramLayout" Target="../diagrams/layout26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diagramData" Target="../diagrams/data26.xml"/><Relationship Id="rId2" Type="http://schemas.openxmlformats.org/officeDocument/2006/relationships/diagramData" Target="../diagrams/data24.xml"/><Relationship Id="rId16" Type="http://schemas.microsoft.com/office/2007/relationships/diagramDrawing" Target="../diagrams/drawing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5" Type="http://schemas.openxmlformats.org/officeDocument/2006/relationships/diagramColors" Target="../diagrams/colors26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Relationship Id="rId14" Type="http://schemas.openxmlformats.org/officeDocument/2006/relationships/diagramQuickStyle" Target="../diagrams/quickStyle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964488" cy="22322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ЭКОНОМИКА?</a:t>
            </a:r>
            <a:endParaRPr lang="ru-RU" sz="6000" b="1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ГБОУ школа-интернат №19</a:t>
            </a:r>
          </a:p>
          <a:p>
            <a:r>
              <a:rPr lang="ru-RU" i="1" dirty="0" smtClean="0"/>
              <a:t>Маркачева Татьяна Александровна,</a:t>
            </a:r>
          </a:p>
          <a:p>
            <a:r>
              <a:rPr lang="ru-RU" i="1" dirty="0"/>
              <a:t>у</a:t>
            </a:r>
            <a:r>
              <a:rPr lang="ru-RU" i="1" dirty="0" smtClean="0"/>
              <a:t>читель информатики и экономики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8686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/>
          </p:cNvSpPr>
          <p:nvPr>
            <p:ph type="title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600" dirty="0" smtClean="0">
                <a:latin typeface="Arial" charset="0"/>
              </a:rPr>
              <a:t>Зарождение экономики изменило жизнь людей</a:t>
            </a:r>
          </a:p>
        </p:txBody>
      </p:sp>
      <p:pic>
        <p:nvPicPr>
          <p:cNvPr id="69641" name="Picture 9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73238"/>
            <a:ext cx="3810000" cy="2058987"/>
          </a:xfrm>
        </p:spPr>
      </p:pic>
      <p:pic>
        <p:nvPicPr>
          <p:cNvPr id="69643" name="Picture 11" descr="2005-11-21-Cattle-HillPasture_Wad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773238"/>
            <a:ext cx="3600450" cy="2136775"/>
          </a:xfrm>
        </p:spPr>
      </p:pic>
      <p:pic>
        <p:nvPicPr>
          <p:cNvPr id="69642" name="Picture 10" descr="3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149725"/>
            <a:ext cx="3765550" cy="2209800"/>
          </a:xfrm>
        </p:spPr>
      </p:pic>
      <p:pic>
        <p:nvPicPr>
          <p:cNvPr id="69644" name="Picture 12" descr="2773337_lar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3" y="4146550"/>
            <a:ext cx="3672332" cy="2162770"/>
          </a:xfrm>
        </p:spPr>
      </p:pic>
      <p:sp>
        <p:nvSpPr>
          <p:cNvPr id="69645" name="AutoShape 13"/>
          <p:cNvSpPr>
            <a:spLocks noChangeArrowheads="1"/>
          </p:cNvSpPr>
          <p:nvPr/>
        </p:nvSpPr>
        <p:spPr bwMode="auto">
          <a:xfrm>
            <a:off x="4284663" y="2565400"/>
            <a:ext cx="1079500" cy="504825"/>
          </a:xfrm>
          <a:prstGeom prst="rightArrow">
            <a:avLst>
              <a:gd name="adj1" fmla="val 50000"/>
              <a:gd name="adj2" fmla="val 534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auto">
          <a:xfrm>
            <a:off x="4284663" y="5084763"/>
            <a:ext cx="1079500" cy="504825"/>
          </a:xfrm>
          <a:prstGeom prst="rightArrow">
            <a:avLst>
              <a:gd name="adj1" fmla="val 50000"/>
              <a:gd name="adj2" fmla="val 534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5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50723536"/>
              </p:ext>
            </p:extLst>
          </p:nvPr>
        </p:nvGraphicFramePr>
        <p:xfrm>
          <a:off x="609600" y="274638"/>
          <a:ext cx="7924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9370836"/>
              </p:ext>
            </p:extLst>
          </p:nvPr>
        </p:nvGraphicFramePr>
        <p:xfrm>
          <a:off x="1403648" y="1628800"/>
          <a:ext cx="6408712" cy="3178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3995936" y="4797152"/>
            <a:ext cx="1152128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35793484"/>
              </p:ext>
            </p:extLst>
          </p:nvPr>
        </p:nvGraphicFramePr>
        <p:xfrm>
          <a:off x="1907704" y="5445224"/>
          <a:ext cx="5472608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6384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1714319"/>
              </p:ext>
            </p:extLst>
          </p:nvPr>
        </p:nvGraphicFramePr>
        <p:xfrm>
          <a:off x="672385" y="1340768"/>
          <a:ext cx="7924800" cy="163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1867" y="364502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Например, производительность труда предоставляет собой то количество изделий, которое один работник  изготовил в единицу времени (за год, месяц, день и т.д.)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76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 хлебопекарне  работают 10 работников. Каждый из них отрабатывает в течении дня 8 часов рабочего времени. За день выпекается 800 буханок хлеба. Чему равна производительность труда в этой хлебопекарне? </a:t>
            </a:r>
            <a:endParaRPr lang="ru-RU" sz="3600" dirty="0"/>
          </a:p>
        </p:txBody>
      </p:sp>
      <p:pic>
        <p:nvPicPr>
          <p:cNvPr id="4" name="Picture 6" descr="3d9045b5ce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81" y="4437112"/>
            <a:ext cx="2130326" cy="22038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84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Генри Форд (1863-1947)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851100"/>
              </p:ext>
            </p:extLst>
          </p:nvPr>
        </p:nvGraphicFramePr>
        <p:xfrm>
          <a:off x="395536" y="1600200"/>
          <a:ext cx="4248472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562147" cy="45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Основатель социально-экономического направления – фордизм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7072235"/>
              </p:ext>
            </p:extLst>
          </p:nvPr>
        </p:nvGraphicFramePr>
        <p:xfrm>
          <a:off x="609600" y="1600200"/>
          <a:ext cx="7972396" cy="19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61116" y="3773237"/>
            <a:ext cx="7920880" cy="1938992"/>
          </a:xfrm>
          <a:prstGeom prst="rect">
            <a:avLst/>
          </a:prstGeom>
          <a:gradFill>
            <a:gsLst>
              <a:gs pos="6000">
                <a:schemeClr val="accent2">
                  <a:tint val="83000"/>
                  <a:shade val="100000"/>
                  <a:satMod val="100000"/>
                </a:schemeClr>
              </a:gs>
              <a:gs pos="100000">
                <a:schemeClr val="accent2">
                  <a:tint val="61000"/>
                  <a:alpha val="100000"/>
                  <a:satMod val="20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/>
              <a:t>Фордистская</a:t>
            </a:r>
            <a:r>
              <a:rPr lang="ru-RU" sz="2400" dirty="0"/>
              <a:t> система включает в себя: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Разделение труда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Высокая стандартизация  узлов, агрегатов и запчастей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Организация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Лента конвейера</a:t>
            </a:r>
          </a:p>
        </p:txBody>
      </p:sp>
    </p:spTree>
    <p:extLst>
      <p:ext uri="{BB962C8B-B14F-4D97-AF65-F5344CB8AC3E}">
        <p14:creationId xmlns:p14="http://schemas.microsoft.com/office/powerpoint/2010/main" val="391027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4950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Благодаря специализации труда и росту производительности появилась возможность для регулярного обмена излишками. 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Умение обмениваться благами – универсальная особенность людей.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/>
              <a:t>«Никому никогда не приходилось видеть, чтобы собака сознательно менялась костью с другой собакой…»</a:t>
            </a:r>
          </a:p>
          <a:p>
            <a:pPr marL="0" indent="0" algn="r">
              <a:buNone/>
            </a:pPr>
            <a:r>
              <a:rPr lang="ru-RU" i="1" dirty="0" smtClean="0"/>
              <a:t>Шотландский экономист Адам Смит (1723-1790)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4958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Объясните тезис: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433973"/>
              </p:ext>
            </p:extLst>
          </p:nvPr>
        </p:nvGraphicFramePr>
        <p:xfrm>
          <a:off x="609600" y="1600200"/>
          <a:ext cx="7924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51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0304252"/>
              </p:ext>
            </p:extLst>
          </p:nvPr>
        </p:nvGraphicFramePr>
        <p:xfrm>
          <a:off x="2129628" y="56270"/>
          <a:ext cx="6838082" cy="661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3d9045b5ceb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2130326" cy="22038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48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1572052"/>
              </p:ext>
            </p:extLst>
          </p:nvPr>
        </p:nvGraphicFramePr>
        <p:xfrm>
          <a:off x="467544" y="692696"/>
          <a:ext cx="8352928" cy="45005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1670411"/>
                <a:gridCol w="1497939"/>
                <a:gridCol w="1584176"/>
                <a:gridCol w="1872208"/>
                <a:gridCol w="1728194"/>
              </a:tblGrid>
              <a:tr h="1872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Ф.И.О.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Профессия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Часовая ставка заработной платы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Время, затрачиваемое на пошив одного платья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Время, затрачиваемое на приготовление званого ужина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1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</a:rPr>
                        <a:t>Петрова Нина Степановна</a:t>
                      </a:r>
                      <a:endParaRPr lang="ru-RU" sz="20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</a:rPr>
                        <a:t>Портниха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76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Максимова Ирина Леонидовна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</a:rPr>
                        <a:t>Повар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7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План</a:t>
            </a:r>
            <a:endParaRPr lang="ru-RU" sz="4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70052444"/>
              </p:ext>
            </p:extLst>
          </p:nvPr>
        </p:nvGraphicFramePr>
        <p:xfrm>
          <a:off x="1115616" y="1772816"/>
          <a:ext cx="712879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87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2988265"/>
              </p:ext>
            </p:extLst>
          </p:nvPr>
        </p:nvGraphicFramePr>
        <p:xfrm>
          <a:off x="755576" y="548680"/>
          <a:ext cx="79248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095417"/>
              </p:ext>
            </p:extLst>
          </p:nvPr>
        </p:nvGraphicFramePr>
        <p:xfrm>
          <a:off x="755576" y="1988840"/>
          <a:ext cx="7920880" cy="94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52340136"/>
              </p:ext>
            </p:extLst>
          </p:nvPr>
        </p:nvGraphicFramePr>
        <p:xfrm>
          <a:off x="755576" y="3356992"/>
          <a:ext cx="792088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6596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Домашнее задание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7931397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92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Для чего нам нужна экономика?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12568617"/>
              </p:ext>
            </p:extLst>
          </p:nvPr>
        </p:nvGraphicFramePr>
        <p:xfrm>
          <a:off x="838200" y="1752600"/>
          <a:ext cx="7543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822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mkiOP6Vp7kQ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5072063" cy="6477000"/>
          </a:xfr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867400" y="6096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Устройство экономики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31680178"/>
              </p:ext>
            </p:extLst>
          </p:nvPr>
        </p:nvGraphicFramePr>
        <p:xfrm>
          <a:off x="5638800" y="188641"/>
          <a:ext cx="325368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68651215"/>
              </p:ext>
            </p:extLst>
          </p:nvPr>
        </p:nvGraphicFramePr>
        <p:xfrm>
          <a:off x="5740152" y="2397834"/>
          <a:ext cx="3224336" cy="131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79348467"/>
              </p:ext>
            </p:extLst>
          </p:nvPr>
        </p:nvGraphicFramePr>
        <p:xfrm>
          <a:off x="5776156" y="3906054"/>
          <a:ext cx="3188332" cy="125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60163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4631070"/>
              </p:ext>
            </p:extLst>
          </p:nvPr>
        </p:nvGraphicFramePr>
        <p:xfrm>
          <a:off x="755576" y="1268760"/>
          <a:ext cx="7772400" cy="307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51667751"/>
              </p:ext>
            </p:extLst>
          </p:nvPr>
        </p:nvGraphicFramePr>
        <p:xfrm>
          <a:off x="685800" y="685800"/>
          <a:ext cx="7848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3072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9175723"/>
              </p:ext>
            </p:extLst>
          </p:nvPr>
        </p:nvGraphicFramePr>
        <p:xfrm>
          <a:off x="609600" y="274638"/>
          <a:ext cx="7924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8436305"/>
              </p:ext>
            </p:extLst>
          </p:nvPr>
        </p:nvGraphicFramePr>
        <p:xfrm>
          <a:off x="685800" y="1600201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1707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93417694"/>
              </p:ext>
            </p:extLst>
          </p:nvPr>
        </p:nvGraphicFramePr>
        <p:xfrm>
          <a:off x="609600" y="274638"/>
          <a:ext cx="7924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9029399"/>
              </p:ext>
            </p:extLst>
          </p:nvPr>
        </p:nvGraphicFramePr>
        <p:xfrm>
          <a:off x="685800" y="1600201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4677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1468786"/>
              </p:ext>
            </p:extLst>
          </p:nvPr>
        </p:nvGraphicFramePr>
        <p:xfrm>
          <a:off x="609600" y="274638"/>
          <a:ext cx="7924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1850759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5783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415233"/>
              </p:ext>
            </p:extLst>
          </p:nvPr>
        </p:nvGraphicFramePr>
        <p:xfrm>
          <a:off x="467544" y="274638"/>
          <a:ext cx="806685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7492391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479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Горизон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267</TotalTime>
  <Words>809</Words>
  <Application>Microsoft Office PowerPoint</Application>
  <PresentationFormat>Экран (4:3)</PresentationFormat>
  <Paragraphs>91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Горизонт</vt:lpstr>
      <vt:lpstr>ЧТО ТАКОЕ ЭКОНОМИКА?</vt:lpstr>
      <vt:lpstr>План</vt:lpstr>
      <vt:lpstr>Для чего нам нужна экономика?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Зарождение экономики изменило жизнь людей</vt:lpstr>
      <vt:lpstr>Презентация PowerPoint</vt:lpstr>
      <vt:lpstr>Презентация PowerPoint</vt:lpstr>
      <vt:lpstr>Презентация PowerPoint</vt:lpstr>
      <vt:lpstr>Генри Форд (1863-1947)</vt:lpstr>
      <vt:lpstr>Основатель социально-экономического направления – фордизм.</vt:lpstr>
      <vt:lpstr>Презентация PowerPoint</vt:lpstr>
      <vt:lpstr>Объясните тезис: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нам нужна экономика?</dc:title>
  <dc:creator>Школа-интернат №19</dc:creator>
  <cp:lastModifiedBy>Маркачева Т.А.</cp:lastModifiedBy>
  <cp:revision>29</cp:revision>
  <dcterms:created xsi:type="dcterms:W3CDTF">2012-09-05T05:12:33Z</dcterms:created>
  <dcterms:modified xsi:type="dcterms:W3CDTF">2014-12-07T21:27:25Z</dcterms:modified>
</cp:coreProperties>
</file>