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4"/>
  </p:notesMasterIdLst>
  <p:sldIdLst>
    <p:sldId id="256" r:id="rId2"/>
    <p:sldId id="261" r:id="rId3"/>
    <p:sldId id="271" r:id="rId4"/>
    <p:sldId id="272" r:id="rId5"/>
    <p:sldId id="273" r:id="rId6"/>
    <p:sldId id="263" r:id="rId7"/>
    <p:sldId id="265" r:id="rId8"/>
    <p:sldId id="266" r:id="rId9"/>
    <p:sldId id="258" r:id="rId10"/>
    <p:sldId id="259" r:id="rId11"/>
    <p:sldId id="260" r:id="rId12"/>
    <p:sldId id="276" r:id="rId13"/>
    <p:sldId id="277" r:id="rId14"/>
    <p:sldId id="262" r:id="rId15"/>
    <p:sldId id="267" r:id="rId16"/>
    <p:sldId id="268" r:id="rId17"/>
    <p:sldId id="274" r:id="rId18"/>
    <p:sldId id="269" r:id="rId19"/>
    <p:sldId id="275" r:id="rId20"/>
    <p:sldId id="264" r:id="rId21"/>
    <p:sldId id="278" r:id="rId22"/>
    <p:sldId id="279" r:id="rId23"/>
    <p:sldId id="289" r:id="rId24"/>
    <p:sldId id="280" r:id="rId25"/>
    <p:sldId id="281" r:id="rId26"/>
    <p:sldId id="287" r:id="rId27"/>
    <p:sldId id="282" r:id="rId28"/>
    <p:sldId id="283" r:id="rId29"/>
    <p:sldId id="286" r:id="rId30"/>
    <p:sldId id="284" r:id="rId31"/>
    <p:sldId id="288" r:id="rId32"/>
    <p:sldId id="285"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98E4F6-596E-4B0E-A780-61AC06608B1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0347CF6A-6279-4A0D-A302-EF7CB03CC34C}">
      <dgm:prSet/>
      <dgm:spPr/>
      <dgm:t>
        <a:bodyPr/>
        <a:lstStyle/>
        <a:p>
          <a:pPr rtl="0"/>
          <a:r>
            <a:rPr lang="ru-RU" b="1" i="1" u="sng" baseline="0" smtClean="0"/>
            <a:t>Ограниченность</a:t>
          </a:r>
          <a:r>
            <a:rPr lang="ru-RU" baseline="0" smtClean="0"/>
            <a:t> – недостаточность объема имеющихся ресурсов всех видов для  производства того количества благ, которое люди хотели бы получить.</a:t>
          </a:r>
          <a:endParaRPr lang="ru-RU"/>
        </a:p>
      </dgm:t>
    </dgm:pt>
    <dgm:pt modelId="{16FC4515-1320-4D39-9400-CEB4EF26E6AE}" type="parTrans" cxnId="{A4A45D3E-B081-49DD-A139-69D371E363D0}">
      <dgm:prSet/>
      <dgm:spPr/>
      <dgm:t>
        <a:bodyPr/>
        <a:lstStyle/>
        <a:p>
          <a:endParaRPr lang="ru-RU"/>
        </a:p>
      </dgm:t>
    </dgm:pt>
    <dgm:pt modelId="{22545B44-C99F-42E7-8DA0-31760BDAE585}" type="sibTrans" cxnId="{A4A45D3E-B081-49DD-A139-69D371E363D0}">
      <dgm:prSet/>
      <dgm:spPr/>
      <dgm:t>
        <a:bodyPr/>
        <a:lstStyle/>
        <a:p>
          <a:endParaRPr lang="ru-RU"/>
        </a:p>
      </dgm:t>
    </dgm:pt>
    <dgm:pt modelId="{0C2F395E-9872-457F-BCAD-023523CB146F}" type="pres">
      <dgm:prSet presAssocID="{EF98E4F6-596E-4B0E-A780-61AC06608B18}" presName="linear" presStyleCnt="0">
        <dgm:presLayoutVars>
          <dgm:animLvl val="lvl"/>
          <dgm:resizeHandles val="exact"/>
        </dgm:presLayoutVars>
      </dgm:prSet>
      <dgm:spPr/>
      <dgm:t>
        <a:bodyPr/>
        <a:lstStyle/>
        <a:p>
          <a:endParaRPr lang="ru-RU"/>
        </a:p>
      </dgm:t>
    </dgm:pt>
    <dgm:pt modelId="{B90C4097-3AA6-4A61-91E8-158864A302BB}" type="pres">
      <dgm:prSet presAssocID="{0347CF6A-6279-4A0D-A302-EF7CB03CC34C}" presName="parentText" presStyleLbl="node1" presStyleIdx="0" presStyleCnt="1">
        <dgm:presLayoutVars>
          <dgm:chMax val="0"/>
          <dgm:bulletEnabled val="1"/>
        </dgm:presLayoutVars>
      </dgm:prSet>
      <dgm:spPr/>
      <dgm:t>
        <a:bodyPr/>
        <a:lstStyle/>
        <a:p>
          <a:endParaRPr lang="ru-RU"/>
        </a:p>
      </dgm:t>
    </dgm:pt>
  </dgm:ptLst>
  <dgm:cxnLst>
    <dgm:cxn modelId="{43EC3B34-81FE-4ED9-864D-8EE9FA1F5E6C}" type="presOf" srcId="{0347CF6A-6279-4A0D-A302-EF7CB03CC34C}" destId="{B90C4097-3AA6-4A61-91E8-158864A302BB}" srcOrd="0" destOrd="0" presId="urn:microsoft.com/office/officeart/2005/8/layout/vList2"/>
    <dgm:cxn modelId="{A4A45D3E-B081-49DD-A139-69D371E363D0}" srcId="{EF98E4F6-596E-4B0E-A780-61AC06608B18}" destId="{0347CF6A-6279-4A0D-A302-EF7CB03CC34C}" srcOrd="0" destOrd="0" parTransId="{16FC4515-1320-4D39-9400-CEB4EF26E6AE}" sibTransId="{22545B44-C99F-42E7-8DA0-31760BDAE585}"/>
    <dgm:cxn modelId="{FF37F16F-19CE-486C-9D29-EC651FF034AF}" type="presOf" srcId="{EF98E4F6-596E-4B0E-A780-61AC06608B18}" destId="{0C2F395E-9872-457F-BCAD-023523CB146F}" srcOrd="0" destOrd="0" presId="urn:microsoft.com/office/officeart/2005/8/layout/vList2"/>
    <dgm:cxn modelId="{009EA222-CBF3-45F7-B5F2-4C260C7FF638}" type="presParOf" srcId="{0C2F395E-9872-457F-BCAD-023523CB146F}" destId="{B90C4097-3AA6-4A61-91E8-158864A302B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A8331BC-DAE1-4D48-A9C3-C8CDD5395499}" type="doc">
      <dgm:prSet loTypeId="urn:microsoft.com/office/officeart/2005/8/layout/default" loCatId="list" qsTypeId="urn:microsoft.com/office/officeart/2005/8/quickstyle/simple3" qsCatId="simple" csTypeId="urn:microsoft.com/office/officeart/2005/8/colors/accent1_3" csCatId="accent1"/>
      <dgm:spPr/>
      <dgm:t>
        <a:bodyPr/>
        <a:lstStyle/>
        <a:p>
          <a:endParaRPr lang="ru-RU"/>
        </a:p>
      </dgm:t>
    </dgm:pt>
    <dgm:pt modelId="{2E9D608A-2943-49B4-BA98-8883F9AA5C2E}">
      <dgm:prSet/>
      <dgm:spPr/>
      <dgm:t>
        <a:bodyPr/>
        <a:lstStyle/>
        <a:p>
          <a:pPr rtl="0"/>
          <a:r>
            <a:rPr lang="ru-RU" dirty="0" smtClean="0"/>
            <a:t>20 компьютерам; </a:t>
          </a:r>
          <a:endParaRPr lang="ru-RU" dirty="0"/>
        </a:p>
      </dgm:t>
    </dgm:pt>
    <dgm:pt modelId="{A391D95D-33E4-4216-B27B-B069BA968FC8}" type="parTrans" cxnId="{E6E4584D-5D74-4907-8B89-D48D7A2B8F06}">
      <dgm:prSet/>
      <dgm:spPr/>
      <dgm:t>
        <a:bodyPr/>
        <a:lstStyle/>
        <a:p>
          <a:endParaRPr lang="ru-RU"/>
        </a:p>
      </dgm:t>
    </dgm:pt>
    <dgm:pt modelId="{A0032E1E-E138-4E2E-AA79-EE4455C6C08B}" type="sibTrans" cxnId="{E6E4584D-5D74-4907-8B89-D48D7A2B8F06}">
      <dgm:prSet/>
      <dgm:spPr/>
      <dgm:t>
        <a:bodyPr/>
        <a:lstStyle/>
        <a:p>
          <a:endParaRPr lang="ru-RU"/>
        </a:p>
      </dgm:t>
    </dgm:pt>
    <dgm:pt modelId="{30B14C60-B3A3-429C-AACE-F689901B8AB6}">
      <dgm:prSet/>
      <dgm:spPr/>
      <dgm:t>
        <a:bodyPr/>
        <a:lstStyle/>
        <a:p>
          <a:pPr rtl="0"/>
          <a:r>
            <a:rPr lang="ru-RU" smtClean="0"/>
            <a:t>60 компьютерам;</a:t>
          </a:r>
          <a:endParaRPr lang="ru-RU"/>
        </a:p>
      </dgm:t>
    </dgm:pt>
    <dgm:pt modelId="{90D20696-792C-43C5-965F-ABAFC320D196}" type="parTrans" cxnId="{CFF92343-96F9-46A1-9518-5C0B06AFAF26}">
      <dgm:prSet/>
      <dgm:spPr/>
      <dgm:t>
        <a:bodyPr/>
        <a:lstStyle/>
        <a:p>
          <a:endParaRPr lang="ru-RU"/>
        </a:p>
      </dgm:t>
    </dgm:pt>
    <dgm:pt modelId="{7A7B87EA-E6A6-497A-812B-04E9174E9089}" type="sibTrans" cxnId="{CFF92343-96F9-46A1-9518-5C0B06AFAF26}">
      <dgm:prSet/>
      <dgm:spPr/>
      <dgm:t>
        <a:bodyPr/>
        <a:lstStyle/>
        <a:p>
          <a:endParaRPr lang="ru-RU"/>
        </a:p>
      </dgm:t>
    </dgm:pt>
    <dgm:pt modelId="{48843FB8-4874-498B-A487-BE48244D3512}">
      <dgm:prSet/>
      <dgm:spPr/>
      <dgm:t>
        <a:bodyPr/>
        <a:lstStyle/>
        <a:p>
          <a:pPr rtl="0"/>
          <a:r>
            <a:rPr lang="ru-RU" smtClean="0"/>
            <a:t>30 компьютерам;</a:t>
          </a:r>
          <a:endParaRPr lang="ru-RU"/>
        </a:p>
      </dgm:t>
    </dgm:pt>
    <dgm:pt modelId="{D0C70BB2-DAC6-4CB2-AB72-685180D0B742}" type="parTrans" cxnId="{3C093F47-A2DE-4846-A308-837F149EF8AB}">
      <dgm:prSet/>
      <dgm:spPr/>
      <dgm:t>
        <a:bodyPr/>
        <a:lstStyle/>
        <a:p>
          <a:endParaRPr lang="ru-RU"/>
        </a:p>
      </dgm:t>
    </dgm:pt>
    <dgm:pt modelId="{697966DC-150A-4C75-8087-7E95A97DE0A6}" type="sibTrans" cxnId="{3C093F47-A2DE-4846-A308-837F149EF8AB}">
      <dgm:prSet/>
      <dgm:spPr/>
      <dgm:t>
        <a:bodyPr/>
        <a:lstStyle/>
        <a:p>
          <a:endParaRPr lang="ru-RU"/>
        </a:p>
      </dgm:t>
    </dgm:pt>
    <dgm:pt modelId="{0AF6413F-5BA2-4AF2-BDAC-AB3F1E99AA88}">
      <dgm:prSet/>
      <dgm:spPr/>
      <dgm:t>
        <a:bodyPr/>
        <a:lstStyle/>
        <a:p>
          <a:pPr rtl="0"/>
          <a:r>
            <a:rPr lang="ru-RU" smtClean="0"/>
            <a:t>90 компьютерам.</a:t>
          </a:r>
          <a:endParaRPr lang="ru-RU"/>
        </a:p>
      </dgm:t>
    </dgm:pt>
    <dgm:pt modelId="{08589317-04FE-4B94-8B1B-C20DD1DF4CD6}" type="parTrans" cxnId="{6398208E-6781-4266-A406-0AA0C03E9289}">
      <dgm:prSet/>
      <dgm:spPr/>
      <dgm:t>
        <a:bodyPr/>
        <a:lstStyle/>
        <a:p>
          <a:endParaRPr lang="ru-RU"/>
        </a:p>
      </dgm:t>
    </dgm:pt>
    <dgm:pt modelId="{56E0A9CC-3B30-4B6D-A46A-FAB8F6464EE8}" type="sibTrans" cxnId="{6398208E-6781-4266-A406-0AA0C03E9289}">
      <dgm:prSet/>
      <dgm:spPr/>
      <dgm:t>
        <a:bodyPr/>
        <a:lstStyle/>
        <a:p>
          <a:endParaRPr lang="ru-RU"/>
        </a:p>
      </dgm:t>
    </dgm:pt>
    <dgm:pt modelId="{4176511B-2A46-4171-ACDD-5D2915ADC33F}">
      <dgm:prSet/>
      <dgm:spPr/>
      <dgm:t>
        <a:bodyPr/>
        <a:lstStyle/>
        <a:p>
          <a:pPr rtl="0"/>
          <a:r>
            <a:rPr lang="ru-RU" smtClean="0"/>
            <a:t>40 компьютерам</a:t>
          </a:r>
          <a:endParaRPr lang="ru-RU"/>
        </a:p>
      </dgm:t>
    </dgm:pt>
    <dgm:pt modelId="{0DB7EF31-EFD7-4711-8C6A-3E4D4DFF590A}" type="parTrans" cxnId="{C607A9BF-B529-4AEE-9C07-49B9B410C783}">
      <dgm:prSet/>
      <dgm:spPr/>
      <dgm:t>
        <a:bodyPr/>
        <a:lstStyle/>
        <a:p>
          <a:endParaRPr lang="ru-RU"/>
        </a:p>
      </dgm:t>
    </dgm:pt>
    <dgm:pt modelId="{15F9FF1C-AE1F-46AE-A985-E9C17C81F3AF}" type="sibTrans" cxnId="{C607A9BF-B529-4AEE-9C07-49B9B410C783}">
      <dgm:prSet/>
      <dgm:spPr/>
      <dgm:t>
        <a:bodyPr/>
        <a:lstStyle/>
        <a:p>
          <a:endParaRPr lang="ru-RU"/>
        </a:p>
      </dgm:t>
    </dgm:pt>
    <dgm:pt modelId="{2C957437-E06A-4E72-97C3-5B8B28A5A575}" type="pres">
      <dgm:prSet presAssocID="{DA8331BC-DAE1-4D48-A9C3-C8CDD5395499}" presName="diagram" presStyleCnt="0">
        <dgm:presLayoutVars>
          <dgm:dir/>
          <dgm:resizeHandles val="exact"/>
        </dgm:presLayoutVars>
      </dgm:prSet>
      <dgm:spPr/>
      <dgm:t>
        <a:bodyPr/>
        <a:lstStyle/>
        <a:p>
          <a:endParaRPr lang="ru-RU"/>
        </a:p>
      </dgm:t>
    </dgm:pt>
    <dgm:pt modelId="{BB5ACAD6-5942-498A-BC71-43EED9D6885F}" type="pres">
      <dgm:prSet presAssocID="{2E9D608A-2943-49B4-BA98-8883F9AA5C2E}" presName="node" presStyleLbl="node1" presStyleIdx="0" presStyleCnt="5">
        <dgm:presLayoutVars>
          <dgm:bulletEnabled val="1"/>
        </dgm:presLayoutVars>
      </dgm:prSet>
      <dgm:spPr/>
      <dgm:t>
        <a:bodyPr/>
        <a:lstStyle/>
        <a:p>
          <a:endParaRPr lang="ru-RU"/>
        </a:p>
      </dgm:t>
    </dgm:pt>
    <dgm:pt modelId="{D93AA770-7ECA-48DB-82FA-471E0A8EF52E}" type="pres">
      <dgm:prSet presAssocID="{A0032E1E-E138-4E2E-AA79-EE4455C6C08B}" presName="sibTrans" presStyleCnt="0"/>
      <dgm:spPr/>
    </dgm:pt>
    <dgm:pt modelId="{CDD91A9A-7BF7-4EC2-820F-AF9BBDC2A7F2}" type="pres">
      <dgm:prSet presAssocID="{30B14C60-B3A3-429C-AACE-F689901B8AB6}" presName="node" presStyleLbl="node1" presStyleIdx="1" presStyleCnt="5">
        <dgm:presLayoutVars>
          <dgm:bulletEnabled val="1"/>
        </dgm:presLayoutVars>
      </dgm:prSet>
      <dgm:spPr/>
      <dgm:t>
        <a:bodyPr/>
        <a:lstStyle/>
        <a:p>
          <a:endParaRPr lang="ru-RU"/>
        </a:p>
      </dgm:t>
    </dgm:pt>
    <dgm:pt modelId="{C1A0263C-DD9A-4CB1-8AC0-3548D4830A2A}" type="pres">
      <dgm:prSet presAssocID="{7A7B87EA-E6A6-497A-812B-04E9174E9089}" presName="sibTrans" presStyleCnt="0"/>
      <dgm:spPr/>
    </dgm:pt>
    <dgm:pt modelId="{8852E1C6-7228-4B72-B76B-180898277591}" type="pres">
      <dgm:prSet presAssocID="{48843FB8-4874-498B-A487-BE48244D3512}" presName="node" presStyleLbl="node1" presStyleIdx="2" presStyleCnt="5">
        <dgm:presLayoutVars>
          <dgm:bulletEnabled val="1"/>
        </dgm:presLayoutVars>
      </dgm:prSet>
      <dgm:spPr/>
      <dgm:t>
        <a:bodyPr/>
        <a:lstStyle/>
        <a:p>
          <a:endParaRPr lang="ru-RU"/>
        </a:p>
      </dgm:t>
    </dgm:pt>
    <dgm:pt modelId="{2E1C19F1-B6C6-46E8-A303-2FBCE299B72F}" type="pres">
      <dgm:prSet presAssocID="{697966DC-150A-4C75-8087-7E95A97DE0A6}" presName="sibTrans" presStyleCnt="0"/>
      <dgm:spPr/>
    </dgm:pt>
    <dgm:pt modelId="{12B38754-E7B6-4F96-9657-8231E0A14366}" type="pres">
      <dgm:prSet presAssocID="{0AF6413F-5BA2-4AF2-BDAC-AB3F1E99AA88}" presName="node" presStyleLbl="node1" presStyleIdx="3" presStyleCnt="5">
        <dgm:presLayoutVars>
          <dgm:bulletEnabled val="1"/>
        </dgm:presLayoutVars>
      </dgm:prSet>
      <dgm:spPr/>
      <dgm:t>
        <a:bodyPr/>
        <a:lstStyle/>
        <a:p>
          <a:endParaRPr lang="ru-RU"/>
        </a:p>
      </dgm:t>
    </dgm:pt>
    <dgm:pt modelId="{35C79EA2-13A4-4E90-97AC-0478479A1D47}" type="pres">
      <dgm:prSet presAssocID="{56E0A9CC-3B30-4B6D-A46A-FAB8F6464EE8}" presName="sibTrans" presStyleCnt="0"/>
      <dgm:spPr/>
    </dgm:pt>
    <dgm:pt modelId="{85C532B3-EEAC-4ACA-AF0B-287570012016}" type="pres">
      <dgm:prSet presAssocID="{4176511B-2A46-4171-ACDD-5D2915ADC33F}" presName="node" presStyleLbl="node1" presStyleIdx="4" presStyleCnt="5">
        <dgm:presLayoutVars>
          <dgm:bulletEnabled val="1"/>
        </dgm:presLayoutVars>
      </dgm:prSet>
      <dgm:spPr/>
      <dgm:t>
        <a:bodyPr/>
        <a:lstStyle/>
        <a:p>
          <a:endParaRPr lang="ru-RU"/>
        </a:p>
      </dgm:t>
    </dgm:pt>
  </dgm:ptLst>
  <dgm:cxnLst>
    <dgm:cxn modelId="{199AAE95-9034-4C72-B108-EB1A62F53EB9}" type="presOf" srcId="{DA8331BC-DAE1-4D48-A9C3-C8CDD5395499}" destId="{2C957437-E06A-4E72-97C3-5B8B28A5A575}" srcOrd="0" destOrd="0" presId="urn:microsoft.com/office/officeart/2005/8/layout/default"/>
    <dgm:cxn modelId="{E6E4584D-5D74-4907-8B89-D48D7A2B8F06}" srcId="{DA8331BC-DAE1-4D48-A9C3-C8CDD5395499}" destId="{2E9D608A-2943-49B4-BA98-8883F9AA5C2E}" srcOrd="0" destOrd="0" parTransId="{A391D95D-33E4-4216-B27B-B069BA968FC8}" sibTransId="{A0032E1E-E138-4E2E-AA79-EE4455C6C08B}"/>
    <dgm:cxn modelId="{6D9B29D4-DD8B-48AA-952E-6BFD4BB50D73}" type="presOf" srcId="{2E9D608A-2943-49B4-BA98-8883F9AA5C2E}" destId="{BB5ACAD6-5942-498A-BC71-43EED9D6885F}" srcOrd="0" destOrd="0" presId="urn:microsoft.com/office/officeart/2005/8/layout/default"/>
    <dgm:cxn modelId="{B80C26D9-69E9-4D28-B4B4-044783163056}" type="presOf" srcId="{0AF6413F-5BA2-4AF2-BDAC-AB3F1E99AA88}" destId="{12B38754-E7B6-4F96-9657-8231E0A14366}" srcOrd="0" destOrd="0" presId="urn:microsoft.com/office/officeart/2005/8/layout/default"/>
    <dgm:cxn modelId="{F6A928B3-D40F-479E-8830-31788CFFD3EE}" type="presOf" srcId="{48843FB8-4874-498B-A487-BE48244D3512}" destId="{8852E1C6-7228-4B72-B76B-180898277591}" srcOrd="0" destOrd="0" presId="urn:microsoft.com/office/officeart/2005/8/layout/default"/>
    <dgm:cxn modelId="{D3247923-6033-4470-9378-E9659A691C0F}" type="presOf" srcId="{30B14C60-B3A3-429C-AACE-F689901B8AB6}" destId="{CDD91A9A-7BF7-4EC2-820F-AF9BBDC2A7F2}" srcOrd="0" destOrd="0" presId="urn:microsoft.com/office/officeart/2005/8/layout/default"/>
    <dgm:cxn modelId="{3C093F47-A2DE-4846-A308-837F149EF8AB}" srcId="{DA8331BC-DAE1-4D48-A9C3-C8CDD5395499}" destId="{48843FB8-4874-498B-A487-BE48244D3512}" srcOrd="2" destOrd="0" parTransId="{D0C70BB2-DAC6-4CB2-AB72-685180D0B742}" sibTransId="{697966DC-150A-4C75-8087-7E95A97DE0A6}"/>
    <dgm:cxn modelId="{C607A9BF-B529-4AEE-9C07-49B9B410C783}" srcId="{DA8331BC-DAE1-4D48-A9C3-C8CDD5395499}" destId="{4176511B-2A46-4171-ACDD-5D2915ADC33F}" srcOrd="4" destOrd="0" parTransId="{0DB7EF31-EFD7-4711-8C6A-3E4D4DFF590A}" sibTransId="{15F9FF1C-AE1F-46AE-A985-E9C17C81F3AF}"/>
    <dgm:cxn modelId="{6398208E-6781-4266-A406-0AA0C03E9289}" srcId="{DA8331BC-DAE1-4D48-A9C3-C8CDD5395499}" destId="{0AF6413F-5BA2-4AF2-BDAC-AB3F1E99AA88}" srcOrd="3" destOrd="0" parTransId="{08589317-04FE-4B94-8B1B-C20DD1DF4CD6}" sibTransId="{56E0A9CC-3B30-4B6D-A46A-FAB8F6464EE8}"/>
    <dgm:cxn modelId="{CFF92343-96F9-46A1-9518-5C0B06AFAF26}" srcId="{DA8331BC-DAE1-4D48-A9C3-C8CDD5395499}" destId="{30B14C60-B3A3-429C-AACE-F689901B8AB6}" srcOrd="1" destOrd="0" parTransId="{90D20696-792C-43C5-965F-ABAFC320D196}" sibTransId="{7A7B87EA-E6A6-497A-812B-04E9174E9089}"/>
    <dgm:cxn modelId="{DEEA69E2-4692-4293-A2BC-D3DEFBD745ED}" type="presOf" srcId="{4176511B-2A46-4171-ACDD-5D2915ADC33F}" destId="{85C532B3-EEAC-4ACA-AF0B-287570012016}" srcOrd="0" destOrd="0" presId="urn:microsoft.com/office/officeart/2005/8/layout/default"/>
    <dgm:cxn modelId="{94C390FA-E175-491C-BA29-80D7D8A4E4BE}" type="presParOf" srcId="{2C957437-E06A-4E72-97C3-5B8B28A5A575}" destId="{BB5ACAD6-5942-498A-BC71-43EED9D6885F}" srcOrd="0" destOrd="0" presId="urn:microsoft.com/office/officeart/2005/8/layout/default"/>
    <dgm:cxn modelId="{54DF7157-2523-4783-8391-2BCA60BD4DA1}" type="presParOf" srcId="{2C957437-E06A-4E72-97C3-5B8B28A5A575}" destId="{D93AA770-7ECA-48DB-82FA-471E0A8EF52E}" srcOrd="1" destOrd="0" presId="urn:microsoft.com/office/officeart/2005/8/layout/default"/>
    <dgm:cxn modelId="{7661F371-567D-4BA3-BF05-E8D5B26F67EB}" type="presParOf" srcId="{2C957437-E06A-4E72-97C3-5B8B28A5A575}" destId="{CDD91A9A-7BF7-4EC2-820F-AF9BBDC2A7F2}" srcOrd="2" destOrd="0" presId="urn:microsoft.com/office/officeart/2005/8/layout/default"/>
    <dgm:cxn modelId="{F9E909C7-B859-459F-AECE-D1CAFDD76FCE}" type="presParOf" srcId="{2C957437-E06A-4E72-97C3-5B8B28A5A575}" destId="{C1A0263C-DD9A-4CB1-8AC0-3548D4830A2A}" srcOrd="3" destOrd="0" presId="urn:microsoft.com/office/officeart/2005/8/layout/default"/>
    <dgm:cxn modelId="{95AEA9B7-4270-4D6D-88C1-19A4CDFD4E80}" type="presParOf" srcId="{2C957437-E06A-4E72-97C3-5B8B28A5A575}" destId="{8852E1C6-7228-4B72-B76B-180898277591}" srcOrd="4" destOrd="0" presId="urn:microsoft.com/office/officeart/2005/8/layout/default"/>
    <dgm:cxn modelId="{C908EB03-2473-4C2F-BDE7-70BDCA42A0E9}" type="presParOf" srcId="{2C957437-E06A-4E72-97C3-5B8B28A5A575}" destId="{2E1C19F1-B6C6-46E8-A303-2FBCE299B72F}" srcOrd="5" destOrd="0" presId="urn:microsoft.com/office/officeart/2005/8/layout/default"/>
    <dgm:cxn modelId="{15778043-1DBB-412E-9072-FA028D01E176}" type="presParOf" srcId="{2C957437-E06A-4E72-97C3-5B8B28A5A575}" destId="{12B38754-E7B6-4F96-9657-8231E0A14366}" srcOrd="6" destOrd="0" presId="urn:microsoft.com/office/officeart/2005/8/layout/default"/>
    <dgm:cxn modelId="{4541EBB6-A609-4B9B-8A6F-F92BAEEACBF7}" type="presParOf" srcId="{2C957437-E06A-4E72-97C3-5B8B28A5A575}" destId="{35C79EA2-13A4-4E90-97AC-0478479A1D47}" srcOrd="7" destOrd="0" presId="urn:microsoft.com/office/officeart/2005/8/layout/default"/>
    <dgm:cxn modelId="{CA990F48-A5BB-4891-B7E6-38D1D698AAC6}" type="presParOf" srcId="{2C957437-E06A-4E72-97C3-5B8B28A5A575}" destId="{85C532B3-EEAC-4ACA-AF0B-28757001201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12104E6-05BC-4B6B-B4D3-6083BC9A9181}" type="doc">
      <dgm:prSet loTypeId="urn:microsoft.com/office/officeart/2005/8/layout/vList2" loCatId="list" qsTypeId="urn:microsoft.com/office/officeart/2005/8/quickstyle/simple3" qsCatId="simple" csTypeId="urn:microsoft.com/office/officeart/2005/8/colors/accent3_1" csCatId="accent3"/>
      <dgm:spPr/>
      <dgm:t>
        <a:bodyPr/>
        <a:lstStyle/>
        <a:p>
          <a:endParaRPr lang="ru-RU"/>
        </a:p>
      </dgm:t>
    </dgm:pt>
    <dgm:pt modelId="{12B09D5A-9776-45FE-B7FD-9A5C48B60EAA}">
      <dgm:prSet custT="1"/>
      <dgm:spPr/>
      <dgm:t>
        <a:bodyPr/>
        <a:lstStyle/>
        <a:p>
          <a:pPr rtl="0"/>
          <a:r>
            <a:rPr lang="ru-RU" sz="2000" baseline="0" dirty="0" smtClean="0"/>
            <a:t>У этого решения не было альтернативной стоимости, так как, тратя деньги в ресторане, Ипполит Матвеевич не знал о том, что придется платить комиссионный сбор.</a:t>
          </a:r>
          <a:endParaRPr lang="ru-RU" sz="2000" dirty="0"/>
        </a:p>
      </dgm:t>
    </dgm:pt>
    <dgm:pt modelId="{92E1BB18-ABAF-4144-B327-B48DEBD02DAE}" type="parTrans" cxnId="{8B8D72F8-AA5B-439B-9374-CFFB7CABE5A6}">
      <dgm:prSet/>
      <dgm:spPr/>
      <dgm:t>
        <a:bodyPr/>
        <a:lstStyle/>
        <a:p>
          <a:endParaRPr lang="ru-RU" sz="2400"/>
        </a:p>
      </dgm:t>
    </dgm:pt>
    <dgm:pt modelId="{0045D7CE-7FE2-456F-8127-A4C9B90966EF}" type="sibTrans" cxnId="{8B8D72F8-AA5B-439B-9374-CFFB7CABE5A6}">
      <dgm:prSet/>
      <dgm:spPr/>
      <dgm:t>
        <a:bodyPr/>
        <a:lstStyle/>
        <a:p>
          <a:endParaRPr lang="ru-RU" sz="2400"/>
        </a:p>
      </dgm:t>
    </dgm:pt>
    <dgm:pt modelId="{EFA6C548-1B6D-4E77-9C0E-B6826FAB5076}">
      <dgm:prSet custT="1"/>
      <dgm:spPr/>
      <dgm:t>
        <a:bodyPr/>
        <a:lstStyle/>
        <a:p>
          <a:pPr rtl="0"/>
          <a:r>
            <a:rPr lang="ru-RU" sz="2000" baseline="0" smtClean="0"/>
            <a:t>Избиение, которое учинил Ипполиту Матвеевичу Остап, когда узнал, что Ипполит Матвеевич потратил деньги.</a:t>
          </a:r>
          <a:endParaRPr lang="ru-RU" sz="2000"/>
        </a:p>
      </dgm:t>
    </dgm:pt>
    <dgm:pt modelId="{FA15FD81-3B1D-4377-A35C-8B7B42CBF451}" type="parTrans" cxnId="{730D66B1-4E6F-48EA-8C9C-2764529BB628}">
      <dgm:prSet/>
      <dgm:spPr/>
      <dgm:t>
        <a:bodyPr/>
        <a:lstStyle/>
        <a:p>
          <a:endParaRPr lang="ru-RU" sz="2400"/>
        </a:p>
      </dgm:t>
    </dgm:pt>
    <dgm:pt modelId="{3941F0A9-A2B5-44ED-9D22-6B9EE20606EB}" type="sibTrans" cxnId="{730D66B1-4E6F-48EA-8C9C-2764529BB628}">
      <dgm:prSet/>
      <dgm:spPr/>
      <dgm:t>
        <a:bodyPr/>
        <a:lstStyle/>
        <a:p>
          <a:endParaRPr lang="ru-RU" sz="2400"/>
        </a:p>
      </dgm:t>
    </dgm:pt>
    <dgm:pt modelId="{3008B5B2-3996-41D6-A0CF-9433221EADE7}">
      <dgm:prSet custT="1"/>
      <dgm:spPr/>
      <dgm:t>
        <a:bodyPr/>
        <a:lstStyle/>
        <a:p>
          <a:pPr rtl="0"/>
          <a:r>
            <a:rPr lang="ru-RU" sz="2000" baseline="0" smtClean="0"/>
            <a:t>Блага, которые Ипполит Матвеевич мог купить на сумму, потраченную в ресторане.</a:t>
          </a:r>
          <a:endParaRPr lang="ru-RU" sz="2000"/>
        </a:p>
      </dgm:t>
    </dgm:pt>
    <dgm:pt modelId="{BF0CF697-6F58-4A04-B3C7-3305FEC70D6C}" type="parTrans" cxnId="{EA6E58CB-52D7-4AE8-A67F-BF969B26A7CD}">
      <dgm:prSet/>
      <dgm:spPr/>
      <dgm:t>
        <a:bodyPr/>
        <a:lstStyle/>
        <a:p>
          <a:endParaRPr lang="ru-RU" sz="2400"/>
        </a:p>
      </dgm:t>
    </dgm:pt>
    <dgm:pt modelId="{E2609A9E-33D3-4E99-B56B-1AF82A30DDF6}" type="sibTrans" cxnId="{EA6E58CB-52D7-4AE8-A67F-BF969B26A7CD}">
      <dgm:prSet/>
      <dgm:spPr/>
      <dgm:t>
        <a:bodyPr/>
        <a:lstStyle/>
        <a:p>
          <a:endParaRPr lang="ru-RU" sz="2400"/>
        </a:p>
      </dgm:t>
    </dgm:pt>
    <dgm:pt modelId="{9BE8ADC7-6E3B-4BA1-A9A0-28CAE58898F9}">
      <dgm:prSet custT="1"/>
      <dgm:spPr/>
      <dgm:t>
        <a:bodyPr/>
        <a:lstStyle/>
        <a:p>
          <a:pPr rtl="0"/>
          <a:r>
            <a:rPr lang="ru-RU" sz="2000" baseline="0" smtClean="0"/>
            <a:t>Блага сладкой жизни, которые могли быть приобретены на долю Ипполита Матвеевича от суммы, вырученной от продажи спрятанных в одном из стульев бриллиантов. </a:t>
          </a:r>
          <a:endParaRPr lang="ru-RU" sz="2000"/>
        </a:p>
      </dgm:t>
    </dgm:pt>
    <dgm:pt modelId="{9718F1B1-3ACA-4712-B850-2C6D968A9DEA}" type="parTrans" cxnId="{16799504-3A3E-4E8F-A545-CBFE7CBFE593}">
      <dgm:prSet/>
      <dgm:spPr/>
      <dgm:t>
        <a:bodyPr/>
        <a:lstStyle/>
        <a:p>
          <a:endParaRPr lang="ru-RU" sz="2400"/>
        </a:p>
      </dgm:t>
    </dgm:pt>
    <dgm:pt modelId="{381A9914-6B01-4484-BB09-9155793078AB}" type="sibTrans" cxnId="{16799504-3A3E-4E8F-A545-CBFE7CBFE593}">
      <dgm:prSet/>
      <dgm:spPr/>
      <dgm:t>
        <a:bodyPr/>
        <a:lstStyle/>
        <a:p>
          <a:endParaRPr lang="ru-RU" sz="2400"/>
        </a:p>
      </dgm:t>
    </dgm:pt>
    <dgm:pt modelId="{B305F6E5-1FD0-4AA4-894B-3614734C4A31}" type="pres">
      <dgm:prSet presAssocID="{312104E6-05BC-4B6B-B4D3-6083BC9A9181}" presName="linear" presStyleCnt="0">
        <dgm:presLayoutVars>
          <dgm:animLvl val="lvl"/>
          <dgm:resizeHandles val="exact"/>
        </dgm:presLayoutVars>
      </dgm:prSet>
      <dgm:spPr/>
      <dgm:t>
        <a:bodyPr/>
        <a:lstStyle/>
        <a:p>
          <a:endParaRPr lang="ru-RU"/>
        </a:p>
      </dgm:t>
    </dgm:pt>
    <dgm:pt modelId="{46094C9C-8BDE-45A6-9F1D-CCA91AB6C69F}" type="pres">
      <dgm:prSet presAssocID="{12B09D5A-9776-45FE-B7FD-9A5C48B60EAA}" presName="parentText" presStyleLbl="node1" presStyleIdx="0" presStyleCnt="4">
        <dgm:presLayoutVars>
          <dgm:chMax val="0"/>
          <dgm:bulletEnabled val="1"/>
        </dgm:presLayoutVars>
      </dgm:prSet>
      <dgm:spPr/>
      <dgm:t>
        <a:bodyPr/>
        <a:lstStyle/>
        <a:p>
          <a:endParaRPr lang="ru-RU"/>
        </a:p>
      </dgm:t>
    </dgm:pt>
    <dgm:pt modelId="{75D300BC-241C-474C-AFD2-0C2511C23D93}" type="pres">
      <dgm:prSet presAssocID="{0045D7CE-7FE2-456F-8127-A4C9B90966EF}" presName="spacer" presStyleCnt="0"/>
      <dgm:spPr/>
    </dgm:pt>
    <dgm:pt modelId="{18FC05FC-8DB8-48ED-95B9-B73CAB0A32B9}" type="pres">
      <dgm:prSet presAssocID="{EFA6C548-1B6D-4E77-9C0E-B6826FAB5076}" presName="parentText" presStyleLbl="node1" presStyleIdx="1" presStyleCnt="4">
        <dgm:presLayoutVars>
          <dgm:chMax val="0"/>
          <dgm:bulletEnabled val="1"/>
        </dgm:presLayoutVars>
      </dgm:prSet>
      <dgm:spPr/>
      <dgm:t>
        <a:bodyPr/>
        <a:lstStyle/>
        <a:p>
          <a:endParaRPr lang="ru-RU"/>
        </a:p>
      </dgm:t>
    </dgm:pt>
    <dgm:pt modelId="{013DEF14-039D-4BA9-BF16-EC400C6103A2}" type="pres">
      <dgm:prSet presAssocID="{3941F0A9-A2B5-44ED-9D22-6B9EE20606EB}" presName="spacer" presStyleCnt="0"/>
      <dgm:spPr/>
    </dgm:pt>
    <dgm:pt modelId="{F151C15B-80E0-49FA-A8C3-7BDCFCBC04FD}" type="pres">
      <dgm:prSet presAssocID="{3008B5B2-3996-41D6-A0CF-9433221EADE7}" presName="parentText" presStyleLbl="node1" presStyleIdx="2" presStyleCnt="4">
        <dgm:presLayoutVars>
          <dgm:chMax val="0"/>
          <dgm:bulletEnabled val="1"/>
        </dgm:presLayoutVars>
      </dgm:prSet>
      <dgm:spPr/>
      <dgm:t>
        <a:bodyPr/>
        <a:lstStyle/>
        <a:p>
          <a:endParaRPr lang="ru-RU"/>
        </a:p>
      </dgm:t>
    </dgm:pt>
    <dgm:pt modelId="{76A44F63-1C01-4E9A-BD92-DA7C02BE6943}" type="pres">
      <dgm:prSet presAssocID="{E2609A9E-33D3-4E99-B56B-1AF82A30DDF6}" presName="spacer" presStyleCnt="0"/>
      <dgm:spPr/>
    </dgm:pt>
    <dgm:pt modelId="{FACB3DCC-AB0A-4F93-BC82-1A014F5BC3A9}" type="pres">
      <dgm:prSet presAssocID="{9BE8ADC7-6E3B-4BA1-A9A0-28CAE58898F9}" presName="parentText" presStyleLbl="node1" presStyleIdx="3" presStyleCnt="4">
        <dgm:presLayoutVars>
          <dgm:chMax val="0"/>
          <dgm:bulletEnabled val="1"/>
        </dgm:presLayoutVars>
      </dgm:prSet>
      <dgm:spPr/>
      <dgm:t>
        <a:bodyPr/>
        <a:lstStyle/>
        <a:p>
          <a:endParaRPr lang="ru-RU"/>
        </a:p>
      </dgm:t>
    </dgm:pt>
  </dgm:ptLst>
  <dgm:cxnLst>
    <dgm:cxn modelId="{730D66B1-4E6F-48EA-8C9C-2764529BB628}" srcId="{312104E6-05BC-4B6B-B4D3-6083BC9A9181}" destId="{EFA6C548-1B6D-4E77-9C0E-B6826FAB5076}" srcOrd="1" destOrd="0" parTransId="{FA15FD81-3B1D-4377-A35C-8B7B42CBF451}" sibTransId="{3941F0A9-A2B5-44ED-9D22-6B9EE20606EB}"/>
    <dgm:cxn modelId="{B636F9F2-F7DC-4341-9DCC-431A108A383D}" type="presOf" srcId="{9BE8ADC7-6E3B-4BA1-A9A0-28CAE58898F9}" destId="{FACB3DCC-AB0A-4F93-BC82-1A014F5BC3A9}" srcOrd="0" destOrd="0" presId="urn:microsoft.com/office/officeart/2005/8/layout/vList2"/>
    <dgm:cxn modelId="{91BE6E71-AB58-49FE-A17A-FFF85884F0A7}" type="presOf" srcId="{3008B5B2-3996-41D6-A0CF-9433221EADE7}" destId="{F151C15B-80E0-49FA-A8C3-7BDCFCBC04FD}" srcOrd="0" destOrd="0" presId="urn:microsoft.com/office/officeart/2005/8/layout/vList2"/>
    <dgm:cxn modelId="{EA6E58CB-52D7-4AE8-A67F-BF969B26A7CD}" srcId="{312104E6-05BC-4B6B-B4D3-6083BC9A9181}" destId="{3008B5B2-3996-41D6-A0CF-9433221EADE7}" srcOrd="2" destOrd="0" parTransId="{BF0CF697-6F58-4A04-B3C7-3305FEC70D6C}" sibTransId="{E2609A9E-33D3-4E99-B56B-1AF82A30DDF6}"/>
    <dgm:cxn modelId="{16799504-3A3E-4E8F-A545-CBFE7CBFE593}" srcId="{312104E6-05BC-4B6B-B4D3-6083BC9A9181}" destId="{9BE8ADC7-6E3B-4BA1-A9A0-28CAE58898F9}" srcOrd="3" destOrd="0" parTransId="{9718F1B1-3ACA-4712-B850-2C6D968A9DEA}" sibTransId="{381A9914-6B01-4484-BB09-9155793078AB}"/>
    <dgm:cxn modelId="{8B64E8A3-1E7E-4896-8C5E-EF184C894B53}" type="presOf" srcId="{12B09D5A-9776-45FE-B7FD-9A5C48B60EAA}" destId="{46094C9C-8BDE-45A6-9F1D-CCA91AB6C69F}" srcOrd="0" destOrd="0" presId="urn:microsoft.com/office/officeart/2005/8/layout/vList2"/>
    <dgm:cxn modelId="{105AAA00-74FE-4335-8392-11795AF777D9}" type="presOf" srcId="{EFA6C548-1B6D-4E77-9C0E-B6826FAB5076}" destId="{18FC05FC-8DB8-48ED-95B9-B73CAB0A32B9}" srcOrd="0" destOrd="0" presId="urn:microsoft.com/office/officeart/2005/8/layout/vList2"/>
    <dgm:cxn modelId="{8B8D72F8-AA5B-439B-9374-CFFB7CABE5A6}" srcId="{312104E6-05BC-4B6B-B4D3-6083BC9A9181}" destId="{12B09D5A-9776-45FE-B7FD-9A5C48B60EAA}" srcOrd="0" destOrd="0" parTransId="{92E1BB18-ABAF-4144-B327-B48DEBD02DAE}" sibTransId="{0045D7CE-7FE2-456F-8127-A4C9B90966EF}"/>
    <dgm:cxn modelId="{A14BCF97-C98D-4B14-9B2A-A83947BABBB3}" type="presOf" srcId="{312104E6-05BC-4B6B-B4D3-6083BC9A9181}" destId="{B305F6E5-1FD0-4AA4-894B-3614734C4A31}" srcOrd="0" destOrd="0" presId="urn:microsoft.com/office/officeart/2005/8/layout/vList2"/>
    <dgm:cxn modelId="{E0D27C6C-53E9-437B-91A6-18BD7C49D10C}" type="presParOf" srcId="{B305F6E5-1FD0-4AA4-894B-3614734C4A31}" destId="{46094C9C-8BDE-45A6-9F1D-CCA91AB6C69F}" srcOrd="0" destOrd="0" presId="urn:microsoft.com/office/officeart/2005/8/layout/vList2"/>
    <dgm:cxn modelId="{A88AEC34-7032-4FE9-A9F8-AA224E350128}" type="presParOf" srcId="{B305F6E5-1FD0-4AA4-894B-3614734C4A31}" destId="{75D300BC-241C-474C-AFD2-0C2511C23D93}" srcOrd="1" destOrd="0" presId="urn:microsoft.com/office/officeart/2005/8/layout/vList2"/>
    <dgm:cxn modelId="{4BC029E8-09F5-4343-9B0A-2A1D6FAB73D1}" type="presParOf" srcId="{B305F6E5-1FD0-4AA4-894B-3614734C4A31}" destId="{18FC05FC-8DB8-48ED-95B9-B73CAB0A32B9}" srcOrd="2" destOrd="0" presId="urn:microsoft.com/office/officeart/2005/8/layout/vList2"/>
    <dgm:cxn modelId="{60D37BC7-A039-47D9-8C6D-7D8399600EAB}" type="presParOf" srcId="{B305F6E5-1FD0-4AA4-894B-3614734C4A31}" destId="{013DEF14-039D-4BA9-BF16-EC400C6103A2}" srcOrd="3" destOrd="0" presId="urn:microsoft.com/office/officeart/2005/8/layout/vList2"/>
    <dgm:cxn modelId="{1EAB3E25-8476-4D74-9152-A994F408084F}" type="presParOf" srcId="{B305F6E5-1FD0-4AA4-894B-3614734C4A31}" destId="{F151C15B-80E0-49FA-A8C3-7BDCFCBC04FD}" srcOrd="4" destOrd="0" presId="urn:microsoft.com/office/officeart/2005/8/layout/vList2"/>
    <dgm:cxn modelId="{DE88D3C6-992B-4F42-8617-91D218B92C8C}" type="presParOf" srcId="{B305F6E5-1FD0-4AA4-894B-3614734C4A31}" destId="{76A44F63-1C01-4E9A-BD92-DA7C02BE6943}" srcOrd="5" destOrd="0" presId="urn:microsoft.com/office/officeart/2005/8/layout/vList2"/>
    <dgm:cxn modelId="{EE25432F-9D63-4192-B1C4-E78E0E397F6A}" type="presParOf" srcId="{B305F6E5-1FD0-4AA4-894B-3614734C4A31}" destId="{FACB3DCC-AB0A-4F93-BC82-1A014F5BC3A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CB3963C-BF6D-46C9-9667-E74CD5075005}" type="doc">
      <dgm:prSet loTypeId="urn:microsoft.com/office/officeart/2005/8/layout/vList2" loCatId="list" qsTypeId="urn:microsoft.com/office/officeart/2005/8/quickstyle/simple3" qsCatId="simple" csTypeId="urn:microsoft.com/office/officeart/2005/8/colors/accent3_1" csCatId="accent3"/>
      <dgm:spPr/>
      <dgm:t>
        <a:bodyPr/>
        <a:lstStyle/>
        <a:p>
          <a:endParaRPr lang="ru-RU"/>
        </a:p>
      </dgm:t>
    </dgm:pt>
    <dgm:pt modelId="{C56FA4CC-22C1-480D-B81D-66E4748B53E0}">
      <dgm:prSet/>
      <dgm:spPr/>
      <dgm:t>
        <a:bodyPr/>
        <a:lstStyle/>
        <a:p>
          <a:pPr rtl="0"/>
          <a:r>
            <a:rPr lang="ru-RU" dirty="0" smtClean="0"/>
            <a:t>Снижение государственных расходов на научно-технические исследования</a:t>
          </a:r>
          <a:endParaRPr lang="ru-RU" dirty="0"/>
        </a:p>
      </dgm:t>
    </dgm:pt>
    <dgm:pt modelId="{B105AA37-AA15-4F8F-A3B4-3B3372E4F50B}" type="parTrans" cxnId="{E712B884-93EB-44B4-BBC0-1101A32EAD99}">
      <dgm:prSet/>
      <dgm:spPr/>
      <dgm:t>
        <a:bodyPr/>
        <a:lstStyle/>
        <a:p>
          <a:endParaRPr lang="ru-RU"/>
        </a:p>
      </dgm:t>
    </dgm:pt>
    <dgm:pt modelId="{D04E77CD-4FF5-43E0-AB40-7B36499534F2}" type="sibTrans" cxnId="{E712B884-93EB-44B4-BBC0-1101A32EAD99}">
      <dgm:prSet/>
      <dgm:spPr/>
      <dgm:t>
        <a:bodyPr/>
        <a:lstStyle/>
        <a:p>
          <a:endParaRPr lang="ru-RU"/>
        </a:p>
      </dgm:t>
    </dgm:pt>
    <dgm:pt modelId="{43C3FD66-2761-4F9A-9944-F1E2FEF3B68C}">
      <dgm:prSet/>
      <dgm:spPr/>
      <dgm:t>
        <a:bodyPr/>
        <a:lstStyle/>
        <a:p>
          <a:pPr rtl="0"/>
          <a:r>
            <a:rPr lang="ru-RU" smtClean="0"/>
            <a:t>Увеличения государственных расходов на научно-технические исследования</a:t>
          </a:r>
          <a:endParaRPr lang="ru-RU"/>
        </a:p>
      </dgm:t>
    </dgm:pt>
    <dgm:pt modelId="{F695278F-BF02-4564-AB40-372EC046E026}" type="parTrans" cxnId="{35207F18-3A2C-4937-9BC2-0FD429CB3690}">
      <dgm:prSet/>
      <dgm:spPr/>
      <dgm:t>
        <a:bodyPr/>
        <a:lstStyle/>
        <a:p>
          <a:endParaRPr lang="ru-RU"/>
        </a:p>
      </dgm:t>
    </dgm:pt>
    <dgm:pt modelId="{C10BEFE5-0180-4C8F-8D4C-F296BBD89BC8}" type="sibTrans" cxnId="{35207F18-3A2C-4937-9BC2-0FD429CB3690}">
      <dgm:prSet/>
      <dgm:spPr/>
      <dgm:t>
        <a:bodyPr/>
        <a:lstStyle/>
        <a:p>
          <a:endParaRPr lang="ru-RU"/>
        </a:p>
      </dgm:t>
    </dgm:pt>
    <dgm:pt modelId="{9FD0AEC6-4CF9-4530-BBF1-4ABBD61978D5}">
      <dgm:prSet/>
      <dgm:spPr/>
      <dgm:t>
        <a:bodyPr/>
        <a:lstStyle/>
        <a:p>
          <a:pPr rtl="0"/>
          <a:r>
            <a:rPr lang="ru-RU" smtClean="0"/>
            <a:t>Увеличение затрат налогоплательщиков на содержание аппарата управления</a:t>
          </a:r>
          <a:endParaRPr lang="ru-RU"/>
        </a:p>
      </dgm:t>
    </dgm:pt>
    <dgm:pt modelId="{C4B85432-6593-498A-B548-B863EB55AD40}" type="parTrans" cxnId="{CD2623E6-1A95-45B4-9950-27855FCC9C08}">
      <dgm:prSet/>
      <dgm:spPr/>
      <dgm:t>
        <a:bodyPr/>
        <a:lstStyle/>
        <a:p>
          <a:endParaRPr lang="ru-RU"/>
        </a:p>
      </dgm:t>
    </dgm:pt>
    <dgm:pt modelId="{607C36B4-AF55-4847-9287-118CE924201C}" type="sibTrans" cxnId="{CD2623E6-1A95-45B4-9950-27855FCC9C08}">
      <dgm:prSet/>
      <dgm:spPr/>
      <dgm:t>
        <a:bodyPr/>
        <a:lstStyle/>
        <a:p>
          <a:endParaRPr lang="ru-RU"/>
        </a:p>
      </dgm:t>
    </dgm:pt>
    <dgm:pt modelId="{02324FC2-4155-4486-AE93-A0E907FB752B}">
      <dgm:prSet/>
      <dgm:spPr/>
      <dgm:t>
        <a:bodyPr/>
        <a:lstStyle/>
        <a:p>
          <a:pPr rtl="0"/>
          <a:r>
            <a:rPr lang="ru-RU" smtClean="0"/>
            <a:t>Снижение доходов государственного бюджета</a:t>
          </a:r>
          <a:endParaRPr lang="ru-RU"/>
        </a:p>
      </dgm:t>
    </dgm:pt>
    <dgm:pt modelId="{C9DFF79B-0B00-4ABB-8120-9F615E8367F2}" type="parTrans" cxnId="{6CEA5976-0301-40D4-A0E1-BFF601BBE5F7}">
      <dgm:prSet/>
      <dgm:spPr/>
      <dgm:t>
        <a:bodyPr/>
        <a:lstStyle/>
        <a:p>
          <a:endParaRPr lang="ru-RU"/>
        </a:p>
      </dgm:t>
    </dgm:pt>
    <dgm:pt modelId="{FC7067B9-4F22-4A3B-9DA0-E11CFF165A97}" type="sibTrans" cxnId="{6CEA5976-0301-40D4-A0E1-BFF601BBE5F7}">
      <dgm:prSet/>
      <dgm:spPr/>
      <dgm:t>
        <a:bodyPr/>
        <a:lstStyle/>
        <a:p>
          <a:endParaRPr lang="ru-RU"/>
        </a:p>
      </dgm:t>
    </dgm:pt>
    <dgm:pt modelId="{49758BE4-9E55-45DD-9443-651A704E6DB7}" type="pres">
      <dgm:prSet presAssocID="{0CB3963C-BF6D-46C9-9667-E74CD5075005}" presName="linear" presStyleCnt="0">
        <dgm:presLayoutVars>
          <dgm:animLvl val="lvl"/>
          <dgm:resizeHandles val="exact"/>
        </dgm:presLayoutVars>
      </dgm:prSet>
      <dgm:spPr/>
      <dgm:t>
        <a:bodyPr/>
        <a:lstStyle/>
        <a:p>
          <a:endParaRPr lang="ru-RU"/>
        </a:p>
      </dgm:t>
    </dgm:pt>
    <dgm:pt modelId="{77FD6E80-FC59-493F-A1A1-AB4EEE7D4758}" type="pres">
      <dgm:prSet presAssocID="{C56FA4CC-22C1-480D-B81D-66E4748B53E0}" presName="parentText" presStyleLbl="node1" presStyleIdx="0" presStyleCnt="4">
        <dgm:presLayoutVars>
          <dgm:chMax val="0"/>
          <dgm:bulletEnabled val="1"/>
        </dgm:presLayoutVars>
      </dgm:prSet>
      <dgm:spPr/>
      <dgm:t>
        <a:bodyPr/>
        <a:lstStyle/>
        <a:p>
          <a:endParaRPr lang="ru-RU"/>
        </a:p>
      </dgm:t>
    </dgm:pt>
    <dgm:pt modelId="{AF9E577D-9965-43AC-9DEA-112DD3537933}" type="pres">
      <dgm:prSet presAssocID="{D04E77CD-4FF5-43E0-AB40-7B36499534F2}" presName="spacer" presStyleCnt="0"/>
      <dgm:spPr/>
    </dgm:pt>
    <dgm:pt modelId="{A9249E5A-BA6D-4550-854D-56AE7461C3B5}" type="pres">
      <dgm:prSet presAssocID="{43C3FD66-2761-4F9A-9944-F1E2FEF3B68C}" presName="parentText" presStyleLbl="node1" presStyleIdx="1" presStyleCnt="4">
        <dgm:presLayoutVars>
          <dgm:chMax val="0"/>
          <dgm:bulletEnabled val="1"/>
        </dgm:presLayoutVars>
      </dgm:prSet>
      <dgm:spPr/>
      <dgm:t>
        <a:bodyPr/>
        <a:lstStyle/>
        <a:p>
          <a:endParaRPr lang="ru-RU"/>
        </a:p>
      </dgm:t>
    </dgm:pt>
    <dgm:pt modelId="{0F668216-6A41-4BF0-9899-3F495FD12912}" type="pres">
      <dgm:prSet presAssocID="{C10BEFE5-0180-4C8F-8D4C-F296BBD89BC8}" presName="spacer" presStyleCnt="0"/>
      <dgm:spPr/>
    </dgm:pt>
    <dgm:pt modelId="{D64D64A5-DAAF-4E16-9F05-95F3AC2D4706}" type="pres">
      <dgm:prSet presAssocID="{9FD0AEC6-4CF9-4530-BBF1-4ABBD61978D5}" presName="parentText" presStyleLbl="node1" presStyleIdx="2" presStyleCnt="4">
        <dgm:presLayoutVars>
          <dgm:chMax val="0"/>
          <dgm:bulletEnabled val="1"/>
        </dgm:presLayoutVars>
      </dgm:prSet>
      <dgm:spPr/>
      <dgm:t>
        <a:bodyPr/>
        <a:lstStyle/>
        <a:p>
          <a:endParaRPr lang="ru-RU"/>
        </a:p>
      </dgm:t>
    </dgm:pt>
    <dgm:pt modelId="{D1FD348F-E308-46DF-AD0A-83A7133B5D3E}" type="pres">
      <dgm:prSet presAssocID="{607C36B4-AF55-4847-9287-118CE924201C}" presName="spacer" presStyleCnt="0"/>
      <dgm:spPr/>
    </dgm:pt>
    <dgm:pt modelId="{D2D788E7-1CE2-4100-8619-B78CD4C7F259}" type="pres">
      <dgm:prSet presAssocID="{02324FC2-4155-4486-AE93-A0E907FB752B}" presName="parentText" presStyleLbl="node1" presStyleIdx="3" presStyleCnt="4">
        <dgm:presLayoutVars>
          <dgm:chMax val="0"/>
          <dgm:bulletEnabled val="1"/>
        </dgm:presLayoutVars>
      </dgm:prSet>
      <dgm:spPr/>
      <dgm:t>
        <a:bodyPr/>
        <a:lstStyle/>
        <a:p>
          <a:endParaRPr lang="ru-RU"/>
        </a:p>
      </dgm:t>
    </dgm:pt>
  </dgm:ptLst>
  <dgm:cxnLst>
    <dgm:cxn modelId="{CD2623E6-1A95-45B4-9950-27855FCC9C08}" srcId="{0CB3963C-BF6D-46C9-9667-E74CD5075005}" destId="{9FD0AEC6-4CF9-4530-BBF1-4ABBD61978D5}" srcOrd="2" destOrd="0" parTransId="{C4B85432-6593-498A-B548-B863EB55AD40}" sibTransId="{607C36B4-AF55-4847-9287-118CE924201C}"/>
    <dgm:cxn modelId="{35207F18-3A2C-4937-9BC2-0FD429CB3690}" srcId="{0CB3963C-BF6D-46C9-9667-E74CD5075005}" destId="{43C3FD66-2761-4F9A-9944-F1E2FEF3B68C}" srcOrd="1" destOrd="0" parTransId="{F695278F-BF02-4564-AB40-372EC046E026}" sibTransId="{C10BEFE5-0180-4C8F-8D4C-F296BBD89BC8}"/>
    <dgm:cxn modelId="{38B9472A-7EB7-4B82-9183-08A7C0B7372D}" type="presOf" srcId="{C56FA4CC-22C1-480D-B81D-66E4748B53E0}" destId="{77FD6E80-FC59-493F-A1A1-AB4EEE7D4758}" srcOrd="0" destOrd="0" presId="urn:microsoft.com/office/officeart/2005/8/layout/vList2"/>
    <dgm:cxn modelId="{C0D510D1-FB05-4075-9017-B6701CE10896}" type="presOf" srcId="{43C3FD66-2761-4F9A-9944-F1E2FEF3B68C}" destId="{A9249E5A-BA6D-4550-854D-56AE7461C3B5}" srcOrd="0" destOrd="0" presId="urn:microsoft.com/office/officeart/2005/8/layout/vList2"/>
    <dgm:cxn modelId="{9D3AB200-9A78-4FBA-958E-CFE80DCABB1C}" type="presOf" srcId="{02324FC2-4155-4486-AE93-A0E907FB752B}" destId="{D2D788E7-1CE2-4100-8619-B78CD4C7F259}" srcOrd="0" destOrd="0" presId="urn:microsoft.com/office/officeart/2005/8/layout/vList2"/>
    <dgm:cxn modelId="{E712B884-93EB-44B4-BBC0-1101A32EAD99}" srcId="{0CB3963C-BF6D-46C9-9667-E74CD5075005}" destId="{C56FA4CC-22C1-480D-B81D-66E4748B53E0}" srcOrd="0" destOrd="0" parTransId="{B105AA37-AA15-4F8F-A3B4-3B3372E4F50B}" sibTransId="{D04E77CD-4FF5-43E0-AB40-7B36499534F2}"/>
    <dgm:cxn modelId="{574BBC64-A669-4E70-B45F-D67C9C9714AF}" type="presOf" srcId="{9FD0AEC6-4CF9-4530-BBF1-4ABBD61978D5}" destId="{D64D64A5-DAAF-4E16-9F05-95F3AC2D4706}" srcOrd="0" destOrd="0" presId="urn:microsoft.com/office/officeart/2005/8/layout/vList2"/>
    <dgm:cxn modelId="{877D9CFE-4032-49FE-A35B-C9B7CF174D61}" type="presOf" srcId="{0CB3963C-BF6D-46C9-9667-E74CD5075005}" destId="{49758BE4-9E55-45DD-9443-651A704E6DB7}" srcOrd="0" destOrd="0" presId="urn:microsoft.com/office/officeart/2005/8/layout/vList2"/>
    <dgm:cxn modelId="{6CEA5976-0301-40D4-A0E1-BFF601BBE5F7}" srcId="{0CB3963C-BF6D-46C9-9667-E74CD5075005}" destId="{02324FC2-4155-4486-AE93-A0E907FB752B}" srcOrd="3" destOrd="0" parTransId="{C9DFF79B-0B00-4ABB-8120-9F615E8367F2}" sibTransId="{FC7067B9-4F22-4A3B-9DA0-E11CFF165A97}"/>
    <dgm:cxn modelId="{7912FDE1-BC45-49A8-979C-6B1597F1AB4A}" type="presParOf" srcId="{49758BE4-9E55-45DD-9443-651A704E6DB7}" destId="{77FD6E80-FC59-493F-A1A1-AB4EEE7D4758}" srcOrd="0" destOrd="0" presId="urn:microsoft.com/office/officeart/2005/8/layout/vList2"/>
    <dgm:cxn modelId="{32460882-313B-4772-9B31-EB7B7607485F}" type="presParOf" srcId="{49758BE4-9E55-45DD-9443-651A704E6DB7}" destId="{AF9E577D-9965-43AC-9DEA-112DD3537933}" srcOrd="1" destOrd="0" presId="urn:microsoft.com/office/officeart/2005/8/layout/vList2"/>
    <dgm:cxn modelId="{51E7A1C9-71E1-43C0-A043-BD4329FCF98D}" type="presParOf" srcId="{49758BE4-9E55-45DD-9443-651A704E6DB7}" destId="{A9249E5A-BA6D-4550-854D-56AE7461C3B5}" srcOrd="2" destOrd="0" presId="urn:microsoft.com/office/officeart/2005/8/layout/vList2"/>
    <dgm:cxn modelId="{BD1F3FC2-87B4-48B3-8D35-8AAB60D4724D}" type="presParOf" srcId="{49758BE4-9E55-45DD-9443-651A704E6DB7}" destId="{0F668216-6A41-4BF0-9899-3F495FD12912}" srcOrd="3" destOrd="0" presId="urn:microsoft.com/office/officeart/2005/8/layout/vList2"/>
    <dgm:cxn modelId="{095CC7E5-4B53-4D73-8A7D-6C1BBE4BD810}" type="presParOf" srcId="{49758BE4-9E55-45DD-9443-651A704E6DB7}" destId="{D64D64A5-DAAF-4E16-9F05-95F3AC2D4706}" srcOrd="4" destOrd="0" presId="urn:microsoft.com/office/officeart/2005/8/layout/vList2"/>
    <dgm:cxn modelId="{411D3ED1-C458-4CB1-9F2B-4E3131E9C263}" type="presParOf" srcId="{49758BE4-9E55-45DD-9443-651A704E6DB7}" destId="{D1FD348F-E308-46DF-AD0A-83A7133B5D3E}" srcOrd="5" destOrd="0" presId="urn:microsoft.com/office/officeart/2005/8/layout/vList2"/>
    <dgm:cxn modelId="{25F808B2-1E8D-4675-9375-C5D5BD8BE1B2}" type="presParOf" srcId="{49758BE4-9E55-45DD-9443-651A704E6DB7}" destId="{D2D788E7-1CE2-4100-8619-B78CD4C7F25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95DCB1B-01EC-4A62-8617-358E6560824A}" type="doc">
      <dgm:prSet loTypeId="urn:microsoft.com/office/officeart/2005/8/layout/vList2" loCatId="list" qsTypeId="urn:microsoft.com/office/officeart/2005/8/quickstyle/simple3" qsCatId="simple" csTypeId="urn:microsoft.com/office/officeart/2005/8/colors/accent3_1" csCatId="accent3"/>
      <dgm:spPr/>
      <dgm:t>
        <a:bodyPr/>
        <a:lstStyle/>
        <a:p>
          <a:endParaRPr lang="ru-RU"/>
        </a:p>
      </dgm:t>
    </dgm:pt>
    <dgm:pt modelId="{650384AA-FFBE-4570-A0B2-45E4EA087D38}">
      <dgm:prSet custT="1"/>
      <dgm:spPr/>
      <dgm:t>
        <a:bodyPr/>
        <a:lstStyle/>
        <a:p>
          <a:pPr rtl="0"/>
          <a:r>
            <a:rPr lang="ru-RU" sz="1800" smtClean="0"/>
            <a:t>Деньги, которые вы могли бы заработать, вместо учебы, поступив на работу.</a:t>
          </a:r>
          <a:endParaRPr lang="ru-RU" sz="1800"/>
        </a:p>
      </dgm:t>
    </dgm:pt>
    <dgm:pt modelId="{72DA09AF-8487-4C26-9231-1FBDA675F8BF}" type="parTrans" cxnId="{23B7DEB0-B2D8-4D01-9745-B0A60452652A}">
      <dgm:prSet/>
      <dgm:spPr/>
      <dgm:t>
        <a:bodyPr/>
        <a:lstStyle/>
        <a:p>
          <a:endParaRPr lang="ru-RU" sz="2400"/>
        </a:p>
      </dgm:t>
    </dgm:pt>
    <dgm:pt modelId="{078A13B1-DEAB-4CE1-8BDB-CD66C02FF5F2}" type="sibTrans" cxnId="{23B7DEB0-B2D8-4D01-9745-B0A60452652A}">
      <dgm:prSet/>
      <dgm:spPr/>
      <dgm:t>
        <a:bodyPr/>
        <a:lstStyle/>
        <a:p>
          <a:endParaRPr lang="ru-RU" sz="2400"/>
        </a:p>
      </dgm:t>
    </dgm:pt>
    <dgm:pt modelId="{263DE4B0-5D9A-4031-900D-7C5B21134643}">
      <dgm:prSet custT="1"/>
      <dgm:spPr/>
      <dgm:t>
        <a:bodyPr/>
        <a:lstStyle/>
        <a:p>
          <a:pPr rtl="0"/>
          <a:r>
            <a:rPr lang="ru-RU" sz="1800" smtClean="0"/>
            <a:t>Знания, которые вы получите, обучаясь в университете.</a:t>
          </a:r>
          <a:endParaRPr lang="ru-RU" sz="1800"/>
        </a:p>
      </dgm:t>
    </dgm:pt>
    <dgm:pt modelId="{9525EC58-F852-4973-9BB5-5012C3EF3F5A}" type="parTrans" cxnId="{AE0EE2BE-57F9-401F-8769-F49676A523B1}">
      <dgm:prSet/>
      <dgm:spPr/>
      <dgm:t>
        <a:bodyPr/>
        <a:lstStyle/>
        <a:p>
          <a:endParaRPr lang="ru-RU" sz="2400"/>
        </a:p>
      </dgm:t>
    </dgm:pt>
    <dgm:pt modelId="{2B5A5D75-117D-43FE-A11C-1A0EB6F58694}" type="sibTrans" cxnId="{AE0EE2BE-57F9-401F-8769-F49676A523B1}">
      <dgm:prSet/>
      <dgm:spPr/>
      <dgm:t>
        <a:bodyPr/>
        <a:lstStyle/>
        <a:p>
          <a:endParaRPr lang="ru-RU" sz="2400"/>
        </a:p>
      </dgm:t>
    </dgm:pt>
    <dgm:pt modelId="{49E91A2D-A653-47F0-8ADA-A36AC3D8D9B6}">
      <dgm:prSet custT="1"/>
      <dgm:spPr/>
      <dgm:t>
        <a:bodyPr/>
        <a:lstStyle/>
        <a:p>
          <a:pPr rtl="0"/>
          <a:r>
            <a:rPr lang="ru-RU" sz="1800" smtClean="0"/>
            <a:t>Деньги, которые вам пришлось бы заплатить, если бы обучение в университете было платным.</a:t>
          </a:r>
          <a:endParaRPr lang="ru-RU" sz="1800"/>
        </a:p>
      </dgm:t>
    </dgm:pt>
    <dgm:pt modelId="{EAA58B40-8049-4A9D-B1F2-BE7466315320}" type="parTrans" cxnId="{845C4F61-552E-41BB-AA5E-6A73C1E21074}">
      <dgm:prSet/>
      <dgm:spPr/>
      <dgm:t>
        <a:bodyPr/>
        <a:lstStyle/>
        <a:p>
          <a:endParaRPr lang="ru-RU" sz="2400"/>
        </a:p>
      </dgm:t>
    </dgm:pt>
    <dgm:pt modelId="{BBEA0B25-3054-41AE-B640-BEBD0E2F4675}" type="sibTrans" cxnId="{845C4F61-552E-41BB-AA5E-6A73C1E21074}">
      <dgm:prSet/>
      <dgm:spPr/>
      <dgm:t>
        <a:bodyPr/>
        <a:lstStyle/>
        <a:p>
          <a:endParaRPr lang="ru-RU" sz="2400"/>
        </a:p>
      </dgm:t>
    </dgm:pt>
    <dgm:pt modelId="{201A2857-03E4-4DC1-9F22-1347E5AEC260}">
      <dgm:prSet custT="1"/>
      <dgm:spPr/>
      <dgm:t>
        <a:bodyPr/>
        <a:lstStyle/>
        <a:p>
          <a:pPr rtl="0"/>
          <a:r>
            <a:rPr lang="ru-RU" sz="1800" smtClean="0"/>
            <a:t>Деньги, которые вы сможете заработать после окончания учебы.</a:t>
          </a:r>
          <a:endParaRPr lang="ru-RU" sz="1800"/>
        </a:p>
      </dgm:t>
    </dgm:pt>
    <dgm:pt modelId="{4C692506-ED6B-4E98-BE81-9D351469708F}" type="parTrans" cxnId="{D72CDA3F-0B67-430F-A9BC-9D4780907BE2}">
      <dgm:prSet/>
      <dgm:spPr/>
      <dgm:t>
        <a:bodyPr/>
        <a:lstStyle/>
        <a:p>
          <a:endParaRPr lang="ru-RU" sz="2400"/>
        </a:p>
      </dgm:t>
    </dgm:pt>
    <dgm:pt modelId="{3605B6B5-684E-4F64-ACF6-5A5AC43372C0}" type="sibTrans" cxnId="{D72CDA3F-0B67-430F-A9BC-9D4780907BE2}">
      <dgm:prSet/>
      <dgm:spPr/>
      <dgm:t>
        <a:bodyPr/>
        <a:lstStyle/>
        <a:p>
          <a:endParaRPr lang="ru-RU" sz="2400"/>
        </a:p>
      </dgm:t>
    </dgm:pt>
    <dgm:pt modelId="{4BF4077F-1AFC-4CC7-BDBA-1CB21997E7D6}" type="pres">
      <dgm:prSet presAssocID="{E95DCB1B-01EC-4A62-8617-358E6560824A}" presName="linear" presStyleCnt="0">
        <dgm:presLayoutVars>
          <dgm:animLvl val="lvl"/>
          <dgm:resizeHandles val="exact"/>
        </dgm:presLayoutVars>
      </dgm:prSet>
      <dgm:spPr/>
      <dgm:t>
        <a:bodyPr/>
        <a:lstStyle/>
        <a:p>
          <a:endParaRPr lang="ru-RU"/>
        </a:p>
      </dgm:t>
    </dgm:pt>
    <dgm:pt modelId="{89CA9CF5-EA43-4A3E-809B-2063145BE401}" type="pres">
      <dgm:prSet presAssocID="{650384AA-FFBE-4570-A0B2-45E4EA087D38}" presName="parentText" presStyleLbl="node1" presStyleIdx="0" presStyleCnt="4">
        <dgm:presLayoutVars>
          <dgm:chMax val="0"/>
          <dgm:bulletEnabled val="1"/>
        </dgm:presLayoutVars>
      </dgm:prSet>
      <dgm:spPr/>
      <dgm:t>
        <a:bodyPr/>
        <a:lstStyle/>
        <a:p>
          <a:endParaRPr lang="ru-RU"/>
        </a:p>
      </dgm:t>
    </dgm:pt>
    <dgm:pt modelId="{7F351D51-3F84-42B0-9424-E2835C6D6A1D}" type="pres">
      <dgm:prSet presAssocID="{078A13B1-DEAB-4CE1-8BDB-CD66C02FF5F2}" presName="spacer" presStyleCnt="0"/>
      <dgm:spPr/>
    </dgm:pt>
    <dgm:pt modelId="{7DBB15B2-45B8-449A-819D-098E2B126847}" type="pres">
      <dgm:prSet presAssocID="{263DE4B0-5D9A-4031-900D-7C5B21134643}" presName="parentText" presStyleLbl="node1" presStyleIdx="1" presStyleCnt="4">
        <dgm:presLayoutVars>
          <dgm:chMax val="0"/>
          <dgm:bulletEnabled val="1"/>
        </dgm:presLayoutVars>
      </dgm:prSet>
      <dgm:spPr/>
      <dgm:t>
        <a:bodyPr/>
        <a:lstStyle/>
        <a:p>
          <a:endParaRPr lang="ru-RU"/>
        </a:p>
      </dgm:t>
    </dgm:pt>
    <dgm:pt modelId="{6F7074C1-6A30-4393-A13A-F44CE0441AC9}" type="pres">
      <dgm:prSet presAssocID="{2B5A5D75-117D-43FE-A11C-1A0EB6F58694}" presName="spacer" presStyleCnt="0"/>
      <dgm:spPr/>
    </dgm:pt>
    <dgm:pt modelId="{6151F64B-15F6-42FC-AE31-9781230DD56F}" type="pres">
      <dgm:prSet presAssocID="{49E91A2D-A653-47F0-8ADA-A36AC3D8D9B6}" presName="parentText" presStyleLbl="node1" presStyleIdx="2" presStyleCnt="4">
        <dgm:presLayoutVars>
          <dgm:chMax val="0"/>
          <dgm:bulletEnabled val="1"/>
        </dgm:presLayoutVars>
      </dgm:prSet>
      <dgm:spPr/>
      <dgm:t>
        <a:bodyPr/>
        <a:lstStyle/>
        <a:p>
          <a:endParaRPr lang="ru-RU"/>
        </a:p>
      </dgm:t>
    </dgm:pt>
    <dgm:pt modelId="{C6A04BDB-6582-4296-AD7A-3840579D123A}" type="pres">
      <dgm:prSet presAssocID="{BBEA0B25-3054-41AE-B640-BEBD0E2F4675}" presName="spacer" presStyleCnt="0"/>
      <dgm:spPr/>
    </dgm:pt>
    <dgm:pt modelId="{D4128CCE-48FC-4F91-9EED-9C8F402242D4}" type="pres">
      <dgm:prSet presAssocID="{201A2857-03E4-4DC1-9F22-1347E5AEC260}" presName="parentText" presStyleLbl="node1" presStyleIdx="3" presStyleCnt="4">
        <dgm:presLayoutVars>
          <dgm:chMax val="0"/>
          <dgm:bulletEnabled val="1"/>
        </dgm:presLayoutVars>
      </dgm:prSet>
      <dgm:spPr/>
      <dgm:t>
        <a:bodyPr/>
        <a:lstStyle/>
        <a:p>
          <a:endParaRPr lang="ru-RU"/>
        </a:p>
      </dgm:t>
    </dgm:pt>
  </dgm:ptLst>
  <dgm:cxnLst>
    <dgm:cxn modelId="{845C4F61-552E-41BB-AA5E-6A73C1E21074}" srcId="{E95DCB1B-01EC-4A62-8617-358E6560824A}" destId="{49E91A2D-A653-47F0-8ADA-A36AC3D8D9B6}" srcOrd="2" destOrd="0" parTransId="{EAA58B40-8049-4A9D-B1F2-BE7466315320}" sibTransId="{BBEA0B25-3054-41AE-B640-BEBD0E2F4675}"/>
    <dgm:cxn modelId="{17951980-87E1-4046-8842-EF8DE71D96E4}" type="presOf" srcId="{263DE4B0-5D9A-4031-900D-7C5B21134643}" destId="{7DBB15B2-45B8-449A-819D-098E2B126847}" srcOrd="0" destOrd="0" presId="urn:microsoft.com/office/officeart/2005/8/layout/vList2"/>
    <dgm:cxn modelId="{F2C5AE32-0FF8-447E-A0A7-AF6ECB698D3B}" type="presOf" srcId="{650384AA-FFBE-4570-A0B2-45E4EA087D38}" destId="{89CA9CF5-EA43-4A3E-809B-2063145BE401}" srcOrd="0" destOrd="0" presId="urn:microsoft.com/office/officeart/2005/8/layout/vList2"/>
    <dgm:cxn modelId="{92845FD8-FF32-4468-9FE3-E9C7506255E6}" type="presOf" srcId="{E95DCB1B-01EC-4A62-8617-358E6560824A}" destId="{4BF4077F-1AFC-4CC7-BDBA-1CB21997E7D6}" srcOrd="0" destOrd="0" presId="urn:microsoft.com/office/officeart/2005/8/layout/vList2"/>
    <dgm:cxn modelId="{AE0EE2BE-57F9-401F-8769-F49676A523B1}" srcId="{E95DCB1B-01EC-4A62-8617-358E6560824A}" destId="{263DE4B0-5D9A-4031-900D-7C5B21134643}" srcOrd="1" destOrd="0" parTransId="{9525EC58-F852-4973-9BB5-5012C3EF3F5A}" sibTransId="{2B5A5D75-117D-43FE-A11C-1A0EB6F58694}"/>
    <dgm:cxn modelId="{23B7DEB0-B2D8-4D01-9745-B0A60452652A}" srcId="{E95DCB1B-01EC-4A62-8617-358E6560824A}" destId="{650384AA-FFBE-4570-A0B2-45E4EA087D38}" srcOrd="0" destOrd="0" parTransId="{72DA09AF-8487-4C26-9231-1FBDA675F8BF}" sibTransId="{078A13B1-DEAB-4CE1-8BDB-CD66C02FF5F2}"/>
    <dgm:cxn modelId="{D72CDA3F-0B67-430F-A9BC-9D4780907BE2}" srcId="{E95DCB1B-01EC-4A62-8617-358E6560824A}" destId="{201A2857-03E4-4DC1-9F22-1347E5AEC260}" srcOrd="3" destOrd="0" parTransId="{4C692506-ED6B-4E98-BE81-9D351469708F}" sibTransId="{3605B6B5-684E-4F64-ACF6-5A5AC43372C0}"/>
    <dgm:cxn modelId="{9923E794-8424-49C5-AD90-C3E0C0FD7E7C}" type="presOf" srcId="{201A2857-03E4-4DC1-9F22-1347E5AEC260}" destId="{D4128CCE-48FC-4F91-9EED-9C8F402242D4}" srcOrd="0" destOrd="0" presId="urn:microsoft.com/office/officeart/2005/8/layout/vList2"/>
    <dgm:cxn modelId="{F21B272C-2EE3-470B-B27F-0BF56944CFA5}" type="presOf" srcId="{49E91A2D-A653-47F0-8ADA-A36AC3D8D9B6}" destId="{6151F64B-15F6-42FC-AE31-9781230DD56F}" srcOrd="0" destOrd="0" presId="urn:microsoft.com/office/officeart/2005/8/layout/vList2"/>
    <dgm:cxn modelId="{49B8EE4B-8D49-44D4-961F-F64B409F8A53}" type="presParOf" srcId="{4BF4077F-1AFC-4CC7-BDBA-1CB21997E7D6}" destId="{89CA9CF5-EA43-4A3E-809B-2063145BE401}" srcOrd="0" destOrd="0" presId="urn:microsoft.com/office/officeart/2005/8/layout/vList2"/>
    <dgm:cxn modelId="{0843E0BC-7182-4285-BF71-6C0B3915E4D6}" type="presParOf" srcId="{4BF4077F-1AFC-4CC7-BDBA-1CB21997E7D6}" destId="{7F351D51-3F84-42B0-9424-E2835C6D6A1D}" srcOrd="1" destOrd="0" presId="urn:microsoft.com/office/officeart/2005/8/layout/vList2"/>
    <dgm:cxn modelId="{8C64D5E5-4202-48C1-995B-74DEE11F64A9}" type="presParOf" srcId="{4BF4077F-1AFC-4CC7-BDBA-1CB21997E7D6}" destId="{7DBB15B2-45B8-449A-819D-098E2B126847}" srcOrd="2" destOrd="0" presId="urn:microsoft.com/office/officeart/2005/8/layout/vList2"/>
    <dgm:cxn modelId="{95519935-3C2E-4E9A-94A6-DE5509CC4912}" type="presParOf" srcId="{4BF4077F-1AFC-4CC7-BDBA-1CB21997E7D6}" destId="{6F7074C1-6A30-4393-A13A-F44CE0441AC9}" srcOrd="3" destOrd="0" presId="urn:microsoft.com/office/officeart/2005/8/layout/vList2"/>
    <dgm:cxn modelId="{A7700444-D682-4EAE-8DAD-31F53FF90719}" type="presParOf" srcId="{4BF4077F-1AFC-4CC7-BDBA-1CB21997E7D6}" destId="{6151F64B-15F6-42FC-AE31-9781230DD56F}" srcOrd="4" destOrd="0" presId="urn:microsoft.com/office/officeart/2005/8/layout/vList2"/>
    <dgm:cxn modelId="{970009DD-FF08-4C4C-8827-9BB1047B0DF3}" type="presParOf" srcId="{4BF4077F-1AFC-4CC7-BDBA-1CB21997E7D6}" destId="{C6A04BDB-6582-4296-AD7A-3840579D123A}" srcOrd="5" destOrd="0" presId="urn:microsoft.com/office/officeart/2005/8/layout/vList2"/>
    <dgm:cxn modelId="{C307100A-17DC-41E8-A0F3-AB41F8EBD040}" type="presParOf" srcId="{4BF4077F-1AFC-4CC7-BDBA-1CB21997E7D6}" destId="{D4128CCE-48FC-4F91-9EED-9C8F402242D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57CC266-F058-48CA-A1DA-A778795CFF41}" type="doc">
      <dgm:prSet loTypeId="urn:microsoft.com/office/officeart/2005/8/layout/default" loCatId="list" qsTypeId="urn:microsoft.com/office/officeart/2005/8/quickstyle/simple3" qsCatId="simple" csTypeId="urn:microsoft.com/office/officeart/2005/8/colors/accent1_2" csCatId="accent1"/>
      <dgm:spPr/>
      <dgm:t>
        <a:bodyPr/>
        <a:lstStyle/>
        <a:p>
          <a:endParaRPr lang="ru-RU"/>
        </a:p>
      </dgm:t>
    </dgm:pt>
    <dgm:pt modelId="{CB5D0562-4BBF-40A5-9F8F-D8544B46D5CC}">
      <dgm:prSet/>
      <dgm:spPr/>
      <dgm:t>
        <a:bodyPr/>
        <a:lstStyle/>
        <a:p>
          <a:pPr rtl="0"/>
          <a:r>
            <a:rPr lang="ru-RU" smtClean="0"/>
            <a:t>15 роботам;</a:t>
          </a:r>
          <a:endParaRPr lang="ru-RU"/>
        </a:p>
      </dgm:t>
    </dgm:pt>
    <dgm:pt modelId="{87CCEB2D-303C-4B6E-A91A-DB30E64D553A}" type="parTrans" cxnId="{1DE21B00-1BF9-4285-B4AB-F0189D9D92A7}">
      <dgm:prSet/>
      <dgm:spPr/>
      <dgm:t>
        <a:bodyPr/>
        <a:lstStyle/>
        <a:p>
          <a:endParaRPr lang="ru-RU"/>
        </a:p>
      </dgm:t>
    </dgm:pt>
    <dgm:pt modelId="{D9952FFE-7083-444F-9FEB-C179F94D44DC}" type="sibTrans" cxnId="{1DE21B00-1BF9-4285-B4AB-F0189D9D92A7}">
      <dgm:prSet/>
      <dgm:spPr/>
      <dgm:t>
        <a:bodyPr/>
        <a:lstStyle/>
        <a:p>
          <a:endParaRPr lang="ru-RU"/>
        </a:p>
      </dgm:t>
    </dgm:pt>
    <dgm:pt modelId="{21D7315A-63D9-4570-B7FF-C060DB842517}">
      <dgm:prSet/>
      <dgm:spPr/>
      <dgm:t>
        <a:bodyPr/>
        <a:lstStyle/>
        <a:p>
          <a:pPr rtl="0"/>
          <a:r>
            <a:rPr lang="ru-RU" smtClean="0"/>
            <a:t>25 роботам;</a:t>
          </a:r>
          <a:endParaRPr lang="ru-RU"/>
        </a:p>
      </dgm:t>
    </dgm:pt>
    <dgm:pt modelId="{BE349969-6E13-449A-8D90-87512B93E012}" type="parTrans" cxnId="{9F450352-40E1-4B15-9975-45FD35A16B2A}">
      <dgm:prSet/>
      <dgm:spPr/>
      <dgm:t>
        <a:bodyPr/>
        <a:lstStyle/>
        <a:p>
          <a:endParaRPr lang="ru-RU"/>
        </a:p>
      </dgm:t>
    </dgm:pt>
    <dgm:pt modelId="{35674EA1-13B0-4487-B6C6-6A4C2BCFE693}" type="sibTrans" cxnId="{9F450352-40E1-4B15-9975-45FD35A16B2A}">
      <dgm:prSet/>
      <dgm:spPr/>
      <dgm:t>
        <a:bodyPr/>
        <a:lstStyle/>
        <a:p>
          <a:endParaRPr lang="ru-RU"/>
        </a:p>
      </dgm:t>
    </dgm:pt>
    <dgm:pt modelId="{279E300B-5E68-408F-8FFB-A79BBE6459F2}">
      <dgm:prSet/>
      <dgm:spPr/>
      <dgm:t>
        <a:bodyPr/>
        <a:lstStyle/>
        <a:p>
          <a:pPr rtl="0"/>
          <a:r>
            <a:rPr lang="ru-RU" smtClean="0"/>
            <a:t>40 роботам; </a:t>
          </a:r>
          <a:endParaRPr lang="ru-RU"/>
        </a:p>
      </dgm:t>
    </dgm:pt>
    <dgm:pt modelId="{4EC83A8E-E7FB-480A-B2C5-3FD2DA6DF7C1}" type="parTrans" cxnId="{13762CD9-322A-4E5C-9A4D-63C3282FFCC2}">
      <dgm:prSet/>
      <dgm:spPr/>
      <dgm:t>
        <a:bodyPr/>
        <a:lstStyle/>
        <a:p>
          <a:endParaRPr lang="ru-RU"/>
        </a:p>
      </dgm:t>
    </dgm:pt>
    <dgm:pt modelId="{B8F6AE19-395C-4289-AB9D-E24588FA8D2C}" type="sibTrans" cxnId="{13762CD9-322A-4E5C-9A4D-63C3282FFCC2}">
      <dgm:prSet/>
      <dgm:spPr/>
      <dgm:t>
        <a:bodyPr/>
        <a:lstStyle/>
        <a:p>
          <a:endParaRPr lang="ru-RU"/>
        </a:p>
      </dgm:t>
    </dgm:pt>
    <dgm:pt modelId="{F21354CA-036A-4A6C-96C6-F5FC032D81B0}">
      <dgm:prSet/>
      <dgm:spPr/>
      <dgm:t>
        <a:bodyPr/>
        <a:lstStyle/>
        <a:p>
          <a:pPr rtl="0"/>
          <a:r>
            <a:rPr lang="ru-RU" smtClean="0"/>
            <a:t>80 роботам;</a:t>
          </a:r>
          <a:endParaRPr lang="ru-RU"/>
        </a:p>
      </dgm:t>
    </dgm:pt>
    <dgm:pt modelId="{85379E99-5069-44C0-8EEB-E5BCC80842A6}" type="parTrans" cxnId="{79AB3703-62B6-498D-9878-0DCC07795F32}">
      <dgm:prSet/>
      <dgm:spPr/>
      <dgm:t>
        <a:bodyPr/>
        <a:lstStyle/>
        <a:p>
          <a:endParaRPr lang="ru-RU"/>
        </a:p>
      </dgm:t>
    </dgm:pt>
    <dgm:pt modelId="{4DCAC171-639B-4B62-B72F-432E4635655E}" type="sibTrans" cxnId="{79AB3703-62B6-498D-9878-0DCC07795F32}">
      <dgm:prSet/>
      <dgm:spPr/>
      <dgm:t>
        <a:bodyPr/>
        <a:lstStyle/>
        <a:p>
          <a:endParaRPr lang="ru-RU"/>
        </a:p>
      </dgm:t>
    </dgm:pt>
    <dgm:pt modelId="{5D06C0D5-0FE9-4528-9FE6-E4B09FC6DC84}">
      <dgm:prSet/>
      <dgm:spPr/>
      <dgm:t>
        <a:bodyPr/>
        <a:lstStyle/>
        <a:p>
          <a:pPr rtl="0"/>
          <a:r>
            <a:rPr lang="ru-RU" smtClean="0"/>
            <a:t>185 роботам.</a:t>
          </a:r>
          <a:endParaRPr lang="ru-RU"/>
        </a:p>
      </dgm:t>
    </dgm:pt>
    <dgm:pt modelId="{84AB14DD-5F9B-4FA6-9EFC-4788B8041658}" type="parTrans" cxnId="{922B3748-9FE0-4A08-920C-B28A12A31DFB}">
      <dgm:prSet/>
      <dgm:spPr/>
      <dgm:t>
        <a:bodyPr/>
        <a:lstStyle/>
        <a:p>
          <a:endParaRPr lang="ru-RU"/>
        </a:p>
      </dgm:t>
    </dgm:pt>
    <dgm:pt modelId="{433A3819-D3CE-4BBE-AF2F-95DDEDE82482}" type="sibTrans" cxnId="{922B3748-9FE0-4A08-920C-B28A12A31DFB}">
      <dgm:prSet/>
      <dgm:spPr/>
      <dgm:t>
        <a:bodyPr/>
        <a:lstStyle/>
        <a:p>
          <a:endParaRPr lang="ru-RU"/>
        </a:p>
      </dgm:t>
    </dgm:pt>
    <dgm:pt modelId="{628A7617-2DF9-4358-8F73-2EEFAD3764CC}" type="pres">
      <dgm:prSet presAssocID="{357CC266-F058-48CA-A1DA-A778795CFF41}" presName="diagram" presStyleCnt="0">
        <dgm:presLayoutVars>
          <dgm:dir/>
          <dgm:resizeHandles val="exact"/>
        </dgm:presLayoutVars>
      </dgm:prSet>
      <dgm:spPr/>
      <dgm:t>
        <a:bodyPr/>
        <a:lstStyle/>
        <a:p>
          <a:endParaRPr lang="ru-RU"/>
        </a:p>
      </dgm:t>
    </dgm:pt>
    <dgm:pt modelId="{A6C5E583-DDE5-440D-A5E3-01400CC46DF0}" type="pres">
      <dgm:prSet presAssocID="{CB5D0562-4BBF-40A5-9F8F-D8544B46D5CC}" presName="node" presStyleLbl="node1" presStyleIdx="0" presStyleCnt="5">
        <dgm:presLayoutVars>
          <dgm:bulletEnabled val="1"/>
        </dgm:presLayoutVars>
      </dgm:prSet>
      <dgm:spPr/>
      <dgm:t>
        <a:bodyPr/>
        <a:lstStyle/>
        <a:p>
          <a:endParaRPr lang="ru-RU"/>
        </a:p>
      </dgm:t>
    </dgm:pt>
    <dgm:pt modelId="{D6E4ED86-9FF8-4CD5-B9F3-BE2A279EAB77}" type="pres">
      <dgm:prSet presAssocID="{D9952FFE-7083-444F-9FEB-C179F94D44DC}" presName="sibTrans" presStyleCnt="0"/>
      <dgm:spPr/>
    </dgm:pt>
    <dgm:pt modelId="{4067DAE6-2E35-45DB-8DD2-324ACAEE9BBC}" type="pres">
      <dgm:prSet presAssocID="{21D7315A-63D9-4570-B7FF-C060DB842517}" presName="node" presStyleLbl="node1" presStyleIdx="1" presStyleCnt="5">
        <dgm:presLayoutVars>
          <dgm:bulletEnabled val="1"/>
        </dgm:presLayoutVars>
      </dgm:prSet>
      <dgm:spPr/>
      <dgm:t>
        <a:bodyPr/>
        <a:lstStyle/>
        <a:p>
          <a:endParaRPr lang="ru-RU"/>
        </a:p>
      </dgm:t>
    </dgm:pt>
    <dgm:pt modelId="{565DE84B-1C92-4B44-9FB5-B468F5AB5C02}" type="pres">
      <dgm:prSet presAssocID="{35674EA1-13B0-4487-B6C6-6A4C2BCFE693}" presName="sibTrans" presStyleCnt="0"/>
      <dgm:spPr/>
    </dgm:pt>
    <dgm:pt modelId="{9411AEC8-8FEF-46FE-8D59-853DD23B1A68}" type="pres">
      <dgm:prSet presAssocID="{279E300B-5E68-408F-8FFB-A79BBE6459F2}" presName="node" presStyleLbl="node1" presStyleIdx="2" presStyleCnt="5">
        <dgm:presLayoutVars>
          <dgm:bulletEnabled val="1"/>
        </dgm:presLayoutVars>
      </dgm:prSet>
      <dgm:spPr/>
      <dgm:t>
        <a:bodyPr/>
        <a:lstStyle/>
        <a:p>
          <a:endParaRPr lang="ru-RU"/>
        </a:p>
      </dgm:t>
    </dgm:pt>
    <dgm:pt modelId="{D77AB9AA-4DA6-462A-B6A9-68B11AA0AFA7}" type="pres">
      <dgm:prSet presAssocID="{B8F6AE19-395C-4289-AB9D-E24588FA8D2C}" presName="sibTrans" presStyleCnt="0"/>
      <dgm:spPr/>
    </dgm:pt>
    <dgm:pt modelId="{8687F370-9E44-4330-810F-603A7310A3CC}" type="pres">
      <dgm:prSet presAssocID="{F21354CA-036A-4A6C-96C6-F5FC032D81B0}" presName="node" presStyleLbl="node1" presStyleIdx="3" presStyleCnt="5">
        <dgm:presLayoutVars>
          <dgm:bulletEnabled val="1"/>
        </dgm:presLayoutVars>
      </dgm:prSet>
      <dgm:spPr/>
      <dgm:t>
        <a:bodyPr/>
        <a:lstStyle/>
        <a:p>
          <a:endParaRPr lang="ru-RU"/>
        </a:p>
      </dgm:t>
    </dgm:pt>
    <dgm:pt modelId="{1B024BFC-4708-424B-9060-67CE16CE8515}" type="pres">
      <dgm:prSet presAssocID="{4DCAC171-639B-4B62-B72F-432E4635655E}" presName="sibTrans" presStyleCnt="0"/>
      <dgm:spPr/>
    </dgm:pt>
    <dgm:pt modelId="{BE31D2F1-F66D-41D5-97F9-2639B5A6B204}" type="pres">
      <dgm:prSet presAssocID="{5D06C0D5-0FE9-4528-9FE6-E4B09FC6DC84}" presName="node" presStyleLbl="node1" presStyleIdx="4" presStyleCnt="5">
        <dgm:presLayoutVars>
          <dgm:bulletEnabled val="1"/>
        </dgm:presLayoutVars>
      </dgm:prSet>
      <dgm:spPr/>
      <dgm:t>
        <a:bodyPr/>
        <a:lstStyle/>
        <a:p>
          <a:endParaRPr lang="ru-RU"/>
        </a:p>
      </dgm:t>
    </dgm:pt>
  </dgm:ptLst>
  <dgm:cxnLst>
    <dgm:cxn modelId="{1DE21B00-1BF9-4285-B4AB-F0189D9D92A7}" srcId="{357CC266-F058-48CA-A1DA-A778795CFF41}" destId="{CB5D0562-4BBF-40A5-9F8F-D8544B46D5CC}" srcOrd="0" destOrd="0" parTransId="{87CCEB2D-303C-4B6E-A91A-DB30E64D553A}" sibTransId="{D9952FFE-7083-444F-9FEB-C179F94D44DC}"/>
    <dgm:cxn modelId="{649BFFDC-1650-4426-84AB-318CFD4FEBC5}" type="presOf" srcId="{CB5D0562-4BBF-40A5-9F8F-D8544B46D5CC}" destId="{A6C5E583-DDE5-440D-A5E3-01400CC46DF0}" srcOrd="0" destOrd="0" presId="urn:microsoft.com/office/officeart/2005/8/layout/default"/>
    <dgm:cxn modelId="{9F450352-40E1-4B15-9975-45FD35A16B2A}" srcId="{357CC266-F058-48CA-A1DA-A778795CFF41}" destId="{21D7315A-63D9-4570-B7FF-C060DB842517}" srcOrd="1" destOrd="0" parTransId="{BE349969-6E13-449A-8D90-87512B93E012}" sibTransId="{35674EA1-13B0-4487-B6C6-6A4C2BCFE693}"/>
    <dgm:cxn modelId="{79AB3703-62B6-498D-9878-0DCC07795F32}" srcId="{357CC266-F058-48CA-A1DA-A778795CFF41}" destId="{F21354CA-036A-4A6C-96C6-F5FC032D81B0}" srcOrd="3" destOrd="0" parTransId="{85379E99-5069-44C0-8EEB-E5BCC80842A6}" sibTransId="{4DCAC171-639B-4B62-B72F-432E4635655E}"/>
    <dgm:cxn modelId="{282602F8-8B45-4D2E-8020-B73F685C9186}" type="presOf" srcId="{F21354CA-036A-4A6C-96C6-F5FC032D81B0}" destId="{8687F370-9E44-4330-810F-603A7310A3CC}" srcOrd="0" destOrd="0" presId="urn:microsoft.com/office/officeart/2005/8/layout/default"/>
    <dgm:cxn modelId="{C1E93553-8A7B-41D3-9B80-119021F6CCBB}" type="presOf" srcId="{5D06C0D5-0FE9-4528-9FE6-E4B09FC6DC84}" destId="{BE31D2F1-F66D-41D5-97F9-2639B5A6B204}" srcOrd="0" destOrd="0" presId="urn:microsoft.com/office/officeart/2005/8/layout/default"/>
    <dgm:cxn modelId="{13762CD9-322A-4E5C-9A4D-63C3282FFCC2}" srcId="{357CC266-F058-48CA-A1DA-A778795CFF41}" destId="{279E300B-5E68-408F-8FFB-A79BBE6459F2}" srcOrd="2" destOrd="0" parTransId="{4EC83A8E-E7FB-480A-B2C5-3FD2DA6DF7C1}" sibTransId="{B8F6AE19-395C-4289-AB9D-E24588FA8D2C}"/>
    <dgm:cxn modelId="{922B3748-9FE0-4A08-920C-B28A12A31DFB}" srcId="{357CC266-F058-48CA-A1DA-A778795CFF41}" destId="{5D06C0D5-0FE9-4528-9FE6-E4B09FC6DC84}" srcOrd="4" destOrd="0" parTransId="{84AB14DD-5F9B-4FA6-9EFC-4788B8041658}" sibTransId="{433A3819-D3CE-4BBE-AF2F-95DDEDE82482}"/>
    <dgm:cxn modelId="{22B610D1-3CC8-49D5-8ECC-F587FFC318F5}" type="presOf" srcId="{357CC266-F058-48CA-A1DA-A778795CFF41}" destId="{628A7617-2DF9-4358-8F73-2EEFAD3764CC}" srcOrd="0" destOrd="0" presId="urn:microsoft.com/office/officeart/2005/8/layout/default"/>
    <dgm:cxn modelId="{A4F14C04-3D53-4822-B083-8A529615EE71}" type="presOf" srcId="{279E300B-5E68-408F-8FFB-A79BBE6459F2}" destId="{9411AEC8-8FEF-46FE-8D59-853DD23B1A68}" srcOrd="0" destOrd="0" presId="urn:microsoft.com/office/officeart/2005/8/layout/default"/>
    <dgm:cxn modelId="{C53BBE1C-0F8F-4063-BE9E-80CE483CB52C}" type="presOf" srcId="{21D7315A-63D9-4570-B7FF-C060DB842517}" destId="{4067DAE6-2E35-45DB-8DD2-324ACAEE9BBC}" srcOrd="0" destOrd="0" presId="urn:microsoft.com/office/officeart/2005/8/layout/default"/>
    <dgm:cxn modelId="{FE7687F2-70C5-45C1-92D2-319036B88F68}" type="presParOf" srcId="{628A7617-2DF9-4358-8F73-2EEFAD3764CC}" destId="{A6C5E583-DDE5-440D-A5E3-01400CC46DF0}" srcOrd="0" destOrd="0" presId="urn:microsoft.com/office/officeart/2005/8/layout/default"/>
    <dgm:cxn modelId="{BC571FF0-6829-4D6D-A081-2D5F3695379A}" type="presParOf" srcId="{628A7617-2DF9-4358-8F73-2EEFAD3764CC}" destId="{D6E4ED86-9FF8-4CD5-B9F3-BE2A279EAB77}" srcOrd="1" destOrd="0" presId="urn:microsoft.com/office/officeart/2005/8/layout/default"/>
    <dgm:cxn modelId="{62CDB859-4516-422D-A149-3A00EC67B68F}" type="presParOf" srcId="{628A7617-2DF9-4358-8F73-2EEFAD3764CC}" destId="{4067DAE6-2E35-45DB-8DD2-324ACAEE9BBC}" srcOrd="2" destOrd="0" presId="urn:microsoft.com/office/officeart/2005/8/layout/default"/>
    <dgm:cxn modelId="{659DF493-D3DF-4206-841D-9EA07D58F700}" type="presParOf" srcId="{628A7617-2DF9-4358-8F73-2EEFAD3764CC}" destId="{565DE84B-1C92-4B44-9FB5-B468F5AB5C02}" srcOrd="3" destOrd="0" presId="urn:microsoft.com/office/officeart/2005/8/layout/default"/>
    <dgm:cxn modelId="{81BECE34-D7AF-41CE-AA7D-DE526D7FEA88}" type="presParOf" srcId="{628A7617-2DF9-4358-8F73-2EEFAD3764CC}" destId="{9411AEC8-8FEF-46FE-8D59-853DD23B1A68}" srcOrd="4" destOrd="0" presId="urn:microsoft.com/office/officeart/2005/8/layout/default"/>
    <dgm:cxn modelId="{AFF5E008-1202-4CA9-B15B-AB8768560B02}" type="presParOf" srcId="{628A7617-2DF9-4358-8F73-2EEFAD3764CC}" destId="{D77AB9AA-4DA6-462A-B6A9-68B11AA0AFA7}" srcOrd="5" destOrd="0" presId="urn:microsoft.com/office/officeart/2005/8/layout/default"/>
    <dgm:cxn modelId="{B2E4773A-9545-4F94-84EE-A86C2719E296}" type="presParOf" srcId="{628A7617-2DF9-4358-8F73-2EEFAD3764CC}" destId="{8687F370-9E44-4330-810F-603A7310A3CC}" srcOrd="6" destOrd="0" presId="urn:microsoft.com/office/officeart/2005/8/layout/default"/>
    <dgm:cxn modelId="{21A3E8E8-A2AB-4CD7-A73F-AA36F03A2F69}" type="presParOf" srcId="{628A7617-2DF9-4358-8F73-2EEFAD3764CC}" destId="{1B024BFC-4708-424B-9060-67CE16CE8515}" srcOrd="7" destOrd="0" presId="urn:microsoft.com/office/officeart/2005/8/layout/default"/>
    <dgm:cxn modelId="{A5D759A9-CC3E-4FFF-A475-8A591154D719}" type="presParOf" srcId="{628A7617-2DF9-4358-8F73-2EEFAD3764CC}" destId="{BE31D2F1-F66D-41D5-97F9-2639B5A6B20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728AF3-4C5A-4426-A375-7F781D937DF5}"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819C33F1-6ABB-48F9-AE6B-1CCE857FFBC0}">
      <dgm:prSet/>
      <dgm:spPr/>
      <dgm:t>
        <a:bodyPr/>
        <a:lstStyle/>
        <a:p>
          <a:pPr rtl="0"/>
          <a:r>
            <a:rPr lang="ru-RU" smtClean="0"/>
            <a:t>Экономическую проблему образует не физическая ограниченность ресурса, а именно возможность получить его лишь путем затраты иных ресурсов.</a:t>
          </a:r>
          <a:endParaRPr lang="ru-RU"/>
        </a:p>
      </dgm:t>
    </dgm:pt>
    <dgm:pt modelId="{0B959BE9-B63D-4A4F-B928-83F003A4CBE9}" type="parTrans" cxnId="{09412BD5-EB82-4FEC-B8BB-891CEAE43E52}">
      <dgm:prSet/>
      <dgm:spPr/>
      <dgm:t>
        <a:bodyPr/>
        <a:lstStyle/>
        <a:p>
          <a:endParaRPr lang="ru-RU"/>
        </a:p>
      </dgm:t>
    </dgm:pt>
    <dgm:pt modelId="{200D46C8-C7B1-491C-8FDC-2933135F2703}" type="sibTrans" cxnId="{09412BD5-EB82-4FEC-B8BB-891CEAE43E52}">
      <dgm:prSet/>
      <dgm:spPr/>
      <dgm:t>
        <a:bodyPr/>
        <a:lstStyle/>
        <a:p>
          <a:endParaRPr lang="ru-RU"/>
        </a:p>
      </dgm:t>
    </dgm:pt>
    <dgm:pt modelId="{A69469AF-1EEB-4E1C-8338-878E019E7129}" type="pres">
      <dgm:prSet presAssocID="{87728AF3-4C5A-4426-A375-7F781D937DF5}" presName="linear" presStyleCnt="0">
        <dgm:presLayoutVars>
          <dgm:animLvl val="lvl"/>
          <dgm:resizeHandles val="exact"/>
        </dgm:presLayoutVars>
      </dgm:prSet>
      <dgm:spPr/>
      <dgm:t>
        <a:bodyPr/>
        <a:lstStyle/>
        <a:p>
          <a:endParaRPr lang="ru-RU"/>
        </a:p>
      </dgm:t>
    </dgm:pt>
    <dgm:pt modelId="{3DA38B98-4FBC-431A-9DED-DB19ABCCE4D1}" type="pres">
      <dgm:prSet presAssocID="{819C33F1-6ABB-48F9-AE6B-1CCE857FFBC0}" presName="parentText" presStyleLbl="node1" presStyleIdx="0" presStyleCnt="1">
        <dgm:presLayoutVars>
          <dgm:chMax val="0"/>
          <dgm:bulletEnabled val="1"/>
        </dgm:presLayoutVars>
      </dgm:prSet>
      <dgm:spPr/>
      <dgm:t>
        <a:bodyPr/>
        <a:lstStyle/>
        <a:p>
          <a:endParaRPr lang="ru-RU"/>
        </a:p>
      </dgm:t>
    </dgm:pt>
  </dgm:ptLst>
  <dgm:cxnLst>
    <dgm:cxn modelId="{F8D7B2CB-DDAA-4C70-9C07-946205A7EE0B}" type="presOf" srcId="{87728AF3-4C5A-4426-A375-7F781D937DF5}" destId="{A69469AF-1EEB-4E1C-8338-878E019E7129}" srcOrd="0" destOrd="0" presId="urn:microsoft.com/office/officeart/2005/8/layout/vList2"/>
    <dgm:cxn modelId="{09412BD5-EB82-4FEC-B8BB-891CEAE43E52}" srcId="{87728AF3-4C5A-4426-A375-7F781D937DF5}" destId="{819C33F1-6ABB-48F9-AE6B-1CCE857FFBC0}" srcOrd="0" destOrd="0" parTransId="{0B959BE9-B63D-4A4F-B928-83F003A4CBE9}" sibTransId="{200D46C8-C7B1-491C-8FDC-2933135F2703}"/>
    <dgm:cxn modelId="{C6D69055-549F-4261-806B-534B31DA4A65}" type="presOf" srcId="{819C33F1-6ABB-48F9-AE6B-1CCE857FFBC0}" destId="{3DA38B98-4FBC-431A-9DED-DB19ABCCE4D1}" srcOrd="0" destOrd="0" presId="urn:microsoft.com/office/officeart/2005/8/layout/vList2"/>
    <dgm:cxn modelId="{F3C006C9-8A2C-4647-99BF-D59915FD763B}" type="presParOf" srcId="{A69469AF-1EEB-4E1C-8338-878E019E7129}" destId="{3DA38B98-4FBC-431A-9DED-DB19ABCCE4D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C22E17-B40C-4AB1-B6CC-F9F0CF27F238}"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BF19BDEB-0717-45BE-B17C-3349486EC3AF}">
      <dgm:prSet/>
      <dgm:spPr/>
      <dgm:t>
        <a:bodyPr/>
        <a:lstStyle/>
        <a:p>
          <a:pPr rtl="0"/>
          <a:r>
            <a:rPr lang="ru-RU" baseline="0" dirty="0" smtClean="0"/>
            <a:t>Если ресурсы задействованы полностью, то для производства каждой последующей единицы одного блага приходится жертвовать все большим количеством другого блага.</a:t>
          </a:r>
          <a:endParaRPr lang="ru-RU" dirty="0"/>
        </a:p>
      </dgm:t>
    </dgm:pt>
    <dgm:pt modelId="{64CD8568-2AC3-4D2C-9F83-0476B6FC4E00}" type="parTrans" cxnId="{BB7A5760-058B-4658-9908-4024898267D1}">
      <dgm:prSet/>
      <dgm:spPr/>
      <dgm:t>
        <a:bodyPr/>
        <a:lstStyle/>
        <a:p>
          <a:endParaRPr lang="ru-RU"/>
        </a:p>
      </dgm:t>
    </dgm:pt>
    <dgm:pt modelId="{C0387D93-A74A-4B57-98FD-FFFA7563F97F}" type="sibTrans" cxnId="{BB7A5760-058B-4658-9908-4024898267D1}">
      <dgm:prSet/>
      <dgm:spPr/>
      <dgm:t>
        <a:bodyPr/>
        <a:lstStyle/>
        <a:p>
          <a:endParaRPr lang="ru-RU"/>
        </a:p>
      </dgm:t>
    </dgm:pt>
    <dgm:pt modelId="{32FFB779-F037-4D0E-BB19-A8B9679D9CEC}" type="pres">
      <dgm:prSet presAssocID="{3CC22E17-B40C-4AB1-B6CC-F9F0CF27F238}" presName="linear" presStyleCnt="0">
        <dgm:presLayoutVars>
          <dgm:animLvl val="lvl"/>
          <dgm:resizeHandles val="exact"/>
        </dgm:presLayoutVars>
      </dgm:prSet>
      <dgm:spPr/>
      <dgm:t>
        <a:bodyPr/>
        <a:lstStyle/>
        <a:p>
          <a:endParaRPr lang="ru-RU"/>
        </a:p>
      </dgm:t>
    </dgm:pt>
    <dgm:pt modelId="{003C17E5-30A3-4ADC-841B-B3C097713016}" type="pres">
      <dgm:prSet presAssocID="{BF19BDEB-0717-45BE-B17C-3349486EC3AF}" presName="parentText" presStyleLbl="node1" presStyleIdx="0" presStyleCnt="1">
        <dgm:presLayoutVars>
          <dgm:chMax val="0"/>
          <dgm:bulletEnabled val="1"/>
        </dgm:presLayoutVars>
      </dgm:prSet>
      <dgm:spPr/>
      <dgm:t>
        <a:bodyPr/>
        <a:lstStyle/>
        <a:p>
          <a:endParaRPr lang="ru-RU"/>
        </a:p>
      </dgm:t>
    </dgm:pt>
  </dgm:ptLst>
  <dgm:cxnLst>
    <dgm:cxn modelId="{BB7A5760-058B-4658-9908-4024898267D1}" srcId="{3CC22E17-B40C-4AB1-B6CC-F9F0CF27F238}" destId="{BF19BDEB-0717-45BE-B17C-3349486EC3AF}" srcOrd="0" destOrd="0" parTransId="{64CD8568-2AC3-4D2C-9F83-0476B6FC4E00}" sibTransId="{C0387D93-A74A-4B57-98FD-FFFA7563F97F}"/>
    <dgm:cxn modelId="{399215B6-3A15-4780-BAC1-43DD3D9791B0}" type="presOf" srcId="{BF19BDEB-0717-45BE-B17C-3349486EC3AF}" destId="{003C17E5-30A3-4ADC-841B-B3C097713016}" srcOrd="0" destOrd="0" presId="urn:microsoft.com/office/officeart/2005/8/layout/vList2"/>
    <dgm:cxn modelId="{0FDDF972-B091-4BAD-9702-05765D41A565}" type="presOf" srcId="{3CC22E17-B40C-4AB1-B6CC-F9F0CF27F238}" destId="{32FFB779-F037-4D0E-BB19-A8B9679D9CEC}" srcOrd="0" destOrd="0" presId="urn:microsoft.com/office/officeart/2005/8/layout/vList2"/>
    <dgm:cxn modelId="{37AD3E1B-343D-4752-8013-90F1936B9120}" type="presParOf" srcId="{32FFB779-F037-4D0E-BB19-A8B9679D9CEC}" destId="{003C17E5-30A3-4ADC-841B-B3C09771301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A2446F-93B2-4870-BFF4-1B58A675992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33AC0F12-A2CD-4918-BC18-5FABAF310BD7}">
      <dgm:prSet custT="1"/>
      <dgm:spPr/>
      <dgm:t>
        <a:bodyPr/>
        <a:lstStyle/>
        <a:p>
          <a:pPr rtl="0"/>
          <a:r>
            <a:rPr lang="ru-RU" sz="2400" dirty="0" smtClean="0"/>
            <a:t>Вид КПВ при неполной взаимозаменяемости ресурсов (общий случай)</a:t>
          </a:r>
          <a:endParaRPr lang="ru-RU" sz="2400" dirty="0"/>
        </a:p>
      </dgm:t>
    </dgm:pt>
    <dgm:pt modelId="{97BD1735-076F-4EFA-BC98-AC858F25D07B}" type="parTrans" cxnId="{8831F246-F83C-431C-8D43-9FFCC2359128}">
      <dgm:prSet/>
      <dgm:spPr/>
      <dgm:t>
        <a:bodyPr/>
        <a:lstStyle/>
        <a:p>
          <a:endParaRPr lang="ru-RU"/>
        </a:p>
      </dgm:t>
    </dgm:pt>
    <dgm:pt modelId="{7F6523FD-807E-4B11-87F4-CBF2EB78313D}" type="sibTrans" cxnId="{8831F246-F83C-431C-8D43-9FFCC2359128}">
      <dgm:prSet/>
      <dgm:spPr/>
      <dgm:t>
        <a:bodyPr/>
        <a:lstStyle/>
        <a:p>
          <a:endParaRPr lang="ru-RU"/>
        </a:p>
      </dgm:t>
    </dgm:pt>
    <dgm:pt modelId="{E1ADF509-DB38-40B3-B0DA-A9B1DD756A7A}" type="pres">
      <dgm:prSet presAssocID="{24A2446F-93B2-4870-BFF4-1B58A6759923}" presName="linear" presStyleCnt="0">
        <dgm:presLayoutVars>
          <dgm:animLvl val="lvl"/>
          <dgm:resizeHandles val="exact"/>
        </dgm:presLayoutVars>
      </dgm:prSet>
      <dgm:spPr/>
      <dgm:t>
        <a:bodyPr/>
        <a:lstStyle/>
        <a:p>
          <a:endParaRPr lang="ru-RU"/>
        </a:p>
      </dgm:t>
    </dgm:pt>
    <dgm:pt modelId="{ED11C06E-2DFA-429D-A78D-3A9947140ACA}" type="pres">
      <dgm:prSet presAssocID="{33AC0F12-A2CD-4918-BC18-5FABAF310BD7}" presName="parentText" presStyleLbl="node1" presStyleIdx="0" presStyleCnt="1" custScaleY="376333" custLinFactNeighborX="-4054" custLinFactNeighborY="16197">
        <dgm:presLayoutVars>
          <dgm:chMax val="0"/>
          <dgm:bulletEnabled val="1"/>
        </dgm:presLayoutVars>
      </dgm:prSet>
      <dgm:spPr/>
      <dgm:t>
        <a:bodyPr/>
        <a:lstStyle/>
        <a:p>
          <a:endParaRPr lang="ru-RU"/>
        </a:p>
      </dgm:t>
    </dgm:pt>
  </dgm:ptLst>
  <dgm:cxnLst>
    <dgm:cxn modelId="{0E87ED02-9BD7-46EC-8996-6B15A95AB0D8}" type="presOf" srcId="{33AC0F12-A2CD-4918-BC18-5FABAF310BD7}" destId="{ED11C06E-2DFA-429D-A78D-3A9947140ACA}" srcOrd="0" destOrd="0" presId="urn:microsoft.com/office/officeart/2005/8/layout/vList2"/>
    <dgm:cxn modelId="{3FE6F204-B778-4784-89AB-2046B2DE8790}" type="presOf" srcId="{24A2446F-93B2-4870-BFF4-1B58A6759923}" destId="{E1ADF509-DB38-40B3-B0DA-A9B1DD756A7A}" srcOrd="0" destOrd="0" presId="urn:microsoft.com/office/officeart/2005/8/layout/vList2"/>
    <dgm:cxn modelId="{8831F246-F83C-431C-8D43-9FFCC2359128}" srcId="{24A2446F-93B2-4870-BFF4-1B58A6759923}" destId="{33AC0F12-A2CD-4918-BC18-5FABAF310BD7}" srcOrd="0" destOrd="0" parTransId="{97BD1735-076F-4EFA-BC98-AC858F25D07B}" sibTransId="{7F6523FD-807E-4B11-87F4-CBF2EB78313D}"/>
    <dgm:cxn modelId="{F53F235E-9429-4D20-A58C-B286798E7EA2}" type="presParOf" srcId="{E1ADF509-DB38-40B3-B0DA-A9B1DD756A7A}" destId="{ED11C06E-2DFA-429D-A78D-3A9947140AC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008437-1813-47A6-87E7-95AE62344A78}"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BBBA3EF0-840D-418C-B941-EEA36C1FA101}">
      <dgm:prSet custT="1"/>
      <dgm:spPr/>
      <dgm:t>
        <a:bodyPr/>
        <a:lstStyle/>
        <a:p>
          <a:pPr rtl="0"/>
          <a:r>
            <a:rPr lang="ru-RU" sz="2400" dirty="0" smtClean="0"/>
            <a:t>Вид КПВ при полной взаимозаменяемости ресурсов (частный случай)</a:t>
          </a:r>
          <a:endParaRPr lang="ru-RU" sz="2400" dirty="0"/>
        </a:p>
      </dgm:t>
    </dgm:pt>
    <dgm:pt modelId="{195450DF-1F1F-430F-9E6D-A69D6D4DDD86}" type="parTrans" cxnId="{2336144F-E283-48B2-9049-7645BF1AFC25}">
      <dgm:prSet/>
      <dgm:spPr/>
      <dgm:t>
        <a:bodyPr/>
        <a:lstStyle/>
        <a:p>
          <a:endParaRPr lang="ru-RU"/>
        </a:p>
      </dgm:t>
    </dgm:pt>
    <dgm:pt modelId="{D3A04C0C-4F39-4953-A927-EDD1744F7775}" type="sibTrans" cxnId="{2336144F-E283-48B2-9049-7645BF1AFC25}">
      <dgm:prSet/>
      <dgm:spPr/>
      <dgm:t>
        <a:bodyPr/>
        <a:lstStyle/>
        <a:p>
          <a:endParaRPr lang="ru-RU"/>
        </a:p>
      </dgm:t>
    </dgm:pt>
    <dgm:pt modelId="{8A697826-5FB8-465C-B66C-EE05E6B55CF8}" type="pres">
      <dgm:prSet presAssocID="{4B008437-1813-47A6-87E7-95AE62344A78}" presName="linear" presStyleCnt="0">
        <dgm:presLayoutVars>
          <dgm:animLvl val="lvl"/>
          <dgm:resizeHandles val="exact"/>
        </dgm:presLayoutVars>
      </dgm:prSet>
      <dgm:spPr/>
      <dgm:t>
        <a:bodyPr/>
        <a:lstStyle/>
        <a:p>
          <a:endParaRPr lang="ru-RU"/>
        </a:p>
      </dgm:t>
    </dgm:pt>
    <dgm:pt modelId="{E0B41BF1-C8BC-4A21-B100-3C913F2265E9}" type="pres">
      <dgm:prSet presAssocID="{BBBA3EF0-840D-418C-B941-EEA36C1FA101}" presName="parentText" presStyleLbl="node1" presStyleIdx="0" presStyleCnt="1" custScaleY="442618" custLinFactNeighborX="-569" custLinFactNeighborY="48215">
        <dgm:presLayoutVars>
          <dgm:chMax val="0"/>
          <dgm:bulletEnabled val="1"/>
        </dgm:presLayoutVars>
      </dgm:prSet>
      <dgm:spPr/>
      <dgm:t>
        <a:bodyPr/>
        <a:lstStyle/>
        <a:p>
          <a:endParaRPr lang="ru-RU"/>
        </a:p>
      </dgm:t>
    </dgm:pt>
  </dgm:ptLst>
  <dgm:cxnLst>
    <dgm:cxn modelId="{2336144F-E283-48B2-9049-7645BF1AFC25}" srcId="{4B008437-1813-47A6-87E7-95AE62344A78}" destId="{BBBA3EF0-840D-418C-B941-EEA36C1FA101}" srcOrd="0" destOrd="0" parTransId="{195450DF-1F1F-430F-9E6D-A69D6D4DDD86}" sibTransId="{D3A04C0C-4F39-4953-A927-EDD1744F7775}"/>
    <dgm:cxn modelId="{15AB374D-A26D-47A8-B9E8-9FF55E43CB63}" type="presOf" srcId="{4B008437-1813-47A6-87E7-95AE62344A78}" destId="{8A697826-5FB8-465C-B66C-EE05E6B55CF8}" srcOrd="0" destOrd="0" presId="urn:microsoft.com/office/officeart/2005/8/layout/vList2"/>
    <dgm:cxn modelId="{A4E5FE3B-8A4E-4AD9-A0AA-6B65AD2216AB}" type="presOf" srcId="{BBBA3EF0-840D-418C-B941-EEA36C1FA101}" destId="{E0B41BF1-C8BC-4A21-B100-3C913F2265E9}" srcOrd="0" destOrd="0" presId="urn:microsoft.com/office/officeart/2005/8/layout/vList2"/>
    <dgm:cxn modelId="{009BCD01-5A71-41A2-993D-F4176959F04A}" type="presParOf" srcId="{8A697826-5FB8-465C-B66C-EE05E6B55CF8}" destId="{E0B41BF1-C8BC-4A21-B100-3C913F2265E9}"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A79C7C-B41C-4130-99B8-7946BF0EBE3B}"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13DE8536-95D6-4FC2-BD05-23CAA005B606}">
      <dgm:prSet custT="1"/>
      <dgm:spPr/>
      <dgm:t>
        <a:bodyPr/>
        <a:lstStyle/>
        <a:p>
          <a:pPr algn="ctr" rtl="0"/>
          <a:r>
            <a:rPr lang="ru-RU" sz="2400" b="1" dirty="0" smtClean="0"/>
            <a:t>Изменение объемов производства в зависимости от изменения величины переменных ресурсов</a:t>
          </a:r>
          <a:endParaRPr lang="ru-RU" sz="2400" b="1" dirty="0"/>
        </a:p>
      </dgm:t>
    </dgm:pt>
    <dgm:pt modelId="{55272B1E-8847-4DBA-BC9A-5648E206215F}" type="parTrans" cxnId="{1D300A7D-5E61-43F1-A78A-9ED1828B23F1}">
      <dgm:prSet/>
      <dgm:spPr/>
      <dgm:t>
        <a:bodyPr/>
        <a:lstStyle/>
        <a:p>
          <a:endParaRPr lang="ru-RU"/>
        </a:p>
      </dgm:t>
    </dgm:pt>
    <dgm:pt modelId="{66B62749-1173-43F0-8938-9544CFDBB8BB}" type="sibTrans" cxnId="{1D300A7D-5E61-43F1-A78A-9ED1828B23F1}">
      <dgm:prSet/>
      <dgm:spPr/>
      <dgm:t>
        <a:bodyPr/>
        <a:lstStyle/>
        <a:p>
          <a:endParaRPr lang="ru-RU"/>
        </a:p>
      </dgm:t>
    </dgm:pt>
    <dgm:pt modelId="{96F4237D-0649-4623-B8F9-ACD1E54BB78D}" type="pres">
      <dgm:prSet presAssocID="{36A79C7C-B41C-4130-99B8-7946BF0EBE3B}" presName="linear" presStyleCnt="0">
        <dgm:presLayoutVars>
          <dgm:animLvl val="lvl"/>
          <dgm:resizeHandles val="exact"/>
        </dgm:presLayoutVars>
      </dgm:prSet>
      <dgm:spPr/>
      <dgm:t>
        <a:bodyPr/>
        <a:lstStyle/>
        <a:p>
          <a:endParaRPr lang="ru-RU"/>
        </a:p>
      </dgm:t>
    </dgm:pt>
    <dgm:pt modelId="{7406C971-CF70-4E05-A567-96A141A87B23}" type="pres">
      <dgm:prSet presAssocID="{13DE8536-95D6-4FC2-BD05-23CAA005B606}" presName="parentText" presStyleLbl="node1" presStyleIdx="0" presStyleCnt="1" custLinFactNeighborY="-62">
        <dgm:presLayoutVars>
          <dgm:chMax val="0"/>
          <dgm:bulletEnabled val="1"/>
        </dgm:presLayoutVars>
      </dgm:prSet>
      <dgm:spPr/>
      <dgm:t>
        <a:bodyPr/>
        <a:lstStyle/>
        <a:p>
          <a:endParaRPr lang="ru-RU"/>
        </a:p>
      </dgm:t>
    </dgm:pt>
  </dgm:ptLst>
  <dgm:cxnLst>
    <dgm:cxn modelId="{C7E13DCE-0AB7-48FB-9FB7-7E1E58EDAF5B}" type="presOf" srcId="{13DE8536-95D6-4FC2-BD05-23CAA005B606}" destId="{7406C971-CF70-4E05-A567-96A141A87B23}" srcOrd="0" destOrd="0" presId="urn:microsoft.com/office/officeart/2005/8/layout/vList2"/>
    <dgm:cxn modelId="{1D300A7D-5E61-43F1-A78A-9ED1828B23F1}" srcId="{36A79C7C-B41C-4130-99B8-7946BF0EBE3B}" destId="{13DE8536-95D6-4FC2-BD05-23CAA005B606}" srcOrd="0" destOrd="0" parTransId="{55272B1E-8847-4DBA-BC9A-5648E206215F}" sibTransId="{66B62749-1173-43F0-8938-9544CFDBB8BB}"/>
    <dgm:cxn modelId="{0EF639A0-511E-4173-BDEC-A82E0554C4FC}" type="presOf" srcId="{36A79C7C-B41C-4130-99B8-7946BF0EBE3B}" destId="{96F4237D-0649-4623-B8F9-ACD1E54BB78D}" srcOrd="0" destOrd="0" presId="urn:microsoft.com/office/officeart/2005/8/layout/vList2"/>
    <dgm:cxn modelId="{FA626D42-B752-4AE9-AD9F-3F48ACB90D1E}" type="presParOf" srcId="{96F4237D-0649-4623-B8F9-ACD1E54BB78D}" destId="{7406C971-CF70-4E05-A567-96A141A87B2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38AB0D-4005-492B-8B34-514F25B2B42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5E96B951-9CCA-4932-8B27-9B3EDDB3D0ED}">
      <dgm:prSet custT="1"/>
      <dgm:spPr/>
      <dgm:t>
        <a:bodyPr/>
        <a:lstStyle/>
        <a:p>
          <a:pPr rtl="0"/>
          <a:r>
            <a:rPr lang="ru-RU" sz="3600" smtClean="0"/>
            <a:t>Возрастает</a:t>
          </a:r>
          <a:endParaRPr lang="ru-RU" sz="3600"/>
        </a:p>
      </dgm:t>
    </dgm:pt>
    <dgm:pt modelId="{6298E619-13DE-4FDF-A32B-A886677C7F18}" type="parTrans" cxnId="{94867C53-92EA-4662-BEEC-0A6BD1832E86}">
      <dgm:prSet/>
      <dgm:spPr/>
      <dgm:t>
        <a:bodyPr/>
        <a:lstStyle/>
        <a:p>
          <a:endParaRPr lang="ru-RU" sz="2400"/>
        </a:p>
      </dgm:t>
    </dgm:pt>
    <dgm:pt modelId="{0D5B96CF-DA49-413E-BE4E-F849EE8FB7DE}" type="sibTrans" cxnId="{94867C53-92EA-4662-BEEC-0A6BD1832E86}">
      <dgm:prSet/>
      <dgm:spPr/>
      <dgm:t>
        <a:bodyPr/>
        <a:lstStyle/>
        <a:p>
          <a:endParaRPr lang="ru-RU" sz="2400"/>
        </a:p>
      </dgm:t>
    </dgm:pt>
    <dgm:pt modelId="{5429AA0A-28A7-495F-A890-CA278D8D8B26}">
      <dgm:prSet custT="1"/>
      <dgm:spPr/>
      <dgm:t>
        <a:bodyPr/>
        <a:lstStyle/>
        <a:p>
          <a:pPr rtl="0"/>
          <a:r>
            <a:rPr lang="ru-RU" sz="3600" dirty="0" smtClean="0"/>
            <a:t>Нельзя определить</a:t>
          </a:r>
          <a:endParaRPr lang="ru-RU" sz="3600" dirty="0"/>
        </a:p>
      </dgm:t>
    </dgm:pt>
    <dgm:pt modelId="{00BBF5E5-98FD-4383-A62B-97F7435E762F}" type="parTrans" cxnId="{26120F55-C49B-4DF2-BD3C-6ED3742C44A6}">
      <dgm:prSet/>
      <dgm:spPr/>
      <dgm:t>
        <a:bodyPr/>
        <a:lstStyle/>
        <a:p>
          <a:endParaRPr lang="ru-RU" sz="2400"/>
        </a:p>
      </dgm:t>
    </dgm:pt>
    <dgm:pt modelId="{BDA8A230-E24D-4D80-9724-470EB95ECCEE}" type="sibTrans" cxnId="{26120F55-C49B-4DF2-BD3C-6ED3742C44A6}">
      <dgm:prSet/>
      <dgm:spPr/>
      <dgm:t>
        <a:bodyPr/>
        <a:lstStyle/>
        <a:p>
          <a:endParaRPr lang="ru-RU" sz="2400"/>
        </a:p>
      </dgm:t>
    </dgm:pt>
    <dgm:pt modelId="{09BD4F23-AB65-4316-A5E3-80B1A00CE7B2}">
      <dgm:prSet custT="1"/>
      <dgm:spPr/>
      <dgm:t>
        <a:bodyPr/>
        <a:lstStyle/>
        <a:p>
          <a:pPr rtl="0"/>
          <a:r>
            <a:rPr lang="ru-RU" sz="3600" smtClean="0"/>
            <a:t>Уменьшится</a:t>
          </a:r>
          <a:endParaRPr lang="ru-RU" sz="3600"/>
        </a:p>
      </dgm:t>
    </dgm:pt>
    <dgm:pt modelId="{483A1F74-F3E2-4739-9953-813EA217919B}" type="parTrans" cxnId="{A8179273-7F22-4912-90CA-21E23452BDC8}">
      <dgm:prSet/>
      <dgm:spPr/>
      <dgm:t>
        <a:bodyPr/>
        <a:lstStyle/>
        <a:p>
          <a:endParaRPr lang="ru-RU" sz="2400"/>
        </a:p>
      </dgm:t>
    </dgm:pt>
    <dgm:pt modelId="{A527AC2E-33EF-4E02-AB72-EA794B7445BF}" type="sibTrans" cxnId="{A8179273-7F22-4912-90CA-21E23452BDC8}">
      <dgm:prSet/>
      <dgm:spPr/>
      <dgm:t>
        <a:bodyPr/>
        <a:lstStyle/>
        <a:p>
          <a:endParaRPr lang="ru-RU" sz="2400"/>
        </a:p>
      </dgm:t>
    </dgm:pt>
    <dgm:pt modelId="{84EBFEB4-D336-4A02-8949-E3C5DC7BF414}">
      <dgm:prSet custT="1"/>
      <dgm:spPr/>
      <dgm:t>
        <a:bodyPr/>
        <a:lstStyle/>
        <a:p>
          <a:pPr rtl="0"/>
          <a:r>
            <a:rPr lang="ru-RU" sz="3600" dirty="0" smtClean="0"/>
            <a:t>Никак не изменится</a:t>
          </a:r>
          <a:endParaRPr lang="ru-RU" sz="3600" dirty="0"/>
        </a:p>
      </dgm:t>
    </dgm:pt>
    <dgm:pt modelId="{D9002CEA-6838-48ED-896C-A51BE6C70E54}" type="parTrans" cxnId="{4037537C-1688-4660-BADD-6F1ECDE6B29C}">
      <dgm:prSet/>
      <dgm:spPr/>
      <dgm:t>
        <a:bodyPr/>
        <a:lstStyle/>
        <a:p>
          <a:endParaRPr lang="ru-RU" sz="2400"/>
        </a:p>
      </dgm:t>
    </dgm:pt>
    <dgm:pt modelId="{8C50C8CE-9A28-49F7-B9C3-FC27A687B16A}" type="sibTrans" cxnId="{4037537C-1688-4660-BADD-6F1ECDE6B29C}">
      <dgm:prSet/>
      <dgm:spPr/>
      <dgm:t>
        <a:bodyPr/>
        <a:lstStyle/>
        <a:p>
          <a:endParaRPr lang="ru-RU" sz="2400"/>
        </a:p>
      </dgm:t>
    </dgm:pt>
    <dgm:pt modelId="{4DC185D2-1F0E-4DCD-A932-C86142E8D812}" type="pres">
      <dgm:prSet presAssocID="{A038AB0D-4005-492B-8B34-514F25B2B42B}" presName="diagram" presStyleCnt="0">
        <dgm:presLayoutVars>
          <dgm:dir/>
          <dgm:resizeHandles val="exact"/>
        </dgm:presLayoutVars>
      </dgm:prSet>
      <dgm:spPr/>
      <dgm:t>
        <a:bodyPr/>
        <a:lstStyle/>
        <a:p>
          <a:endParaRPr lang="ru-RU"/>
        </a:p>
      </dgm:t>
    </dgm:pt>
    <dgm:pt modelId="{FD19E6A6-68B2-425E-89FD-E185350E92CF}" type="pres">
      <dgm:prSet presAssocID="{5E96B951-9CCA-4932-8B27-9B3EDDB3D0ED}" presName="node" presStyleLbl="node1" presStyleIdx="0" presStyleCnt="4" custScaleX="190000" custLinFactNeighborX="7487" custLinFactNeighborY="5475">
        <dgm:presLayoutVars>
          <dgm:bulletEnabled val="1"/>
        </dgm:presLayoutVars>
      </dgm:prSet>
      <dgm:spPr/>
      <dgm:t>
        <a:bodyPr/>
        <a:lstStyle/>
        <a:p>
          <a:endParaRPr lang="ru-RU"/>
        </a:p>
      </dgm:t>
    </dgm:pt>
    <dgm:pt modelId="{0EB880F7-8CBF-44B8-B4FF-AFF59111C6E9}" type="pres">
      <dgm:prSet presAssocID="{0D5B96CF-DA49-413E-BE4E-F849EE8FB7DE}" presName="sibTrans" presStyleCnt="0"/>
      <dgm:spPr/>
    </dgm:pt>
    <dgm:pt modelId="{5F2CC109-8D49-49E0-8763-563D7B680CAE}" type="pres">
      <dgm:prSet presAssocID="{5429AA0A-28A7-495F-A890-CA278D8D8B26}" presName="node" presStyleLbl="node1" presStyleIdx="1" presStyleCnt="4" custScaleX="183573" custLinFactX="10847" custLinFactNeighborX="100000" custLinFactNeighborY="5552">
        <dgm:presLayoutVars>
          <dgm:bulletEnabled val="1"/>
        </dgm:presLayoutVars>
      </dgm:prSet>
      <dgm:spPr/>
      <dgm:t>
        <a:bodyPr/>
        <a:lstStyle/>
        <a:p>
          <a:endParaRPr lang="ru-RU"/>
        </a:p>
      </dgm:t>
    </dgm:pt>
    <dgm:pt modelId="{4B646380-3E5D-4B5E-B42D-0DC5C958D1E1}" type="pres">
      <dgm:prSet presAssocID="{BDA8A230-E24D-4D80-9724-470EB95ECCEE}" presName="sibTrans" presStyleCnt="0"/>
      <dgm:spPr/>
    </dgm:pt>
    <dgm:pt modelId="{CCDC8876-829C-40C9-A0F1-57899E579214}" type="pres">
      <dgm:prSet presAssocID="{09BD4F23-AB65-4316-A5E3-80B1A00CE7B2}" presName="node" presStyleLbl="node1" presStyleIdx="2" presStyleCnt="4" custScaleX="189998" custLinFactNeighborX="8186" custLinFactNeighborY="7">
        <dgm:presLayoutVars>
          <dgm:bulletEnabled val="1"/>
        </dgm:presLayoutVars>
      </dgm:prSet>
      <dgm:spPr/>
      <dgm:t>
        <a:bodyPr/>
        <a:lstStyle/>
        <a:p>
          <a:endParaRPr lang="ru-RU"/>
        </a:p>
      </dgm:t>
    </dgm:pt>
    <dgm:pt modelId="{0093A8F7-7414-405E-98FC-32BD50DBE7DB}" type="pres">
      <dgm:prSet presAssocID="{A527AC2E-33EF-4E02-AB72-EA794B7445BF}" presName="sibTrans" presStyleCnt="0"/>
      <dgm:spPr/>
    </dgm:pt>
    <dgm:pt modelId="{EF44CD31-E016-448F-9447-30BD312D11C7}" type="pres">
      <dgm:prSet presAssocID="{84EBFEB4-D336-4A02-8949-E3C5DC7BF414}" presName="node" presStyleLbl="node1" presStyleIdx="3" presStyleCnt="4" custScaleX="184973" custLinFactNeighborX="16667" custLinFactNeighborY="0">
        <dgm:presLayoutVars>
          <dgm:bulletEnabled val="1"/>
        </dgm:presLayoutVars>
      </dgm:prSet>
      <dgm:spPr/>
      <dgm:t>
        <a:bodyPr/>
        <a:lstStyle/>
        <a:p>
          <a:endParaRPr lang="ru-RU"/>
        </a:p>
      </dgm:t>
    </dgm:pt>
  </dgm:ptLst>
  <dgm:cxnLst>
    <dgm:cxn modelId="{94867C53-92EA-4662-BEEC-0A6BD1832E86}" srcId="{A038AB0D-4005-492B-8B34-514F25B2B42B}" destId="{5E96B951-9CCA-4932-8B27-9B3EDDB3D0ED}" srcOrd="0" destOrd="0" parTransId="{6298E619-13DE-4FDF-A32B-A886677C7F18}" sibTransId="{0D5B96CF-DA49-413E-BE4E-F849EE8FB7DE}"/>
    <dgm:cxn modelId="{26120F55-C49B-4DF2-BD3C-6ED3742C44A6}" srcId="{A038AB0D-4005-492B-8B34-514F25B2B42B}" destId="{5429AA0A-28A7-495F-A890-CA278D8D8B26}" srcOrd="1" destOrd="0" parTransId="{00BBF5E5-98FD-4383-A62B-97F7435E762F}" sibTransId="{BDA8A230-E24D-4D80-9724-470EB95ECCEE}"/>
    <dgm:cxn modelId="{1B18FEC8-FF68-44B0-81C5-C3D581F60D73}" type="presOf" srcId="{09BD4F23-AB65-4316-A5E3-80B1A00CE7B2}" destId="{CCDC8876-829C-40C9-A0F1-57899E579214}" srcOrd="0" destOrd="0" presId="urn:microsoft.com/office/officeart/2005/8/layout/default"/>
    <dgm:cxn modelId="{1DE81B3D-43CC-4336-8BCA-371049FAC7AC}" type="presOf" srcId="{84EBFEB4-D336-4A02-8949-E3C5DC7BF414}" destId="{EF44CD31-E016-448F-9447-30BD312D11C7}" srcOrd="0" destOrd="0" presId="urn:microsoft.com/office/officeart/2005/8/layout/default"/>
    <dgm:cxn modelId="{A8179273-7F22-4912-90CA-21E23452BDC8}" srcId="{A038AB0D-4005-492B-8B34-514F25B2B42B}" destId="{09BD4F23-AB65-4316-A5E3-80B1A00CE7B2}" srcOrd="2" destOrd="0" parTransId="{483A1F74-F3E2-4739-9953-813EA217919B}" sibTransId="{A527AC2E-33EF-4E02-AB72-EA794B7445BF}"/>
    <dgm:cxn modelId="{4037537C-1688-4660-BADD-6F1ECDE6B29C}" srcId="{A038AB0D-4005-492B-8B34-514F25B2B42B}" destId="{84EBFEB4-D336-4A02-8949-E3C5DC7BF414}" srcOrd="3" destOrd="0" parTransId="{D9002CEA-6838-48ED-896C-A51BE6C70E54}" sibTransId="{8C50C8CE-9A28-49F7-B9C3-FC27A687B16A}"/>
    <dgm:cxn modelId="{16F6A807-316E-40A7-BD29-CD4C5DC1E0A1}" type="presOf" srcId="{A038AB0D-4005-492B-8B34-514F25B2B42B}" destId="{4DC185D2-1F0E-4DCD-A932-C86142E8D812}" srcOrd="0" destOrd="0" presId="urn:microsoft.com/office/officeart/2005/8/layout/default"/>
    <dgm:cxn modelId="{65D4DEBD-0AAD-43E3-9A66-C283D111AB9C}" type="presOf" srcId="{5E96B951-9CCA-4932-8B27-9B3EDDB3D0ED}" destId="{FD19E6A6-68B2-425E-89FD-E185350E92CF}" srcOrd="0" destOrd="0" presId="urn:microsoft.com/office/officeart/2005/8/layout/default"/>
    <dgm:cxn modelId="{2E47D97B-5B9F-477D-8187-A94C33573A51}" type="presOf" srcId="{5429AA0A-28A7-495F-A890-CA278D8D8B26}" destId="{5F2CC109-8D49-49E0-8763-563D7B680CAE}" srcOrd="0" destOrd="0" presId="urn:microsoft.com/office/officeart/2005/8/layout/default"/>
    <dgm:cxn modelId="{937600F6-86D1-42FD-AF43-1691D404407B}" type="presParOf" srcId="{4DC185D2-1F0E-4DCD-A932-C86142E8D812}" destId="{FD19E6A6-68B2-425E-89FD-E185350E92CF}" srcOrd="0" destOrd="0" presId="urn:microsoft.com/office/officeart/2005/8/layout/default"/>
    <dgm:cxn modelId="{786C133C-5EF8-4B5D-9C88-F8CD63E17681}" type="presParOf" srcId="{4DC185D2-1F0E-4DCD-A932-C86142E8D812}" destId="{0EB880F7-8CBF-44B8-B4FF-AFF59111C6E9}" srcOrd="1" destOrd="0" presId="urn:microsoft.com/office/officeart/2005/8/layout/default"/>
    <dgm:cxn modelId="{0293C907-A40A-4B07-BDEC-3836C05B4884}" type="presParOf" srcId="{4DC185D2-1F0E-4DCD-A932-C86142E8D812}" destId="{5F2CC109-8D49-49E0-8763-563D7B680CAE}" srcOrd="2" destOrd="0" presId="urn:microsoft.com/office/officeart/2005/8/layout/default"/>
    <dgm:cxn modelId="{C5D0AE07-4AD4-4370-8755-6961791AAB7C}" type="presParOf" srcId="{4DC185D2-1F0E-4DCD-A932-C86142E8D812}" destId="{4B646380-3E5D-4B5E-B42D-0DC5C958D1E1}" srcOrd="3" destOrd="0" presId="urn:microsoft.com/office/officeart/2005/8/layout/default"/>
    <dgm:cxn modelId="{2D76BB31-7063-4B34-8E97-9D2C377A8936}" type="presParOf" srcId="{4DC185D2-1F0E-4DCD-A932-C86142E8D812}" destId="{CCDC8876-829C-40C9-A0F1-57899E579214}" srcOrd="4" destOrd="0" presId="urn:microsoft.com/office/officeart/2005/8/layout/default"/>
    <dgm:cxn modelId="{C0542A92-D85E-4890-B684-70C7A83DFF2C}" type="presParOf" srcId="{4DC185D2-1F0E-4DCD-A932-C86142E8D812}" destId="{0093A8F7-7414-405E-98FC-32BD50DBE7DB}" srcOrd="5" destOrd="0" presId="urn:microsoft.com/office/officeart/2005/8/layout/default"/>
    <dgm:cxn modelId="{AD1B2C7D-298F-4494-A93C-890464C276D9}" type="presParOf" srcId="{4DC185D2-1F0E-4DCD-A932-C86142E8D812}" destId="{EF44CD31-E016-448F-9447-30BD312D11C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41936A-387E-483B-A643-CC4BDCB271E9}"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121E48C4-3223-4637-A762-A1168C821A21}">
      <dgm:prSet custT="1"/>
      <dgm:spPr/>
      <dgm:t>
        <a:bodyPr/>
        <a:lstStyle/>
        <a:p>
          <a:pPr rtl="0"/>
          <a:r>
            <a:rPr lang="ru-RU" sz="2400" smtClean="0"/>
            <a:t>Цена джинсового костюма</a:t>
          </a:r>
          <a:endParaRPr lang="ru-RU" sz="2400"/>
        </a:p>
      </dgm:t>
    </dgm:pt>
    <dgm:pt modelId="{C370F9C4-D242-4947-A85B-53D58B7BB520}" type="parTrans" cxnId="{036DE786-B046-4D3A-88E1-D60C0C5DC46C}">
      <dgm:prSet/>
      <dgm:spPr/>
      <dgm:t>
        <a:bodyPr/>
        <a:lstStyle/>
        <a:p>
          <a:endParaRPr lang="ru-RU" sz="2800"/>
        </a:p>
      </dgm:t>
    </dgm:pt>
    <dgm:pt modelId="{072693FF-A048-4F0A-8E4E-E300031ED8E9}" type="sibTrans" cxnId="{036DE786-B046-4D3A-88E1-D60C0C5DC46C}">
      <dgm:prSet/>
      <dgm:spPr/>
      <dgm:t>
        <a:bodyPr/>
        <a:lstStyle/>
        <a:p>
          <a:endParaRPr lang="ru-RU" sz="2800"/>
        </a:p>
      </dgm:t>
    </dgm:pt>
    <dgm:pt modelId="{25FE0D92-5E1C-4AF9-9965-DB394E5C0A84}">
      <dgm:prSet custT="1"/>
      <dgm:spPr/>
      <dgm:t>
        <a:bodyPr/>
        <a:lstStyle/>
        <a:p>
          <a:pPr rtl="0"/>
          <a:r>
            <a:rPr lang="ru-RU" sz="2400" dirty="0" smtClean="0"/>
            <a:t>Джинсовый костюм</a:t>
          </a:r>
          <a:endParaRPr lang="ru-RU" sz="2400" dirty="0"/>
        </a:p>
      </dgm:t>
    </dgm:pt>
    <dgm:pt modelId="{C42912B7-3DED-4295-BD4C-DF6195D6D048}" type="parTrans" cxnId="{9F6C9232-EADD-4907-9726-5AB9CFB92B82}">
      <dgm:prSet/>
      <dgm:spPr/>
      <dgm:t>
        <a:bodyPr/>
        <a:lstStyle/>
        <a:p>
          <a:endParaRPr lang="ru-RU" sz="2800"/>
        </a:p>
      </dgm:t>
    </dgm:pt>
    <dgm:pt modelId="{B24630F7-5BE5-444F-BF91-96BCC16FFED6}" type="sibTrans" cxnId="{9F6C9232-EADD-4907-9726-5AB9CFB92B82}">
      <dgm:prSet/>
      <dgm:spPr/>
      <dgm:t>
        <a:bodyPr/>
        <a:lstStyle/>
        <a:p>
          <a:endParaRPr lang="ru-RU" sz="2800"/>
        </a:p>
      </dgm:t>
    </dgm:pt>
    <dgm:pt modelId="{47B7D82F-3D3C-4B71-BB2F-A356E354D541}">
      <dgm:prSet custT="1"/>
      <dgm:spPr/>
      <dgm:t>
        <a:bodyPr/>
        <a:lstStyle/>
        <a:p>
          <a:pPr rtl="0"/>
          <a:r>
            <a:rPr lang="ru-RU" sz="2400" smtClean="0"/>
            <a:t>Джинсовый костюм и лыжи</a:t>
          </a:r>
          <a:endParaRPr lang="ru-RU" sz="2400"/>
        </a:p>
      </dgm:t>
    </dgm:pt>
    <dgm:pt modelId="{45B90712-3524-40E8-8EBE-A63ADF0DD068}" type="parTrans" cxnId="{3DB123E8-1B66-44D3-9552-E9DFAF381FC9}">
      <dgm:prSet/>
      <dgm:spPr/>
      <dgm:t>
        <a:bodyPr/>
        <a:lstStyle/>
        <a:p>
          <a:endParaRPr lang="ru-RU" sz="2800"/>
        </a:p>
      </dgm:t>
    </dgm:pt>
    <dgm:pt modelId="{D1D46152-6241-430D-9A74-1DE3AE222FF7}" type="sibTrans" cxnId="{3DB123E8-1B66-44D3-9552-E9DFAF381FC9}">
      <dgm:prSet/>
      <dgm:spPr/>
      <dgm:t>
        <a:bodyPr/>
        <a:lstStyle/>
        <a:p>
          <a:endParaRPr lang="ru-RU" sz="2800"/>
        </a:p>
      </dgm:t>
    </dgm:pt>
    <dgm:pt modelId="{DA0A90A5-2F13-40D8-B77D-2FDC125B106D}">
      <dgm:prSet custT="1"/>
      <dgm:spPr/>
      <dgm:t>
        <a:bodyPr/>
        <a:lstStyle/>
        <a:p>
          <a:pPr rtl="0"/>
          <a:r>
            <a:rPr lang="ru-RU" sz="2400" smtClean="0"/>
            <a:t>Альтернативную стоимость определить невозможно, так как неизвестные цены, по которым могут быть совершены покупки</a:t>
          </a:r>
          <a:endParaRPr lang="ru-RU" sz="2400"/>
        </a:p>
      </dgm:t>
    </dgm:pt>
    <dgm:pt modelId="{2908B92E-4010-4A6C-BA4F-D9FD04EA82D9}" type="parTrans" cxnId="{B888145E-F51B-40D0-B76C-5F542004001A}">
      <dgm:prSet/>
      <dgm:spPr/>
      <dgm:t>
        <a:bodyPr/>
        <a:lstStyle/>
        <a:p>
          <a:endParaRPr lang="ru-RU" sz="2800"/>
        </a:p>
      </dgm:t>
    </dgm:pt>
    <dgm:pt modelId="{C52080E8-AE80-4FD6-9E34-E8FCD087E361}" type="sibTrans" cxnId="{B888145E-F51B-40D0-B76C-5F542004001A}">
      <dgm:prSet/>
      <dgm:spPr/>
      <dgm:t>
        <a:bodyPr/>
        <a:lstStyle/>
        <a:p>
          <a:endParaRPr lang="ru-RU" sz="2800"/>
        </a:p>
      </dgm:t>
    </dgm:pt>
    <dgm:pt modelId="{23F8D148-4FE8-4C50-9742-A0590B69DE74}" type="pres">
      <dgm:prSet presAssocID="{2C41936A-387E-483B-A643-CC4BDCB271E9}" presName="linear" presStyleCnt="0">
        <dgm:presLayoutVars>
          <dgm:animLvl val="lvl"/>
          <dgm:resizeHandles val="exact"/>
        </dgm:presLayoutVars>
      </dgm:prSet>
      <dgm:spPr/>
      <dgm:t>
        <a:bodyPr/>
        <a:lstStyle/>
        <a:p>
          <a:endParaRPr lang="ru-RU"/>
        </a:p>
      </dgm:t>
    </dgm:pt>
    <dgm:pt modelId="{42752F29-1F18-4F04-9D1B-7B9D6A507577}" type="pres">
      <dgm:prSet presAssocID="{121E48C4-3223-4637-A762-A1168C821A21}" presName="parentText" presStyleLbl="node1" presStyleIdx="0" presStyleCnt="4" custScaleY="59179">
        <dgm:presLayoutVars>
          <dgm:chMax val="0"/>
          <dgm:bulletEnabled val="1"/>
        </dgm:presLayoutVars>
      </dgm:prSet>
      <dgm:spPr/>
      <dgm:t>
        <a:bodyPr/>
        <a:lstStyle/>
        <a:p>
          <a:endParaRPr lang="ru-RU"/>
        </a:p>
      </dgm:t>
    </dgm:pt>
    <dgm:pt modelId="{AC1B7DAE-2FBD-4B5D-AA97-2FDE923BE6DF}" type="pres">
      <dgm:prSet presAssocID="{072693FF-A048-4F0A-8E4E-E300031ED8E9}" presName="spacer" presStyleCnt="0"/>
      <dgm:spPr/>
    </dgm:pt>
    <dgm:pt modelId="{0E4208A4-757B-4B6B-BB5E-12459784FC88}" type="pres">
      <dgm:prSet presAssocID="{25FE0D92-5E1C-4AF9-9965-DB394E5C0A84}" presName="parentText" presStyleLbl="node1" presStyleIdx="1" presStyleCnt="4" custScaleY="49287">
        <dgm:presLayoutVars>
          <dgm:chMax val="0"/>
          <dgm:bulletEnabled val="1"/>
        </dgm:presLayoutVars>
      </dgm:prSet>
      <dgm:spPr/>
      <dgm:t>
        <a:bodyPr/>
        <a:lstStyle/>
        <a:p>
          <a:endParaRPr lang="ru-RU"/>
        </a:p>
      </dgm:t>
    </dgm:pt>
    <dgm:pt modelId="{D35C73E4-5706-4826-84F7-52DF24E2FC46}" type="pres">
      <dgm:prSet presAssocID="{B24630F7-5BE5-444F-BF91-96BCC16FFED6}" presName="spacer" presStyleCnt="0"/>
      <dgm:spPr/>
    </dgm:pt>
    <dgm:pt modelId="{0C142404-2483-4402-9FF8-AEAA75CF7C4C}" type="pres">
      <dgm:prSet presAssocID="{47B7D82F-3D3C-4B71-BB2F-A356E354D541}" presName="parentText" presStyleLbl="node1" presStyleIdx="2" presStyleCnt="4" custScaleY="38793">
        <dgm:presLayoutVars>
          <dgm:chMax val="0"/>
          <dgm:bulletEnabled val="1"/>
        </dgm:presLayoutVars>
      </dgm:prSet>
      <dgm:spPr/>
      <dgm:t>
        <a:bodyPr/>
        <a:lstStyle/>
        <a:p>
          <a:endParaRPr lang="ru-RU"/>
        </a:p>
      </dgm:t>
    </dgm:pt>
    <dgm:pt modelId="{5ACD1189-9F6B-42D4-A5EF-0DD000EF7CF3}" type="pres">
      <dgm:prSet presAssocID="{D1D46152-6241-430D-9A74-1DE3AE222FF7}" presName="spacer" presStyleCnt="0"/>
      <dgm:spPr/>
    </dgm:pt>
    <dgm:pt modelId="{60D93D32-55EB-4126-AAB9-2947590CA177}" type="pres">
      <dgm:prSet presAssocID="{DA0A90A5-2F13-40D8-B77D-2FDC125B106D}" presName="parentText" presStyleLbl="node1" presStyleIdx="3" presStyleCnt="4">
        <dgm:presLayoutVars>
          <dgm:chMax val="0"/>
          <dgm:bulletEnabled val="1"/>
        </dgm:presLayoutVars>
      </dgm:prSet>
      <dgm:spPr/>
      <dgm:t>
        <a:bodyPr/>
        <a:lstStyle/>
        <a:p>
          <a:endParaRPr lang="ru-RU"/>
        </a:p>
      </dgm:t>
    </dgm:pt>
  </dgm:ptLst>
  <dgm:cxnLst>
    <dgm:cxn modelId="{8263165D-EBBA-4FB1-B015-AA01C0E03B43}" type="presOf" srcId="{47B7D82F-3D3C-4B71-BB2F-A356E354D541}" destId="{0C142404-2483-4402-9FF8-AEAA75CF7C4C}" srcOrd="0" destOrd="0" presId="urn:microsoft.com/office/officeart/2005/8/layout/vList2"/>
    <dgm:cxn modelId="{ACFCF6E2-CAC0-45E3-9B0A-BCAF1D823154}" type="presOf" srcId="{25FE0D92-5E1C-4AF9-9965-DB394E5C0A84}" destId="{0E4208A4-757B-4B6B-BB5E-12459784FC88}" srcOrd="0" destOrd="0" presId="urn:microsoft.com/office/officeart/2005/8/layout/vList2"/>
    <dgm:cxn modelId="{1531CD38-831D-44C8-9FB7-FA71AFDBFF9C}" type="presOf" srcId="{121E48C4-3223-4637-A762-A1168C821A21}" destId="{42752F29-1F18-4F04-9D1B-7B9D6A507577}" srcOrd="0" destOrd="0" presId="urn:microsoft.com/office/officeart/2005/8/layout/vList2"/>
    <dgm:cxn modelId="{C4AACECA-744C-489B-A01B-1DFCBA8D8010}" type="presOf" srcId="{2C41936A-387E-483B-A643-CC4BDCB271E9}" destId="{23F8D148-4FE8-4C50-9742-A0590B69DE74}" srcOrd="0" destOrd="0" presId="urn:microsoft.com/office/officeart/2005/8/layout/vList2"/>
    <dgm:cxn modelId="{FD1C08EA-9D67-4394-B3F9-D734F1D58280}" type="presOf" srcId="{DA0A90A5-2F13-40D8-B77D-2FDC125B106D}" destId="{60D93D32-55EB-4126-AAB9-2947590CA177}" srcOrd="0" destOrd="0" presId="urn:microsoft.com/office/officeart/2005/8/layout/vList2"/>
    <dgm:cxn modelId="{B888145E-F51B-40D0-B76C-5F542004001A}" srcId="{2C41936A-387E-483B-A643-CC4BDCB271E9}" destId="{DA0A90A5-2F13-40D8-B77D-2FDC125B106D}" srcOrd="3" destOrd="0" parTransId="{2908B92E-4010-4A6C-BA4F-D9FD04EA82D9}" sibTransId="{C52080E8-AE80-4FD6-9E34-E8FCD087E361}"/>
    <dgm:cxn modelId="{9F6C9232-EADD-4907-9726-5AB9CFB92B82}" srcId="{2C41936A-387E-483B-A643-CC4BDCB271E9}" destId="{25FE0D92-5E1C-4AF9-9965-DB394E5C0A84}" srcOrd="1" destOrd="0" parTransId="{C42912B7-3DED-4295-BD4C-DF6195D6D048}" sibTransId="{B24630F7-5BE5-444F-BF91-96BCC16FFED6}"/>
    <dgm:cxn modelId="{3DB123E8-1B66-44D3-9552-E9DFAF381FC9}" srcId="{2C41936A-387E-483B-A643-CC4BDCB271E9}" destId="{47B7D82F-3D3C-4B71-BB2F-A356E354D541}" srcOrd="2" destOrd="0" parTransId="{45B90712-3524-40E8-8EBE-A63ADF0DD068}" sibTransId="{D1D46152-6241-430D-9A74-1DE3AE222FF7}"/>
    <dgm:cxn modelId="{036DE786-B046-4D3A-88E1-D60C0C5DC46C}" srcId="{2C41936A-387E-483B-A643-CC4BDCB271E9}" destId="{121E48C4-3223-4637-A762-A1168C821A21}" srcOrd="0" destOrd="0" parTransId="{C370F9C4-D242-4947-A85B-53D58B7BB520}" sibTransId="{072693FF-A048-4F0A-8E4E-E300031ED8E9}"/>
    <dgm:cxn modelId="{323BDE1C-53E1-4832-8122-9380148EE655}" type="presParOf" srcId="{23F8D148-4FE8-4C50-9742-A0590B69DE74}" destId="{42752F29-1F18-4F04-9D1B-7B9D6A507577}" srcOrd="0" destOrd="0" presId="urn:microsoft.com/office/officeart/2005/8/layout/vList2"/>
    <dgm:cxn modelId="{FA89A9F9-8CDC-48AE-900F-D31DA25A8A0E}" type="presParOf" srcId="{23F8D148-4FE8-4C50-9742-A0590B69DE74}" destId="{AC1B7DAE-2FBD-4B5D-AA97-2FDE923BE6DF}" srcOrd="1" destOrd="0" presId="urn:microsoft.com/office/officeart/2005/8/layout/vList2"/>
    <dgm:cxn modelId="{1984A44A-5291-41BD-A8FE-9C8320CF29B4}" type="presParOf" srcId="{23F8D148-4FE8-4C50-9742-A0590B69DE74}" destId="{0E4208A4-757B-4B6B-BB5E-12459784FC88}" srcOrd="2" destOrd="0" presId="urn:microsoft.com/office/officeart/2005/8/layout/vList2"/>
    <dgm:cxn modelId="{F1C8257A-2415-417B-A1FD-E5C9CE48AD32}" type="presParOf" srcId="{23F8D148-4FE8-4C50-9742-A0590B69DE74}" destId="{D35C73E4-5706-4826-84F7-52DF24E2FC46}" srcOrd="3" destOrd="0" presId="urn:microsoft.com/office/officeart/2005/8/layout/vList2"/>
    <dgm:cxn modelId="{60BB33E3-FB58-454C-83C1-5B67340948D0}" type="presParOf" srcId="{23F8D148-4FE8-4C50-9742-A0590B69DE74}" destId="{0C142404-2483-4402-9FF8-AEAA75CF7C4C}" srcOrd="4" destOrd="0" presId="urn:microsoft.com/office/officeart/2005/8/layout/vList2"/>
    <dgm:cxn modelId="{EAFA1113-8BE4-4569-A0CF-59BC0C86A724}" type="presParOf" srcId="{23F8D148-4FE8-4C50-9742-A0590B69DE74}" destId="{5ACD1189-9F6B-42D4-A5EF-0DD000EF7CF3}" srcOrd="5" destOrd="0" presId="urn:microsoft.com/office/officeart/2005/8/layout/vList2"/>
    <dgm:cxn modelId="{4F20B798-B305-4147-978E-E07D748158DA}" type="presParOf" srcId="{23F8D148-4FE8-4C50-9742-A0590B69DE74}" destId="{60D93D32-55EB-4126-AAB9-2947590CA17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AE63983-F805-4ACC-885A-B309D28CD4BE}"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C498358C-FF5E-45B7-9800-9BC5D1704190}">
      <dgm:prSet custT="1"/>
      <dgm:spPr/>
      <dgm:t>
        <a:bodyPr/>
        <a:lstStyle/>
        <a:p>
          <a:pPr rtl="0"/>
          <a:r>
            <a:rPr lang="ru-RU" sz="2400" smtClean="0"/>
            <a:t>Цена джинсового костюма</a:t>
          </a:r>
          <a:endParaRPr lang="ru-RU" sz="2400"/>
        </a:p>
      </dgm:t>
    </dgm:pt>
    <dgm:pt modelId="{E1C795DF-C325-477D-A513-A0E07A530460}" type="parTrans" cxnId="{EF9F2671-8AD0-4FCA-99A6-EE8F863F004A}">
      <dgm:prSet/>
      <dgm:spPr/>
      <dgm:t>
        <a:bodyPr/>
        <a:lstStyle/>
        <a:p>
          <a:endParaRPr lang="ru-RU" sz="3600"/>
        </a:p>
      </dgm:t>
    </dgm:pt>
    <dgm:pt modelId="{C64A545C-81B0-43EF-BCD9-CA2BC7CEF66A}" type="sibTrans" cxnId="{EF9F2671-8AD0-4FCA-99A6-EE8F863F004A}">
      <dgm:prSet/>
      <dgm:spPr/>
      <dgm:t>
        <a:bodyPr/>
        <a:lstStyle/>
        <a:p>
          <a:endParaRPr lang="ru-RU" sz="3600"/>
        </a:p>
      </dgm:t>
    </dgm:pt>
    <dgm:pt modelId="{F4B14B27-83E7-4A32-9854-F4E37CA5AAA6}">
      <dgm:prSet custT="1"/>
      <dgm:spPr/>
      <dgm:t>
        <a:bodyPr/>
        <a:lstStyle/>
        <a:p>
          <a:pPr rtl="0"/>
          <a:r>
            <a:rPr lang="ru-RU" sz="2400" smtClean="0"/>
            <a:t>Джинсовый костюм</a:t>
          </a:r>
          <a:endParaRPr lang="ru-RU" sz="2400"/>
        </a:p>
      </dgm:t>
    </dgm:pt>
    <dgm:pt modelId="{14D2FC10-F594-4F10-9DF8-A8000D99C8F5}" type="parTrans" cxnId="{41A10AC4-0124-4C93-A67F-36315DBF0F78}">
      <dgm:prSet/>
      <dgm:spPr/>
      <dgm:t>
        <a:bodyPr/>
        <a:lstStyle/>
        <a:p>
          <a:endParaRPr lang="ru-RU" sz="3600"/>
        </a:p>
      </dgm:t>
    </dgm:pt>
    <dgm:pt modelId="{1E2059D4-7575-421A-9CF7-E7FAE021F9AC}" type="sibTrans" cxnId="{41A10AC4-0124-4C93-A67F-36315DBF0F78}">
      <dgm:prSet/>
      <dgm:spPr/>
      <dgm:t>
        <a:bodyPr/>
        <a:lstStyle/>
        <a:p>
          <a:endParaRPr lang="ru-RU" sz="3600"/>
        </a:p>
      </dgm:t>
    </dgm:pt>
    <dgm:pt modelId="{AA86BAD8-D9CC-4F0A-84E9-FD6E541A0019}">
      <dgm:prSet custT="1"/>
      <dgm:spPr/>
      <dgm:t>
        <a:bodyPr/>
        <a:lstStyle/>
        <a:p>
          <a:pPr rtl="0"/>
          <a:r>
            <a:rPr lang="ru-RU" sz="2400" smtClean="0"/>
            <a:t>Джинсовый костюм и лыжи</a:t>
          </a:r>
          <a:endParaRPr lang="ru-RU" sz="2400"/>
        </a:p>
      </dgm:t>
    </dgm:pt>
    <dgm:pt modelId="{0855FC29-B823-4F5C-A170-EBCA2954A348}" type="parTrans" cxnId="{71A1A538-2D92-4129-9025-E796E5469BC2}">
      <dgm:prSet/>
      <dgm:spPr/>
      <dgm:t>
        <a:bodyPr/>
        <a:lstStyle/>
        <a:p>
          <a:endParaRPr lang="ru-RU" sz="3600"/>
        </a:p>
      </dgm:t>
    </dgm:pt>
    <dgm:pt modelId="{1EE0FF38-71B4-466F-9238-506373DA857E}" type="sibTrans" cxnId="{71A1A538-2D92-4129-9025-E796E5469BC2}">
      <dgm:prSet/>
      <dgm:spPr/>
      <dgm:t>
        <a:bodyPr/>
        <a:lstStyle/>
        <a:p>
          <a:endParaRPr lang="ru-RU" sz="3600"/>
        </a:p>
      </dgm:t>
    </dgm:pt>
    <dgm:pt modelId="{545883FF-4B4F-41D7-B962-92AE45D95BF2}">
      <dgm:prSet custT="1"/>
      <dgm:spPr/>
      <dgm:t>
        <a:bodyPr/>
        <a:lstStyle/>
        <a:p>
          <a:pPr rtl="0"/>
          <a:r>
            <a:rPr lang="ru-RU" sz="2400" smtClean="0"/>
            <a:t>Альтернативную стоимость определить невозможно, так как неизвестные цены, по которым могут быть совершены покупки</a:t>
          </a:r>
          <a:endParaRPr lang="ru-RU" sz="2400"/>
        </a:p>
      </dgm:t>
    </dgm:pt>
    <dgm:pt modelId="{CF836F74-2640-4672-83E6-B59750333C12}" type="parTrans" cxnId="{3939DE33-FB67-4204-B35E-51407D42E2B7}">
      <dgm:prSet/>
      <dgm:spPr/>
      <dgm:t>
        <a:bodyPr/>
        <a:lstStyle/>
        <a:p>
          <a:endParaRPr lang="ru-RU" sz="3600"/>
        </a:p>
      </dgm:t>
    </dgm:pt>
    <dgm:pt modelId="{FA318C2C-17D1-4C64-831C-A887993222D6}" type="sibTrans" cxnId="{3939DE33-FB67-4204-B35E-51407D42E2B7}">
      <dgm:prSet/>
      <dgm:spPr/>
      <dgm:t>
        <a:bodyPr/>
        <a:lstStyle/>
        <a:p>
          <a:endParaRPr lang="ru-RU" sz="3600"/>
        </a:p>
      </dgm:t>
    </dgm:pt>
    <dgm:pt modelId="{44EAE40B-08BA-49BB-AAB1-A442975109B6}" type="pres">
      <dgm:prSet presAssocID="{AAE63983-F805-4ACC-885A-B309D28CD4BE}" presName="linear" presStyleCnt="0">
        <dgm:presLayoutVars>
          <dgm:animLvl val="lvl"/>
          <dgm:resizeHandles val="exact"/>
        </dgm:presLayoutVars>
      </dgm:prSet>
      <dgm:spPr/>
      <dgm:t>
        <a:bodyPr/>
        <a:lstStyle/>
        <a:p>
          <a:endParaRPr lang="ru-RU"/>
        </a:p>
      </dgm:t>
    </dgm:pt>
    <dgm:pt modelId="{EC06EE3E-446D-4DDF-828D-A8E6DA536447}" type="pres">
      <dgm:prSet presAssocID="{C498358C-FF5E-45B7-9800-9BC5D1704190}" presName="parentText" presStyleLbl="node1" presStyleIdx="0" presStyleCnt="4">
        <dgm:presLayoutVars>
          <dgm:chMax val="0"/>
          <dgm:bulletEnabled val="1"/>
        </dgm:presLayoutVars>
      </dgm:prSet>
      <dgm:spPr/>
      <dgm:t>
        <a:bodyPr/>
        <a:lstStyle/>
        <a:p>
          <a:endParaRPr lang="ru-RU"/>
        </a:p>
      </dgm:t>
    </dgm:pt>
    <dgm:pt modelId="{EE71C0A3-D827-44B9-A389-D7F47A71CEB0}" type="pres">
      <dgm:prSet presAssocID="{C64A545C-81B0-43EF-BCD9-CA2BC7CEF66A}" presName="spacer" presStyleCnt="0"/>
      <dgm:spPr/>
    </dgm:pt>
    <dgm:pt modelId="{177A38C0-89D8-4B47-8776-315BBF9487B8}" type="pres">
      <dgm:prSet presAssocID="{F4B14B27-83E7-4A32-9854-F4E37CA5AAA6}" presName="parentText" presStyleLbl="node1" presStyleIdx="1" presStyleCnt="4">
        <dgm:presLayoutVars>
          <dgm:chMax val="0"/>
          <dgm:bulletEnabled val="1"/>
        </dgm:presLayoutVars>
      </dgm:prSet>
      <dgm:spPr/>
      <dgm:t>
        <a:bodyPr/>
        <a:lstStyle/>
        <a:p>
          <a:endParaRPr lang="ru-RU"/>
        </a:p>
      </dgm:t>
    </dgm:pt>
    <dgm:pt modelId="{4FD20778-B968-430A-A2FC-E3A5A7623743}" type="pres">
      <dgm:prSet presAssocID="{1E2059D4-7575-421A-9CF7-E7FAE021F9AC}" presName="spacer" presStyleCnt="0"/>
      <dgm:spPr/>
    </dgm:pt>
    <dgm:pt modelId="{1444A09B-FCBE-488B-937B-7535767A73DC}" type="pres">
      <dgm:prSet presAssocID="{AA86BAD8-D9CC-4F0A-84E9-FD6E541A0019}" presName="parentText" presStyleLbl="node1" presStyleIdx="2" presStyleCnt="4">
        <dgm:presLayoutVars>
          <dgm:chMax val="0"/>
          <dgm:bulletEnabled val="1"/>
        </dgm:presLayoutVars>
      </dgm:prSet>
      <dgm:spPr/>
      <dgm:t>
        <a:bodyPr/>
        <a:lstStyle/>
        <a:p>
          <a:endParaRPr lang="ru-RU"/>
        </a:p>
      </dgm:t>
    </dgm:pt>
    <dgm:pt modelId="{4EAAD0C2-D379-4C89-B444-8552B7FE470C}" type="pres">
      <dgm:prSet presAssocID="{1EE0FF38-71B4-466F-9238-506373DA857E}" presName="spacer" presStyleCnt="0"/>
      <dgm:spPr/>
    </dgm:pt>
    <dgm:pt modelId="{07F1CADF-C12A-48D6-9419-6012623237EF}" type="pres">
      <dgm:prSet presAssocID="{545883FF-4B4F-41D7-B962-92AE45D95BF2}" presName="parentText" presStyleLbl="node1" presStyleIdx="3" presStyleCnt="4">
        <dgm:presLayoutVars>
          <dgm:chMax val="0"/>
          <dgm:bulletEnabled val="1"/>
        </dgm:presLayoutVars>
      </dgm:prSet>
      <dgm:spPr/>
      <dgm:t>
        <a:bodyPr/>
        <a:lstStyle/>
        <a:p>
          <a:endParaRPr lang="ru-RU"/>
        </a:p>
      </dgm:t>
    </dgm:pt>
  </dgm:ptLst>
  <dgm:cxnLst>
    <dgm:cxn modelId="{71A1A538-2D92-4129-9025-E796E5469BC2}" srcId="{AAE63983-F805-4ACC-885A-B309D28CD4BE}" destId="{AA86BAD8-D9CC-4F0A-84E9-FD6E541A0019}" srcOrd="2" destOrd="0" parTransId="{0855FC29-B823-4F5C-A170-EBCA2954A348}" sibTransId="{1EE0FF38-71B4-466F-9238-506373DA857E}"/>
    <dgm:cxn modelId="{EF9F2671-8AD0-4FCA-99A6-EE8F863F004A}" srcId="{AAE63983-F805-4ACC-885A-B309D28CD4BE}" destId="{C498358C-FF5E-45B7-9800-9BC5D1704190}" srcOrd="0" destOrd="0" parTransId="{E1C795DF-C325-477D-A513-A0E07A530460}" sibTransId="{C64A545C-81B0-43EF-BCD9-CA2BC7CEF66A}"/>
    <dgm:cxn modelId="{BACA676C-7CDB-4041-9F29-A85CD5B03462}" type="presOf" srcId="{C498358C-FF5E-45B7-9800-9BC5D1704190}" destId="{EC06EE3E-446D-4DDF-828D-A8E6DA536447}" srcOrd="0" destOrd="0" presId="urn:microsoft.com/office/officeart/2005/8/layout/vList2"/>
    <dgm:cxn modelId="{41A10AC4-0124-4C93-A67F-36315DBF0F78}" srcId="{AAE63983-F805-4ACC-885A-B309D28CD4BE}" destId="{F4B14B27-83E7-4A32-9854-F4E37CA5AAA6}" srcOrd="1" destOrd="0" parTransId="{14D2FC10-F594-4F10-9DF8-A8000D99C8F5}" sibTransId="{1E2059D4-7575-421A-9CF7-E7FAE021F9AC}"/>
    <dgm:cxn modelId="{26FCD3A5-5B3C-454F-9663-856FD47FAC98}" type="presOf" srcId="{AAE63983-F805-4ACC-885A-B309D28CD4BE}" destId="{44EAE40B-08BA-49BB-AAB1-A442975109B6}" srcOrd="0" destOrd="0" presId="urn:microsoft.com/office/officeart/2005/8/layout/vList2"/>
    <dgm:cxn modelId="{D18770F9-50E0-40D0-BF2D-BB307ECA79FC}" type="presOf" srcId="{545883FF-4B4F-41D7-B962-92AE45D95BF2}" destId="{07F1CADF-C12A-48D6-9419-6012623237EF}" srcOrd="0" destOrd="0" presId="urn:microsoft.com/office/officeart/2005/8/layout/vList2"/>
    <dgm:cxn modelId="{D50784A4-9117-4B49-88FE-6E7F0BF38705}" type="presOf" srcId="{AA86BAD8-D9CC-4F0A-84E9-FD6E541A0019}" destId="{1444A09B-FCBE-488B-937B-7535767A73DC}" srcOrd="0" destOrd="0" presId="urn:microsoft.com/office/officeart/2005/8/layout/vList2"/>
    <dgm:cxn modelId="{5CBEAB3D-D0F1-4E4A-A6A8-30849F2CF45C}" type="presOf" srcId="{F4B14B27-83E7-4A32-9854-F4E37CA5AAA6}" destId="{177A38C0-89D8-4B47-8776-315BBF9487B8}" srcOrd="0" destOrd="0" presId="urn:microsoft.com/office/officeart/2005/8/layout/vList2"/>
    <dgm:cxn modelId="{3939DE33-FB67-4204-B35E-51407D42E2B7}" srcId="{AAE63983-F805-4ACC-885A-B309D28CD4BE}" destId="{545883FF-4B4F-41D7-B962-92AE45D95BF2}" srcOrd="3" destOrd="0" parTransId="{CF836F74-2640-4672-83E6-B59750333C12}" sibTransId="{FA318C2C-17D1-4C64-831C-A887993222D6}"/>
    <dgm:cxn modelId="{57AAE41A-7828-4BA5-BD86-AE2A281CC969}" type="presParOf" srcId="{44EAE40B-08BA-49BB-AAB1-A442975109B6}" destId="{EC06EE3E-446D-4DDF-828D-A8E6DA536447}" srcOrd="0" destOrd="0" presId="urn:microsoft.com/office/officeart/2005/8/layout/vList2"/>
    <dgm:cxn modelId="{58A19C70-E404-41DE-BC4C-A455561C6F1B}" type="presParOf" srcId="{44EAE40B-08BA-49BB-AAB1-A442975109B6}" destId="{EE71C0A3-D827-44B9-A389-D7F47A71CEB0}" srcOrd="1" destOrd="0" presId="urn:microsoft.com/office/officeart/2005/8/layout/vList2"/>
    <dgm:cxn modelId="{923948FD-500E-433E-9C6A-EF2D25468C06}" type="presParOf" srcId="{44EAE40B-08BA-49BB-AAB1-A442975109B6}" destId="{177A38C0-89D8-4B47-8776-315BBF9487B8}" srcOrd="2" destOrd="0" presId="urn:microsoft.com/office/officeart/2005/8/layout/vList2"/>
    <dgm:cxn modelId="{02C5A998-4A20-4D46-B569-2723C1117D04}" type="presParOf" srcId="{44EAE40B-08BA-49BB-AAB1-A442975109B6}" destId="{4FD20778-B968-430A-A2FC-E3A5A7623743}" srcOrd="3" destOrd="0" presId="urn:microsoft.com/office/officeart/2005/8/layout/vList2"/>
    <dgm:cxn modelId="{92145603-1A9F-4317-B65C-864D5C9009AB}" type="presParOf" srcId="{44EAE40B-08BA-49BB-AAB1-A442975109B6}" destId="{1444A09B-FCBE-488B-937B-7535767A73DC}" srcOrd="4" destOrd="0" presId="urn:microsoft.com/office/officeart/2005/8/layout/vList2"/>
    <dgm:cxn modelId="{7FAD40AB-6780-4549-A958-4CF7127BC96F}" type="presParOf" srcId="{44EAE40B-08BA-49BB-AAB1-A442975109B6}" destId="{4EAAD0C2-D379-4C89-B444-8552B7FE470C}" srcOrd="5" destOrd="0" presId="urn:microsoft.com/office/officeart/2005/8/layout/vList2"/>
    <dgm:cxn modelId="{8D2F7DAC-8C85-4660-8D76-6F3A502F9E0A}" type="presParOf" srcId="{44EAE40B-08BA-49BB-AAB1-A442975109B6}" destId="{07F1CADF-C12A-48D6-9419-6012623237E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C4097-3AA6-4A61-91E8-158864A302BB}">
      <dsp:nvSpPr>
        <dsp:cNvPr id="0" name=""/>
        <dsp:cNvSpPr/>
      </dsp:nvSpPr>
      <dsp:spPr>
        <a:xfrm>
          <a:off x="0" y="155135"/>
          <a:ext cx="8229600" cy="24265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ru-RU" sz="3400" b="1" i="1" u="sng" kern="1200" baseline="0" smtClean="0"/>
            <a:t>Ограниченность</a:t>
          </a:r>
          <a:r>
            <a:rPr lang="ru-RU" sz="3400" kern="1200" baseline="0" smtClean="0"/>
            <a:t> – недостаточность объема имеющихся ресурсов всех видов для  производства того количества благ, которое люди хотели бы получить.</a:t>
          </a:r>
          <a:endParaRPr lang="ru-RU" sz="3400" kern="1200"/>
        </a:p>
      </dsp:txBody>
      <dsp:txXfrm>
        <a:off x="118456" y="273591"/>
        <a:ext cx="7992688" cy="21896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ACAD6-5942-498A-BC71-43EED9D6885F}">
      <dsp:nvSpPr>
        <dsp:cNvPr id="0" name=""/>
        <dsp:cNvSpPr/>
      </dsp:nvSpPr>
      <dsp:spPr>
        <a:xfrm>
          <a:off x="3002" y="250943"/>
          <a:ext cx="1625735" cy="975441"/>
        </a:xfrm>
        <a:prstGeom prst="rect">
          <a:avLst/>
        </a:prstGeom>
        <a:gradFill rotWithShape="0">
          <a:gsLst>
            <a:gs pos="0">
              <a:schemeClr val="accent1">
                <a:shade val="80000"/>
                <a:hueOff val="0"/>
                <a:satOff val="0"/>
                <a:lumOff val="0"/>
                <a:alphaOff val="0"/>
                <a:tint val="45000"/>
                <a:satMod val="200000"/>
              </a:schemeClr>
            </a:gs>
            <a:gs pos="30000">
              <a:schemeClr val="accent1">
                <a:shade val="80000"/>
                <a:hueOff val="0"/>
                <a:satOff val="0"/>
                <a:lumOff val="0"/>
                <a:alphaOff val="0"/>
                <a:tint val="61000"/>
                <a:satMod val="200000"/>
              </a:schemeClr>
            </a:gs>
            <a:gs pos="45000">
              <a:schemeClr val="accent1">
                <a:shade val="80000"/>
                <a:hueOff val="0"/>
                <a:satOff val="0"/>
                <a:lumOff val="0"/>
                <a:alphaOff val="0"/>
                <a:tint val="66000"/>
                <a:satMod val="200000"/>
              </a:schemeClr>
            </a:gs>
            <a:gs pos="55000">
              <a:schemeClr val="accent1">
                <a:shade val="80000"/>
                <a:hueOff val="0"/>
                <a:satOff val="0"/>
                <a:lumOff val="0"/>
                <a:alphaOff val="0"/>
                <a:tint val="66000"/>
                <a:satMod val="200000"/>
              </a:schemeClr>
            </a:gs>
            <a:gs pos="73000">
              <a:schemeClr val="accent1">
                <a:shade val="80000"/>
                <a:hueOff val="0"/>
                <a:satOff val="0"/>
                <a:lumOff val="0"/>
                <a:alphaOff val="0"/>
                <a:tint val="61000"/>
                <a:satMod val="200000"/>
              </a:schemeClr>
            </a:gs>
            <a:gs pos="100000">
              <a:schemeClr val="accent1">
                <a:shade val="80000"/>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dirty="0" smtClean="0"/>
            <a:t>20 компьютерам; </a:t>
          </a:r>
          <a:endParaRPr lang="ru-RU" sz="1800" kern="1200" dirty="0"/>
        </a:p>
      </dsp:txBody>
      <dsp:txXfrm>
        <a:off x="3002" y="250943"/>
        <a:ext cx="1625735" cy="975441"/>
      </dsp:txXfrm>
    </dsp:sp>
    <dsp:sp modelId="{CDD91A9A-7BF7-4EC2-820F-AF9BBDC2A7F2}">
      <dsp:nvSpPr>
        <dsp:cNvPr id="0" name=""/>
        <dsp:cNvSpPr/>
      </dsp:nvSpPr>
      <dsp:spPr>
        <a:xfrm>
          <a:off x="1791311" y="250943"/>
          <a:ext cx="1625735" cy="975441"/>
        </a:xfrm>
        <a:prstGeom prst="rect">
          <a:avLst/>
        </a:prstGeom>
        <a:gradFill rotWithShape="0">
          <a:gsLst>
            <a:gs pos="0">
              <a:schemeClr val="accent1">
                <a:shade val="80000"/>
                <a:hueOff val="133669"/>
                <a:satOff val="-4804"/>
                <a:lumOff val="7639"/>
                <a:alphaOff val="0"/>
                <a:tint val="45000"/>
                <a:satMod val="200000"/>
              </a:schemeClr>
            </a:gs>
            <a:gs pos="30000">
              <a:schemeClr val="accent1">
                <a:shade val="80000"/>
                <a:hueOff val="133669"/>
                <a:satOff val="-4804"/>
                <a:lumOff val="7639"/>
                <a:alphaOff val="0"/>
                <a:tint val="61000"/>
                <a:satMod val="200000"/>
              </a:schemeClr>
            </a:gs>
            <a:gs pos="45000">
              <a:schemeClr val="accent1">
                <a:shade val="80000"/>
                <a:hueOff val="133669"/>
                <a:satOff val="-4804"/>
                <a:lumOff val="7639"/>
                <a:alphaOff val="0"/>
                <a:tint val="66000"/>
                <a:satMod val="200000"/>
              </a:schemeClr>
            </a:gs>
            <a:gs pos="55000">
              <a:schemeClr val="accent1">
                <a:shade val="80000"/>
                <a:hueOff val="133669"/>
                <a:satOff val="-4804"/>
                <a:lumOff val="7639"/>
                <a:alphaOff val="0"/>
                <a:tint val="66000"/>
                <a:satMod val="200000"/>
              </a:schemeClr>
            </a:gs>
            <a:gs pos="73000">
              <a:schemeClr val="accent1">
                <a:shade val="80000"/>
                <a:hueOff val="133669"/>
                <a:satOff val="-4804"/>
                <a:lumOff val="7639"/>
                <a:alphaOff val="0"/>
                <a:tint val="61000"/>
                <a:satMod val="200000"/>
              </a:schemeClr>
            </a:gs>
            <a:gs pos="100000">
              <a:schemeClr val="accent1">
                <a:shade val="80000"/>
                <a:hueOff val="133669"/>
                <a:satOff val="-4804"/>
                <a:lumOff val="7639"/>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smtClean="0"/>
            <a:t>60 компьютерам;</a:t>
          </a:r>
          <a:endParaRPr lang="ru-RU" sz="1800" kern="1200"/>
        </a:p>
      </dsp:txBody>
      <dsp:txXfrm>
        <a:off x="1791311" y="250943"/>
        <a:ext cx="1625735" cy="975441"/>
      </dsp:txXfrm>
    </dsp:sp>
    <dsp:sp modelId="{8852E1C6-7228-4B72-B76B-180898277591}">
      <dsp:nvSpPr>
        <dsp:cNvPr id="0" name=""/>
        <dsp:cNvSpPr/>
      </dsp:nvSpPr>
      <dsp:spPr>
        <a:xfrm>
          <a:off x="3579620" y="250943"/>
          <a:ext cx="1625735" cy="975441"/>
        </a:xfrm>
        <a:prstGeom prst="rect">
          <a:avLst/>
        </a:prstGeom>
        <a:gradFill rotWithShape="0">
          <a:gsLst>
            <a:gs pos="0">
              <a:schemeClr val="accent1">
                <a:shade val="80000"/>
                <a:hueOff val="267338"/>
                <a:satOff val="-9609"/>
                <a:lumOff val="15277"/>
                <a:alphaOff val="0"/>
                <a:tint val="45000"/>
                <a:satMod val="200000"/>
              </a:schemeClr>
            </a:gs>
            <a:gs pos="30000">
              <a:schemeClr val="accent1">
                <a:shade val="80000"/>
                <a:hueOff val="267338"/>
                <a:satOff val="-9609"/>
                <a:lumOff val="15277"/>
                <a:alphaOff val="0"/>
                <a:tint val="61000"/>
                <a:satMod val="200000"/>
              </a:schemeClr>
            </a:gs>
            <a:gs pos="45000">
              <a:schemeClr val="accent1">
                <a:shade val="80000"/>
                <a:hueOff val="267338"/>
                <a:satOff val="-9609"/>
                <a:lumOff val="15277"/>
                <a:alphaOff val="0"/>
                <a:tint val="66000"/>
                <a:satMod val="200000"/>
              </a:schemeClr>
            </a:gs>
            <a:gs pos="55000">
              <a:schemeClr val="accent1">
                <a:shade val="80000"/>
                <a:hueOff val="267338"/>
                <a:satOff val="-9609"/>
                <a:lumOff val="15277"/>
                <a:alphaOff val="0"/>
                <a:tint val="66000"/>
                <a:satMod val="200000"/>
              </a:schemeClr>
            </a:gs>
            <a:gs pos="73000">
              <a:schemeClr val="accent1">
                <a:shade val="80000"/>
                <a:hueOff val="267338"/>
                <a:satOff val="-9609"/>
                <a:lumOff val="15277"/>
                <a:alphaOff val="0"/>
                <a:tint val="61000"/>
                <a:satMod val="200000"/>
              </a:schemeClr>
            </a:gs>
            <a:gs pos="100000">
              <a:schemeClr val="accent1">
                <a:shade val="80000"/>
                <a:hueOff val="267338"/>
                <a:satOff val="-9609"/>
                <a:lumOff val="15277"/>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smtClean="0"/>
            <a:t>30 компьютерам;</a:t>
          </a:r>
          <a:endParaRPr lang="ru-RU" sz="1800" kern="1200"/>
        </a:p>
      </dsp:txBody>
      <dsp:txXfrm>
        <a:off x="3579620" y="250943"/>
        <a:ext cx="1625735" cy="975441"/>
      </dsp:txXfrm>
    </dsp:sp>
    <dsp:sp modelId="{12B38754-E7B6-4F96-9657-8231E0A14366}">
      <dsp:nvSpPr>
        <dsp:cNvPr id="0" name=""/>
        <dsp:cNvSpPr/>
      </dsp:nvSpPr>
      <dsp:spPr>
        <a:xfrm>
          <a:off x="5367929" y="250943"/>
          <a:ext cx="1625735" cy="975441"/>
        </a:xfrm>
        <a:prstGeom prst="rect">
          <a:avLst/>
        </a:prstGeom>
        <a:gradFill rotWithShape="0">
          <a:gsLst>
            <a:gs pos="0">
              <a:schemeClr val="accent1">
                <a:shade val="80000"/>
                <a:hueOff val="401007"/>
                <a:satOff val="-14413"/>
                <a:lumOff val="22916"/>
                <a:alphaOff val="0"/>
                <a:tint val="45000"/>
                <a:satMod val="200000"/>
              </a:schemeClr>
            </a:gs>
            <a:gs pos="30000">
              <a:schemeClr val="accent1">
                <a:shade val="80000"/>
                <a:hueOff val="401007"/>
                <a:satOff val="-14413"/>
                <a:lumOff val="22916"/>
                <a:alphaOff val="0"/>
                <a:tint val="61000"/>
                <a:satMod val="200000"/>
              </a:schemeClr>
            </a:gs>
            <a:gs pos="45000">
              <a:schemeClr val="accent1">
                <a:shade val="80000"/>
                <a:hueOff val="401007"/>
                <a:satOff val="-14413"/>
                <a:lumOff val="22916"/>
                <a:alphaOff val="0"/>
                <a:tint val="66000"/>
                <a:satMod val="200000"/>
              </a:schemeClr>
            </a:gs>
            <a:gs pos="55000">
              <a:schemeClr val="accent1">
                <a:shade val="80000"/>
                <a:hueOff val="401007"/>
                <a:satOff val="-14413"/>
                <a:lumOff val="22916"/>
                <a:alphaOff val="0"/>
                <a:tint val="66000"/>
                <a:satMod val="200000"/>
              </a:schemeClr>
            </a:gs>
            <a:gs pos="73000">
              <a:schemeClr val="accent1">
                <a:shade val="80000"/>
                <a:hueOff val="401007"/>
                <a:satOff val="-14413"/>
                <a:lumOff val="22916"/>
                <a:alphaOff val="0"/>
                <a:tint val="61000"/>
                <a:satMod val="200000"/>
              </a:schemeClr>
            </a:gs>
            <a:gs pos="100000">
              <a:schemeClr val="accent1">
                <a:shade val="80000"/>
                <a:hueOff val="401007"/>
                <a:satOff val="-14413"/>
                <a:lumOff val="22916"/>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smtClean="0"/>
            <a:t>90 компьютерам.</a:t>
          </a:r>
          <a:endParaRPr lang="ru-RU" sz="1800" kern="1200"/>
        </a:p>
      </dsp:txBody>
      <dsp:txXfrm>
        <a:off x="5367929" y="250943"/>
        <a:ext cx="1625735" cy="975441"/>
      </dsp:txXfrm>
    </dsp:sp>
    <dsp:sp modelId="{85C532B3-EEAC-4ACA-AF0B-287570012016}">
      <dsp:nvSpPr>
        <dsp:cNvPr id="0" name=""/>
        <dsp:cNvSpPr/>
      </dsp:nvSpPr>
      <dsp:spPr>
        <a:xfrm>
          <a:off x="7156238" y="250943"/>
          <a:ext cx="1625735" cy="975441"/>
        </a:xfrm>
        <a:prstGeom prst="rect">
          <a:avLst/>
        </a:prstGeom>
        <a:gradFill rotWithShape="0">
          <a:gsLst>
            <a:gs pos="0">
              <a:schemeClr val="accent1">
                <a:shade val="80000"/>
                <a:hueOff val="534676"/>
                <a:satOff val="-19217"/>
                <a:lumOff val="30555"/>
                <a:alphaOff val="0"/>
                <a:tint val="45000"/>
                <a:satMod val="200000"/>
              </a:schemeClr>
            </a:gs>
            <a:gs pos="30000">
              <a:schemeClr val="accent1">
                <a:shade val="80000"/>
                <a:hueOff val="534676"/>
                <a:satOff val="-19217"/>
                <a:lumOff val="30555"/>
                <a:alphaOff val="0"/>
                <a:tint val="61000"/>
                <a:satMod val="200000"/>
              </a:schemeClr>
            </a:gs>
            <a:gs pos="45000">
              <a:schemeClr val="accent1">
                <a:shade val="80000"/>
                <a:hueOff val="534676"/>
                <a:satOff val="-19217"/>
                <a:lumOff val="30555"/>
                <a:alphaOff val="0"/>
                <a:tint val="66000"/>
                <a:satMod val="200000"/>
              </a:schemeClr>
            </a:gs>
            <a:gs pos="55000">
              <a:schemeClr val="accent1">
                <a:shade val="80000"/>
                <a:hueOff val="534676"/>
                <a:satOff val="-19217"/>
                <a:lumOff val="30555"/>
                <a:alphaOff val="0"/>
                <a:tint val="66000"/>
                <a:satMod val="200000"/>
              </a:schemeClr>
            </a:gs>
            <a:gs pos="73000">
              <a:schemeClr val="accent1">
                <a:shade val="80000"/>
                <a:hueOff val="534676"/>
                <a:satOff val="-19217"/>
                <a:lumOff val="30555"/>
                <a:alphaOff val="0"/>
                <a:tint val="61000"/>
                <a:satMod val="200000"/>
              </a:schemeClr>
            </a:gs>
            <a:gs pos="100000">
              <a:schemeClr val="accent1">
                <a:shade val="80000"/>
                <a:hueOff val="534676"/>
                <a:satOff val="-19217"/>
                <a:lumOff val="30555"/>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smtClean="0"/>
            <a:t>40 компьютерам</a:t>
          </a:r>
          <a:endParaRPr lang="ru-RU" sz="1800" kern="1200"/>
        </a:p>
      </dsp:txBody>
      <dsp:txXfrm>
        <a:off x="7156238" y="250943"/>
        <a:ext cx="1625735" cy="97544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94C9C-8BDE-45A6-9F1D-CCA91AB6C69F}">
      <dsp:nvSpPr>
        <dsp:cNvPr id="0" name=""/>
        <dsp:cNvSpPr/>
      </dsp:nvSpPr>
      <dsp:spPr>
        <a:xfrm>
          <a:off x="0" y="1439"/>
          <a:ext cx="8698150" cy="923660"/>
        </a:xfrm>
        <a:prstGeom prst="roundRect">
          <a:avLst/>
        </a:prstGeom>
        <a:gradFill rotWithShape="0">
          <a:gsLst>
            <a:gs pos="0">
              <a:schemeClr val="lt1">
                <a:hueOff val="0"/>
                <a:satOff val="0"/>
                <a:lumOff val="0"/>
                <a:alphaOff val="0"/>
                <a:tint val="45000"/>
                <a:satMod val="200000"/>
              </a:schemeClr>
            </a:gs>
            <a:gs pos="30000">
              <a:schemeClr val="lt1">
                <a:hueOff val="0"/>
                <a:satOff val="0"/>
                <a:lumOff val="0"/>
                <a:alphaOff val="0"/>
                <a:tint val="61000"/>
                <a:satMod val="200000"/>
              </a:schemeClr>
            </a:gs>
            <a:gs pos="45000">
              <a:schemeClr val="lt1">
                <a:hueOff val="0"/>
                <a:satOff val="0"/>
                <a:lumOff val="0"/>
                <a:alphaOff val="0"/>
                <a:tint val="66000"/>
                <a:satMod val="200000"/>
              </a:schemeClr>
            </a:gs>
            <a:gs pos="55000">
              <a:schemeClr val="lt1">
                <a:hueOff val="0"/>
                <a:satOff val="0"/>
                <a:lumOff val="0"/>
                <a:alphaOff val="0"/>
                <a:tint val="66000"/>
                <a:satMod val="200000"/>
              </a:schemeClr>
            </a:gs>
            <a:gs pos="73000">
              <a:schemeClr val="lt1">
                <a:hueOff val="0"/>
                <a:satOff val="0"/>
                <a:lumOff val="0"/>
                <a:alphaOff val="0"/>
                <a:tint val="61000"/>
                <a:satMod val="200000"/>
              </a:schemeClr>
            </a:gs>
            <a:gs pos="100000">
              <a:schemeClr val="l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baseline="0" dirty="0" smtClean="0"/>
            <a:t>У этого решения не было альтернативной стоимости, так как, тратя деньги в ресторане, Ипполит Матвеевич не знал о том, что придется платить комиссионный сбор.</a:t>
          </a:r>
          <a:endParaRPr lang="ru-RU" sz="2000" kern="1200" dirty="0"/>
        </a:p>
      </dsp:txBody>
      <dsp:txXfrm>
        <a:off x="45089" y="46528"/>
        <a:ext cx="8607972" cy="833482"/>
      </dsp:txXfrm>
    </dsp:sp>
    <dsp:sp modelId="{18FC05FC-8DB8-48ED-95B9-B73CAB0A32B9}">
      <dsp:nvSpPr>
        <dsp:cNvPr id="0" name=""/>
        <dsp:cNvSpPr/>
      </dsp:nvSpPr>
      <dsp:spPr>
        <a:xfrm>
          <a:off x="0" y="937192"/>
          <a:ext cx="8698150" cy="923660"/>
        </a:xfrm>
        <a:prstGeom prst="roundRect">
          <a:avLst/>
        </a:prstGeom>
        <a:gradFill rotWithShape="0">
          <a:gsLst>
            <a:gs pos="0">
              <a:schemeClr val="lt1">
                <a:hueOff val="0"/>
                <a:satOff val="0"/>
                <a:lumOff val="0"/>
                <a:alphaOff val="0"/>
                <a:tint val="45000"/>
                <a:satMod val="200000"/>
              </a:schemeClr>
            </a:gs>
            <a:gs pos="30000">
              <a:schemeClr val="lt1">
                <a:hueOff val="0"/>
                <a:satOff val="0"/>
                <a:lumOff val="0"/>
                <a:alphaOff val="0"/>
                <a:tint val="61000"/>
                <a:satMod val="200000"/>
              </a:schemeClr>
            </a:gs>
            <a:gs pos="45000">
              <a:schemeClr val="lt1">
                <a:hueOff val="0"/>
                <a:satOff val="0"/>
                <a:lumOff val="0"/>
                <a:alphaOff val="0"/>
                <a:tint val="66000"/>
                <a:satMod val="200000"/>
              </a:schemeClr>
            </a:gs>
            <a:gs pos="55000">
              <a:schemeClr val="lt1">
                <a:hueOff val="0"/>
                <a:satOff val="0"/>
                <a:lumOff val="0"/>
                <a:alphaOff val="0"/>
                <a:tint val="66000"/>
                <a:satMod val="200000"/>
              </a:schemeClr>
            </a:gs>
            <a:gs pos="73000">
              <a:schemeClr val="lt1">
                <a:hueOff val="0"/>
                <a:satOff val="0"/>
                <a:lumOff val="0"/>
                <a:alphaOff val="0"/>
                <a:tint val="61000"/>
                <a:satMod val="200000"/>
              </a:schemeClr>
            </a:gs>
            <a:gs pos="100000">
              <a:schemeClr val="l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baseline="0" smtClean="0"/>
            <a:t>Избиение, которое учинил Ипполиту Матвеевичу Остап, когда узнал, что Ипполит Матвеевич потратил деньги.</a:t>
          </a:r>
          <a:endParaRPr lang="ru-RU" sz="2000" kern="1200"/>
        </a:p>
      </dsp:txBody>
      <dsp:txXfrm>
        <a:off x="45089" y="982281"/>
        <a:ext cx="8607972" cy="833482"/>
      </dsp:txXfrm>
    </dsp:sp>
    <dsp:sp modelId="{F151C15B-80E0-49FA-A8C3-7BDCFCBC04FD}">
      <dsp:nvSpPr>
        <dsp:cNvPr id="0" name=""/>
        <dsp:cNvSpPr/>
      </dsp:nvSpPr>
      <dsp:spPr>
        <a:xfrm>
          <a:off x="0" y="1872946"/>
          <a:ext cx="8698150" cy="923660"/>
        </a:xfrm>
        <a:prstGeom prst="roundRect">
          <a:avLst/>
        </a:prstGeom>
        <a:gradFill rotWithShape="0">
          <a:gsLst>
            <a:gs pos="0">
              <a:schemeClr val="lt1">
                <a:hueOff val="0"/>
                <a:satOff val="0"/>
                <a:lumOff val="0"/>
                <a:alphaOff val="0"/>
                <a:tint val="45000"/>
                <a:satMod val="200000"/>
              </a:schemeClr>
            </a:gs>
            <a:gs pos="30000">
              <a:schemeClr val="lt1">
                <a:hueOff val="0"/>
                <a:satOff val="0"/>
                <a:lumOff val="0"/>
                <a:alphaOff val="0"/>
                <a:tint val="61000"/>
                <a:satMod val="200000"/>
              </a:schemeClr>
            </a:gs>
            <a:gs pos="45000">
              <a:schemeClr val="lt1">
                <a:hueOff val="0"/>
                <a:satOff val="0"/>
                <a:lumOff val="0"/>
                <a:alphaOff val="0"/>
                <a:tint val="66000"/>
                <a:satMod val="200000"/>
              </a:schemeClr>
            </a:gs>
            <a:gs pos="55000">
              <a:schemeClr val="lt1">
                <a:hueOff val="0"/>
                <a:satOff val="0"/>
                <a:lumOff val="0"/>
                <a:alphaOff val="0"/>
                <a:tint val="66000"/>
                <a:satMod val="200000"/>
              </a:schemeClr>
            </a:gs>
            <a:gs pos="73000">
              <a:schemeClr val="lt1">
                <a:hueOff val="0"/>
                <a:satOff val="0"/>
                <a:lumOff val="0"/>
                <a:alphaOff val="0"/>
                <a:tint val="61000"/>
                <a:satMod val="200000"/>
              </a:schemeClr>
            </a:gs>
            <a:gs pos="100000">
              <a:schemeClr val="l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baseline="0" smtClean="0"/>
            <a:t>Блага, которые Ипполит Матвеевич мог купить на сумму, потраченную в ресторане.</a:t>
          </a:r>
          <a:endParaRPr lang="ru-RU" sz="2000" kern="1200"/>
        </a:p>
      </dsp:txBody>
      <dsp:txXfrm>
        <a:off x="45089" y="1918035"/>
        <a:ext cx="8607972" cy="833482"/>
      </dsp:txXfrm>
    </dsp:sp>
    <dsp:sp modelId="{FACB3DCC-AB0A-4F93-BC82-1A014F5BC3A9}">
      <dsp:nvSpPr>
        <dsp:cNvPr id="0" name=""/>
        <dsp:cNvSpPr/>
      </dsp:nvSpPr>
      <dsp:spPr>
        <a:xfrm>
          <a:off x="0" y="2808700"/>
          <a:ext cx="8698150" cy="923660"/>
        </a:xfrm>
        <a:prstGeom prst="roundRect">
          <a:avLst/>
        </a:prstGeom>
        <a:gradFill rotWithShape="0">
          <a:gsLst>
            <a:gs pos="0">
              <a:schemeClr val="lt1">
                <a:hueOff val="0"/>
                <a:satOff val="0"/>
                <a:lumOff val="0"/>
                <a:alphaOff val="0"/>
                <a:tint val="45000"/>
                <a:satMod val="200000"/>
              </a:schemeClr>
            </a:gs>
            <a:gs pos="30000">
              <a:schemeClr val="lt1">
                <a:hueOff val="0"/>
                <a:satOff val="0"/>
                <a:lumOff val="0"/>
                <a:alphaOff val="0"/>
                <a:tint val="61000"/>
                <a:satMod val="200000"/>
              </a:schemeClr>
            </a:gs>
            <a:gs pos="45000">
              <a:schemeClr val="lt1">
                <a:hueOff val="0"/>
                <a:satOff val="0"/>
                <a:lumOff val="0"/>
                <a:alphaOff val="0"/>
                <a:tint val="66000"/>
                <a:satMod val="200000"/>
              </a:schemeClr>
            </a:gs>
            <a:gs pos="55000">
              <a:schemeClr val="lt1">
                <a:hueOff val="0"/>
                <a:satOff val="0"/>
                <a:lumOff val="0"/>
                <a:alphaOff val="0"/>
                <a:tint val="66000"/>
                <a:satMod val="200000"/>
              </a:schemeClr>
            </a:gs>
            <a:gs pos="73000">
              <a:schemeClr val="lt1">
                <a:hueOff val="0"/>
                <a:satOff val="0"/>
                <a:lumOff val="0"/>
                <a:alphaOff val="0"/>
                <a:tint val="61000"/>
                <a:satMod val="200000"/>
              </a:schemeClr>
            </a:gs>
            <a:gs pos="100000">
              <a:schemeClr val="l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baseline="0" smtClean="0"/>
            <a:t>Блага сладкой жизни, которые могли быть приобретены на долю Ипполита Матвеевича от суммы, вырученной от продажи спрятанных в одном из стульев бриллиантов. </a:t>
          </a:r>
          <a:endParaRPr lang="ru-RU" sz="2000" kern="1200"/>
        </a:p>
      </dsp:txBody>
      <dsp:txXfrm>
        <a:off x="45089" y="2853789"/>
        <a:ext cx="8607972" cy="8334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D6E80-FC59-493F-A1A1-AB4EEE7D4758}">
      <dsp:nvSpPr>
        <dsp:cNvPr id="0" name=""/>
        <dsp:cNvSpPr/>
      </dsp:nvSpPr>
      <dsp:spPr>
        <a:xfrm>
          <a:off x="0" y="2715"/>
          <a:ext cx="8712968" cy="835379"/>
        </a:xfrm>
        <a:prstGeom prst="roundRect">
          <a:avLst/>
        </a:prstGeom>
        <a:gradFill rotWithShape="0">
          <a:gsLst>
            <a:gs pos="0">
              <a:schemeClr val="lt1">
                <a:hueOff val="0"/>
                <a:satOff val="0"/>
                <a:lumOff val="0"/>
                <a:alphaOff val="0"/>
                <a:tint val="45000"/>
                <a:satMod val="200000"/>
              </a:schemeClr>
            </a:gs>
            <a:gs pos="30000">
              <a:schemeClr val="lt1">
                <a:hueOff val="0"/>
                <a:satOff val="0"/>
                <a:lumOff val="0"/>
                <a:alphaOff val="0"/>
                <a:tint val="61000"/>
                <a:satMod val="200000"/>
              </a:schemeClr>
            </a:gs>
            <a:gs pos="45000">
              <a:schemeClr val="lt1">
                <a:hueOff val="0"/>
                <a:satOff val="0"/>
                <a:lumOff val="0"/>
                <a:alphaOff val="0"/>
                <a:tint val="66000"/>
                <a:satMod val="200000"/>
              </a:schemeClr>
            </a:gs>
            <a:gs pos="55000">
              <a:schemeClr val="lt1">
                <a:hueOff val="0"/>
                <a:satOff val="0"/>
                <a:lumOff val="0"/>
                <a:alphaOff val="0"/>
                <a:tint val="66000"/>
                <a:satMod val="200000"/>
              </a:schemeClr>
            </a:gs>
            <a:gs pos="73000">
              <a:schemeClr val="lt1">
                <a:hueOff val="0"/>
                <a:satOff val="0"/>
                <a:lumOff val="0"/>
                <a:alphaOff val="0"/>
                <a:tint val="61000"/>
                <a:satMod val="200000"/>
              </a:schemeClr>
            </a:gs>
            <a:gs pos="100000">
              <a:schemeClr val="l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dirty="0" smtClean="0"/>
            <a:t>Снижение государственных расходов на научно-технические исследования</a:t>
          </a:r>
          <a:endParaRPr lang="ru-RU" sz="2100" kern="1200" dirty="0"/>
        </a:p>
      </dsp:txBody>
      <dsp:txXfrm>
        <a:off x="40780" y="43495"/>
        <a:ext cx="8631408" cy="753819"/>
      </dsp:txXfrm>
    </dsp:sp>
    <dsp:sp modelId="{A9249E5A-BA6D-4550-854D-56AE7461C3B5}">
      <dsp:nvSpPr>
        <dsp:cNvPr id="0" name=""/>
        <dsp:cNvSpPr/>
      </dsp:nvSpPr>
      <dsp:spPr>
        <a:xfrm>
          <a:off x="0" y="898575"/>
          <a:ext cx="8712968" cy="835379"/>
        </a:xfrm>
        <a:prstGeom prst="roundRect">
          <a:avLst/>
        </a:prstGeom>
        <a:gradFill rotWithShape="0">
          <a:gsLst>
            <a:gs pos="0">
              <a:schemeClr val="lt1">
                <a:hueOff val="0"/>
                <a:satOff val="0"/>
                <a:lumOff val="0"/>
                <a:alphaOff val="0"/>
                <a:tint val="45000"/>
                <a:satMod val="200000"/>
              </a:schemeClr>
            </a:gs>
            <a:gs pos="30000">
              <a:schemeClr val="lt1">
                <a:hueOff val="0"/>
                <a:satOff val="0"/>
                <a:lumOff val="0"/>
                <a:alphaOff val="0"/>
                <a:tint val="61000"/>
                <a:satMod val="200000"/>
              </a:schemeClr>
            </a:gs>
            <a:gs pos="45000">
              <a:schemeClr val="lt1">
                <a:hueOff val="0"/>
                <a:satOff val="0"/>
                <a:lumOff val="0"/>
                <a:alphaOff val="0"/>
                <a:tint val="66000"/>
                <a:satMod val="200000"/>
              </a:schemeClr>
            </a:gs>
            <a:gs pos="55000">
              <a:schemeClr val="lt1">
                <a:hueOff val="0"/>
                <a:satOff val="0"/>
                <a:lumOff val="0"/>
                <a:alphaOff val="0"/>
                <a:tint val="66000"/>
                <a:satMod val="200000"/>
              </a:schemeClr>
            </a:gs>
            <a:gs pos="73000">
              <a:schemeClr val="lt1">
                <a:hueOff val="0"/>
                <a:satOff val="0"/>
                <a:lumOff val="0"/>
                <a:alphaOff val="0"/>
                <a:tint val="61000"/>
                <a:satMod val="200000"/>
              </a:schemeClr>
            </a:gs>
            <a:gs pos="100000">
              <a:schemeClr val="l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smtClean="0"/>
            <a:t>Увеличения государственных расходов на научно-технические исследования</a:t>
          </a:r>
          <a:endParaRPr lang="ru-RU" sz="2100" kern="1200"/>
        </a:p>
      </dsp:txBody>
      <dsp:txXfrm>
        <a:off x="40780" y="939355"/>
        <a:ext cx="8631408" cy="753819"/>
      </dsp:txXfrm>
    </dsp:sp>
    <dsp:sp modelId="{D64D64A5-DAAF-4E16-9F05-95F3AC2D4706}">
      <dsp:nvSpPr>
        <dsp:cNvPr id="0" name=""/>
        <dsp:cNvSpPr/>
      </dsp:nvSpPr>
      <dsp:spPr>
        <a:xfrm>
          <a:off x="0" y="1794435"/>
          <a:ext cx="8712968" cy="835379"/>
        </a:xfrm>
        <a:prstGeom prst="roundRect">
          <a:avLst/>
        </a:prstGeom>
        <a:gradFill rotWithShape="0">
          <a:gsLst>
            <a:gs pos="0">
              <a:schemeClr val="lt1">
                <a:hueOff val="0"/>
                <a:satOff val="0"/>
                <a:lumOff val="0"/>
                <a:alphaOff val="0"/>
                <a:tint val="45000"/>
                <a:satMod val="200000"/>
              </a:schemeClr>
            </a:gs>
            <a:gs pos="30000">
              <a:schemeClr val="lt1">
                <a:hueOff val="0"/>
                <a:satOff val="0"/>
                <a:lumOff val="0"/>
                <a:alphaOff val="0"/>
                <a:tint val="61000"/>
                <a:satMod val="200000"/>
              </a:schemeClr>
            </a:gs>
            <a:gs pos="45000">
              <a:schemeClr val="lt1">
                <a:hueOff val="0"/>
                <a:satOff val="0"/>
                <a:lumOff val="0"/>
                <a:alphaOff val="0"/>
                <a:tint val="66000"/>
                <a:satMod val="200000"/>
              </a:schemeClr>
            </a:gs>
            <a:gs pos="55000">
              <a:schemeClr val="lt1">
                <a:hueOff val="0"/>
                <a:satOff val="0"/>
                <a:lumOff val="0"/>
                <a:alphaOff val="0"/>
                <a:tint val="66000"/>
                <a:satMod val="200000"/>
              </a:schemeClr>
            </a:gs>
            <a:gs pos="73000">
              <a:schemeClr val="lt1">
                <a:hueOff val="0"/>
                <a:satOff val="0"/>
                <a:lumOff val="0"/>
                <a:alphaOff val="0"/>
                <a:tint val="61000"/>
                <a:satMod val="200000"/>
              </a:schemeClr>
            </a:gs>
            <a:gs pos="100000">
              <a:schemeClr val="l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smtClean="0"/>
            <a:t>Увеличение затрат налогоплательщиков на содержание аппарата управления</a:t>
          </a:r>
          <a:endParaRPr lang="ru-RU" sz="2100" kern="1200"/>
        </a:p>
      </dsp:txBody>
      <dsp:txXfrm>
        <a:off x="40780" y="1835215"/>
        <a:ext cx="8631408" cy="753819"/>
      </dsp:txXfrm>
    </dsp:sp>
    <dsp:sp modelId="{D2D788E7-1CE2-4100-8619-B78CD4C7F259}">
      <dsp:nvSpPr>
        <dsp:cNvPr id="0" name=""/>
        <dsp:cNvSpPr/>
      </dsp:nvSpPr>
      <dsp:spPr>
        <a:xfrm>
          <a:off x="0" y="2690296"/>
          <a:ext cx="8712968" cy="835379"/>
        </a:xfrm>
        <a:prstGeom prst="roundRect">
          <a:avLst/>
        </a:prstGeom>
        <a:gradFill rotWithShape="0">
          <a:gsLst>
            <a:gs pos="0">
              <a:schemeClr val="lt1">
                <a:hueOff val="0"/>
                <a:satOff val="0"/>
                <a:lumOff val="0"/>
                <a:alphaOff val="0"/>
                <a:tint val="45000"/>
                <a:satMod val="200000"/>
              </a:schemeClr>
            </a:gs>
            <a:gs pos="30000">
              <a:schemeClr val="lt1">
                <a:hueOff val="0"/>
                <a:satOff val="0"/>
                <a:lumOff val="0"/>
                <a:alphaOff val="0"/>
                <a:tint val="61000"/>
                <a:satMod val="200000"/>
              </a:schemeClr>
            </a:gs>
            <a:gs pos="45000">
              <a:schemeClr val="lt1">
                <a:hueOff val="0"/>
                <a:satOff val="0"/>
                <a:lumOff val="0"/>
                <a:alphaOff val="0"/>
                <a:tint val="66000"/>
                <a:satMod val="200000"/>
              </a:schemeClr>
            </a:gs>
            <a:gs pos="55000">
              <a:schemeClr val="lt1">
                <a:hueOff val="0"/>
                <a:satOff val="0"/>
                <a:lumOff val="0"/>
                <a:alphaOff val="0"/>
                <a:tint val="66000"/>
                <a:satMod val="200000"/>
              </a:schemeClr>
            </a:gs>
            <a:gs pos="73000">
              <a:schemeClr val="lt1">
                <a:hueOff val="0"/>
                <a:satOff val="0"/>
                <a:lumOff val="0"/>
                <a:alphaOff val="0"/>
                <a:tint val="61000"/>
                <a:satMod val="200000"/>
              </a:schemeClr>
            </a:gs>
            <a:gs pos="100000">
              <a:schemeClr val="l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smtClean="0"/>
            <a:t>Снижение доходов государственного бюджета</a:t>
          </a:r>
          <a:endParaRPr lang="ru-RU" sz="2100" kern="1200"/>
        </a:p>
      </dsp:txBody>
      <dsp:txXfrm>
        <a:off x="40780" y="2731076"/>
        <a:ext cx="8631408" cy="75381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A9CF5-EA43-4A3E-809B-2063145BE401}">
      <dsp:nvSpPr>
        <dsp:cNvPr id="0" name=""/>
        <dsp:cNvSpPr/>
      </dsp:nvSpPr>
      <dsp:spPr>
        <a:xfrm>
          <a:off x="0" y="21788"/>
          <a:ext cx="8712968" cy="748800"/>
        </a:xfrm>
        <a:prstGeom prst="roundRect">
          <a:avLst/>
        </a:prstGeom>
        <a:gradFill rotWithShape="0">
          <a:gsLst>
            <a:gs pos="0">
              <a:schemeClr val="lt1">
                <a:hueOff val="0"/>
                <a:satOff val="0"/>
                <a:lumOff val="0"/>
                <a:alphaOff val="0"/>
                <a:tint val="45000"/>
                <a:satMod val="200000"/>
              </a:schemeClr>
            </a:gs>
            <a:gs pos="30000">
              <a:schemeClr val="lt1">
                <a:hueOff val="0"/>
                <a:satOff val="0"/>
                <a:lumOff val="0"/>
                <a:alphaOff val="0"/>
                <a:tint val="61000"/>
                <a:satMod val="200000"/>
              </a:schemeClr>
            </a:gs>
            <a:gs pos="45000">
              <a:schemeClr val="lt1">
                <a:hueOff val="0"/>
                <a:satOff val="0"/>
                <a:lumOff val="0"/>
                <a:alphaOff val="0"/>
                <a:tint val="66000"/>
                <a:satMod val="200000"/>
              </a:schemeClr>
            </a:gs>
            <a:gs pos="55000">
              <a:schemeClr val="lt1">
                <a:hueOff val="0"/>
                <a:satOff val="0"/>
                <a:lumOff val="0"/>
                <a:alphaOff val="0"/>
                <a:tint val="66000"/>
                <a:satMod val="200000"/>
              </a:schemeClr>
            </a:gs>
            <a:gs pos="73000">
              <a:schemeClr val="lt1">
                <a:hueOff val="0"/>
                <a:satOff val="0"/>
                <a:lumOff val="0"/>
                <a:alphaOff val="0"/>
                <a:tint val="61000"/>
                <a:satMod val="200000"/>
              </a:schemeClr>
            </a:gs>
            <a:gs pos="100000">
              <a:schemeClr val="l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smtClean="0"/>
            <a:t>Деньги, которые вы могли бы заработать, вместо учебы, поступив на работу.</a:t>
          </a:r>
          <a:endParaRPr lang="ru-RU" sz="1800" kern="1200"/>
        </a:p>
      </dsp:txBody>
      <dsp:txXfrm>
        <a:off x="36553" y="58341"/>
        <a:ext cx="8639862" cy="675694"/>
      </dsp:txXfrm>
    </dsp:sp>
    <dsp:sp modelId="{7DBB15B2-45B8-449A-819D-098E2B126847}">
      <dsp:nvSpPr>
        <dsp:cNvPr id="0" name=""/>
        <dsp:cNvSpPr/>
      </dsp:nvSpPr>
      <dsp:spPr>
        <a:xfrm>
          <a:off x="0" y="885788"/>
          <a:ext cx="8712968" cy="748800"/>
        </a:xfrm>
        <a:prstGeom prst="roundRect">
          <a:avLst/>
        </a:prstGeom>
        <a:gradFill rotWithShape="0">
          <a:gsLst>
            <a:gs pos="0">
              <a:schemeClr val="lt1">
                <a:hueOff val="0"/>
                <a:satOff val="0"/>
                <a:lumOff val="0"/>
                <a:alphaOff val="0"/>
                <a:tint val="45000"/>
                <a:satMod val="200000"/>
              </a:schemeClr>
            </a:gs>
            <a:gs pos="30000">
              <a:schemeClr val="lt1">
                <a:hueOff val="0"/>
                <a:satOff val="0"/>
                <a:lumOff val="0"/>
                <a:alphaOff val="0"/>
                <a:tint val="61000"/>
                <a:satMod val="200000"/>
              </a:schemeClr>
            </a:gs>
            <a:gs pos="45000">
              <a:schemeClr val="lt1">
                <a:hueOff val="0"/>
                <a:satOff val="0"/>
                <a:lumOff val="0"/>
                <a:alphaOff val="0"/>
                <a:tint val="66000"/>
                <a:satMod val="200000"/>
              </a:schemeClr>
            </a:gs>
            <a:gs pos="55000">
              <a:schemeClr val="lt1">
                <a:hueOff val="0"/>
                <a:satOff val="0"/>
                <a:lumOff val="0"/>
                <a:alphaOff val="0"/>
                <a:tint val="66000"/>
                <a:satMod val="200000"/>
              </a:schemeClr>
            </a:gs>
            <a:gs pos="73000">
              <a:schemeClr val="lt1">
                <a:hueOff val="0"/>
                <a:satOff val="0"/>
                <a:lumOff val="0"/>
                <a:alphaOff val="0"/>
                <a:tint val="61000"/>
                <a:satMod val="200000"/>
              </a:schemeClr>
            </a:gs>
            <a:gs pos="100000">
              <a:schemeClr val="l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smtClean="0"/>
            <a:t>Знания, которые вы получите, обучаясь в университете.</a:t>
          </a:r>
          <a:endParaRPr lang="ru-RU" sz="1800" kern="1200"/>
        </a:p>
      </dsp:txBody>
      <dsp:txXfrm>
        <a:off x="36553" y="922341"/>
        <a:ext cx="8639862" cy="675694"/>
      </dsp:txXfrm>
    </dsp:sp>
    <dsp:sp modelId="{6151F64B-15F6-42FC-AE31-9781230DD56F}">
      <dsp:nvSpPr>
        <dsp:cNvPr id="0" name=""/>
        <dsp:cNvSpPr/>
      </dsp:nvSpPr>
      <dsp:spPr>
        <a:xfrm>
          <a:off x="0" y="1749788"/>
          <a:ext cx="8712968" cy="748800"/>
        </a:xfrm>
        <a:prstGeom prst="roundRect">
          <a:avLst/>
        </a:prstGeom>
        <a:gradFill rotWithShape="0">
          <a:gsLst>
            <a:gs pos="0">
              <a:schemeClr val="lt1">
                <a:hueOff val="0"/>
                <a:satOff val="0"/>
                <a:lumOff val="0"/>
                <a:alphaOff val="0"/>
                <a:tint val="45000"/>
                <a:satMod val="200000"/>
              </a:schemeClr>
            </a:gs>
            <a:gs pos="30000">
              <a:schemeClr val="lt1">
                <a:hueOff val="0"/>
                <a:satOff val="0"/>
                <a:lumOff val="0"/>
                <a:alphaOff val="0"/>
                <a:tint val="61000"/>
                <a:satMod val="200000"/>
              </a:schemeClr>
            </a:gs>
            <a:gs pos="45000">
              <a:schemeClr val="lt1">
                <a:hueOff val="0"/>
                <a:satOff val="0"/>
                <a:lumOff val="0"/>
                <a:alphaOff val="0"/>
                <a:tint val="66000"/>
                <a:satMod val="200000"/>
              </a:schemeClr>
            </a:gs>
            <a:gs pos="55000">
              <a:schemeClr val="lt1">
                <a:hueOff val="0"/>
                <a:satOff val="0"/>
                <a:lumOff val="0"/>
                <a:alphaOff val="0"/>
                <a:tint val="66000"/>
                <a:satMod val="200000"/>
              </a:schemeClr>
            </a:gs>
            <a:gs pos="73000">
              <a:schemeClr val="lt1">
                <a:hueOff val="0"/>
                <a:satOff val="0"/>
                <a:lumOff val="0"/>
                <a:alphaOff val="0"/>
                <a:tint val="61000"/>
                <a:satMod val="200000"/>
              </a:schemeClr>
            </a:gs>
            <a:gs pos="100000">
              <a:schemeClr val="l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smtClean="0"/>
            <a:t>Деньги, которые вам пришлось бы заплатить, если бы обучение в университете было платным.</a:t>
          </a:r>
          <a:endParaRPr lang="ru-RU" sz="1800" kern="1200"/>
        </a:p>
      </dsp:txBody>
      <dsp:txXfrm>
        <a:off x="36553" y="1786341"/>
        <a:ext cx="8639862" cy="675694"/>
      </dsp:txXfrm>
    </dsp:sp>
    <dsp:sp modelId="{D4128CCE-48FC-4F91-9EED-9C8F402242D4}">
      <dsp:nvSpPr>
        <dsp:cNvPr id="0" name=""/>
        <dsp:cNvSpPr/>
      </dsp:nvSpPr>
      <dsp:spPr>
        <a:xfrm>
          <a:off x="0" y="2613788"/>
          <a:ext cx="8712968" cy="748800"/>
        </a:xfrm>
        <a:prstGeom prst="roundRect">
          <a:avLst/>
        </a:prstGeom>
        <a:gradFill rotWithShape="0">
          <a:gsLst>
            <a:gs pos="0">
              <a:schemeClr val="lt1">
                <a:hueOff val="0"/>
                <a:satOff val="0"/>
                <a:lumOff val="0"/>
                <a:alphaOff val="0"/>
                <a:tint val="45000"/>
                <a:satMod val="200000"/>
              </a:schemeClr>
            </a:gs>
            <a:gs pos="30000">
              <a:schemeClr val="lt1">
                <a:hueOff val="0"/>
                <a:satOff val="0"/>
                <a:lumOff val="0"/>
                <a:alphaOff val="0"/>
                <a:tint val="61000"/>
                <a:satMod val="200000"/>
              </a:schemeClr>
            </a:gs>
            <a:gs pos="45000">
              <a:schemeClr val="lt1">
                <a:hueOff val="0"/>
                <a:satOff val="0"/>
                <a:lumOff val="0"/>
                <a:alphaOff val="0"/>
                <a:tint val="66000"/>
                <a:satMod val="200000"/>
              </a:schemeClr>
            </a:gs>
            <a:gs pos="55000">
              <a:schemeClr val="lt1">
                <a:hueOff val="0"/>
                <a:satOff val="0"/>
                <a:lumOff val="0"/>
                <a:alphaOff val="0"/>
                <a:tint val="66000"/>
                <a:satMod val="200000"/>
              </a:schemeClr>
            </a:gs>
            <a:gs pos="73000">
              <a:schemeClr val="lt1">
                <a:hueOff val="0"/>
                <a:satOff val="0"/>
                <a:lumOff val="0"/>
                <a:alphaOff val="0"/>
                <a:tint val="61000"/>
                <a:satMod val="200000"/>
              </a:schemeClr>
            </a:gs>
            <a:gs pos="100000">
              <a:schemeClr val="l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smtClean="0"/>
            <a:t>Деньги, которые вы сможете заработать после окончания учебы.</a:t>
          </a:r>
          <a:endParaRPr lang="ru-RU" sz="1800" kern="1200"/>
        </a:p>
      </dsp:txBody>
      <dsp:txXfrm>
        <a:off x="36553" y="2650341"/>
        <a:ext cx="8639862" cy="67569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5E583-DDE5-440D-A5E3-01400CC46DF0}">
      <dsp:nvSpPr>
        <dsp:cNvPr id="0" name=""/>
        <dsp:cNvSpPr/>
      </dsp:nvSpPr>
      <dsp:spPr>
        <a:xfrm>
          <a:off x="2978" y="254941"/>
          <a:ext cx="1612409" cy="967445"/>
        </a:xfrm>
        <a:prstGeom prst="rect">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ru-RU" sz="2700" kern="1200" smtClean="0"/>
            <a:t>15 роботам;</a:t>
          </a:r>
          <a:endParaRPr lang="ru-RU" sz="2700" kern="1200"/>
        </a:p>
      </dsp:txBody>
      <dsp:txXfrm>
        <a:off x="2978" y="254941"/>
        <a:ext cx="1612409" cy="967445"/>
      </dsp:txXfrm>
    </dsp:sp>
    <dsp:sp modelId="{4067DAE6-2E35-45DB-8DD2-324ACAEE9BBC}">
      <dsp:nvSpPr>
        <dsp:cNvPr id="0" name=""/>
        <dsp:cNvSpPr/>
      </dsp:nvSpPr>
      <dsp:spPr>
        <a:xfrm>
          <a:off x="1776628" y="254941"/>
          <a:ext cx="1612409" cy="967445"/>
        </a:xfrm>
        <a:prstGeom prst="rect">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ru-RU" sz="2700" kern="1200" smtClean="0"/>
            <a:t>25 роботам;</a:t>
          </a:r>
          <a:endParaRPr lang="ru-RU" sz="2700" kern="1200"/>
        </a:p>
      </dsp:txBody>
      <dsp:txXfrm>
        <a:off x="1776628" y="254941"/>
        <a:ext cx="1612409" cy="967445"/>
      </dsp:txXfrm>
    </dsp:sp>
    <dsp:sp modelId="{9411AEC8-8FEF-46FE-8D59-853DD23B1A68}">
      <dsp:nvSpPr>
        <dsp:cNvPr id="0" name=""/>
        <dsp:cNvSpPr/>
      </dsp:nvSpPr>
      <dsp:spPr>
        <a:xfrm>
          <a:off x="3550278" y="254941"/>
          <a:ext cx="1612409" cy="967445"/>
        </a:xfrm>
        <a:prstGeom prst="rect">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ru-RU" sz="2700" kern="1200" smtClean="0"/>
            <a:t>40 роботам; </a:t>
          </a:r>
          <a:endParaRPr lang="ru-RU" sz="2700" kern="1200"/>
        </a:p>
      </dsp:txBody>
      <dsp:txXfrm>
        <a:off x="3550278" y="254941"/>
        <a:ext cx="1612409" cy="967445"/>
      </dsp:txXfrm>
    </dsp:sp>
    <dsp:sp modelId="{8687F370-9E44-4330-810F-603A7310A3CC}">
      <dsp:nvSpPr>
        <dsp:cNvPr id="0" name=""/>
        <dsp:cNvSpPr/>
      </dsp:nvSpPr>
      <dsp:spPr>
        <a:xfrm>
          <a:off x="5323929" y="254941"/>
          <a:ext cx="1612409" cy="967445"/>
        </a:xfrm>
        <a:prstGeom prst="rect">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ru-RU" sz="2700" kern="1200" smtClean="0"/>
            <a:t>80 роботам;</a:t>
          </a:r>
          <a:endParaRPr lang="ru-RU" sz="2700" kern="1200"/>
        </a:p>
      </dsp:txBody>
      <dsp:txXfrm>
        <a:off x="5323929" y="254941"/>
        <a:ext cx="1612409" cy="967445"/>
      </dsp:txXfrm>
    </dsp:sp>
    <dsp:sp modelId="{BE31D2F1-F66D-41D5-97F9-2639B5A6B204}">
      <dsp:nvSpPr>
        <dsp:cNvPr id="0" name=""/>
        <dsp:cNvSpPr/>
      </dsp:nvSpPr>
      <dsp:spPr>
        <a:xfrm>
          <a:off x="7097579" y="254941"/>
          <a:ext cx="1612409" cy="967445"/>
        </a:xfrm>
        <a:prstGeom prst="rect">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ru-RU" sz="2700" kern="1200" smtClean="0"/>
            <a:t>185 роботам.</a:t>
          </a:r>
          <a:endParaRPr lang="ru-RU" sz="2700" kern="1200"/>
        </a:p>
      </dsp:txBody>
      <dsp:txXfrm>
        <a:off x="7097579" y="254941"/>
        <a:ext cx="1612409" cy="967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38B98-4FBC-431A-9DED-DB19ABCCE4D1}">
      <dsp:nvSpPr>
        <dsp:cNvPr id="0" name=""/>
        <dsp:cNvSpPr/>
      </dsp:nvSpPr>
      <dsp:spPr>
        <a:xfrm>
          <a:off x="0" y="33922"/>
          <a:ext cx="7848600" cy="1484730"/>
        </a:xfrm>
        <a:prstGeom prst="roundRect">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ru-RU" sz="2700" kern="1200" smtClean="0"/>
            <a:t>Экономическую проблему образует не физическая ограниченность ресурса, а именно возможность получить его лишь путем затраты иных ресурсов.</a:t>
          </a:r>
          <a:endParaRPr lang="ru-RU" sz="2700" kern="1200"/>
        </a:p>
      </dsp:txBody>
      <dsp:txXfrm>
        <a:off x="72479" y="106401"/>
        <a:ext cx="7703642" cy="13397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C17E5-30A3-4ADC-841B-B3C097713016}">
      <dsp:nvSpPr>
        <dsp:cNvPr id="0" name=""/>
        <dsp:cNvSpPr/>
      </dsp:nvSpPr>
      <dsp:spPr>
        <a:xfrm>
          <a:off x="0" y="13620"/>
          <a:ext cx="7772400" cy="3706560"/>
        </a:xfrm>
        <a:prstGeom prst="roundRect">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ru-RU" sz="3600" kern="1200" baseline="0" dirty="0" smtClean="0"/>
            <a:t>Если ресурсы задействованы полностью, то для производства каждой последующей единицы одного блага приходится жертвовать все большим количеством другого блага.</a:t>
          </a:r>
          <a:endParaRPr lang="ru-RU" sz="3600" kern="1200" dirty="0"/>
        </a:p>
      </dsp:txBody>
      <dsp:txXfrm>
        <a:off x="180939" y="194559"/>
        <a:ext cx="7410522" cy="33446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1C06E-2DFA-429D-A78D-3A9947140ACA}">
      <dsp:nvSpPr>
        <dsp:cNvPr id="0" name=""/>
        <dsp:cNvSpPr/>
      </dsp:nvSpPr>
      <dsp:spPr>
        <a:xfrm>
          <a:off x="0" y="90871"/>
          <a:ext cx="5328591" cy="1055711"/>
        </a:xfrm>
        <a:prstGeom prst="roundRect">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t>Вид КПВ при неполной взаимозаменяемости ресурсов (общий случай)</a:t>
          </a:r>
          <a:endParaRPr lang="ru-RU" sz="2400" kern="1200" dirty="0"/>
        </a:p>
      </dsp:txBody>
      <dsp:txXfrm>
        <a:off x="51536" y="142407"/>
        <a:ext cx="5225519" cy="9526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41BF1-C8BC-4A21-B100-3C913F2265E9}">
      <dsp:nvSpPr>
        <dsp:cNvPr id="0" name=""/>
        <dsp:cNvSpPr/>
      </dsp:nvSpPr>
      <dsp:spPr>
        <a:xfrm>
          <a:off x="0" y="450530"/>
          <a:ext cx="3528392" cy="1241657"/>
        </a:xfrm>
        <a:prstGeom prst="roundRect">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t>Вид КПВ при полной взаимозаменяемости ресурсов (частный случай)</a:t>
          </a:r>
          <a:endParaRPr lang="ru-RU" sz="2400" kern="1200" dirty="0"/>
        </a:p>
      </dsp:txBody>
      <dsp:txXfrm>
        <a:off x="60613" y="511143"/>
        <a:ext cx="3407166" cy="11204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6C971-CF70-4E05-A567-96A141A87B23}">
      <dsp:nvSpPr>
        <dsp:cNvPr id="0" name=""/>
        <dsp:cNvSpPr/>
      </dsp:nvSpPr>
      <dsp:spPr>
        <a:xfrm>
          <a:off x="0" y="0"/>
          <a:ext cx="8496944" cy="645533"/>
        </a:xfrm>
        <a:prstGeom prst="roundRect">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b="1" kern="1200" dirty="0" smtClean="0"/>
            <a:t>Изменение объемов производства в зависимости от изменения величины переменных ресурсов</a:t>
          </a:r>
          <a:endParaRPr lang="ru-RU" sz="2400" b="1" kern="1200" dirty="0"/>
        </a:p>
      </dsp:txBody>
      <dsp:txXfrm>
        <a:off x="31512" y="31512"/>
        <a:ext cx="8433920" cy="5825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9E6A6-68B2-425E-89FD-E185350E92CF}">
      <dsp:nvSpPr>
        <dsp:cNvPr id="0" name=""/>
        <dsp:cNvSpPr/>
      </dsp:nvSpPr>
      <dsp:spPr>
        <a:xfrm>
          <a:off x="216024" y="72010"/>
          <a:ext cx="4101234" cy="12951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ru-RU" sz="3600" kern="1200" smtClean="0"/>
            <a:t>Возрастает</a:t>
          </a:r>
          <a:endParaRPr lang="ru-RU" sz="3600" kern="1200"/>
        </a:p>
      </dsp:txBody>
      <dsp:txXfrm>
        <a:off x="216024" y="72010"/>
        <a:ext cx="4101234" cy="1295126"/>
      </dsp:txXfrm>
    </dsp:sp>
    <dsp:sp modelId="{5F2CC109-8D49-49E0-8763-563D7B680CAE}">
      <dsp:nvSpPr>
        <dsp:cNvPr id="0" name=""/>
        <dsp:cNvSpPr/>
      </dsp:nvSpPr>
      <dsp:spPr>
        <a:xfrm>
          <a:off x="4425918" y="73007"/>
          <a:ext cx="3962505" cy="12951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ru-RU" sz="3600" kern="1200" dirty="0" smtClean="0"/>
            <a:t>Нельзя определить</a:t>
          </a:r>
          <a:endParaRPr lang="ru-RU" sz="3600" kern="1200" dirty="0"/>
        </a:p>
      </dsp:txBody>
      <dsp:txXfrm>
        <a:off x="4425918" y="73007"/>
        <a:ext cx="3962505" cy="1295126"/>
      </dsp:txXfrm>
    </dsp:sp>
    <dsp:sp modelId="{CCDC8876-829C-40C9-A0F1-57899E579214}">
      <dsp:nvSpPr>
        <dsp:cNvPr id="0" name=""/>
        <dsp:cNvSpPr/>
      </dsp:nvSpPr>
      <dsp:spPr>
        <a:xfrm>
          <a:off x="216024" y="1512173"/>
          <a:ext cx="4101191" cy="12951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ru-RU" sz="3600" kern="1200" smtClean="0"/>
            <a:t>Уменьшится</a:t>
          </a:r>
          <a:endParaRPr lang="ru-RU" sz="3600" kern="1200"/>
        </a:p>
      </dsp:txBody>
      <dsp:txXfrm>
        <a:off x="216024" y="1512173"/>
        <a:ext cx="4101191" cy="1295126"/>
      </dsp:txXfrm>
    </dsp:sp>
    <dsp:sp modelId="{EF44CD31-E016-448F-9447-30BD312D11C7}">
      <dsp:nvSpPr>
        <dsp:cNvPr id="0" name=""/>
        <dsp:cNvSpPr/>
      </dsp:nvSpPr>
      <dsp:spPr>
        <a:xfrm>
          <a:off x="4395699" y="1512083"/>
          <a:ext cx="3992724" cy="12951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ru-RU" sz="3600" kern="1200" dirty="0" smtClean="0"/>
            <a:t>Никак не изменится</a:t>
          </a:r>
          <a:endParaRPr lang="ru-RU" sz="3600" kern="1200" dirty="0"/>
        </a:p>
      </dsp:txBody>
      <dsp:txXfrm>
        <a:off x="4395699" y="1512083"/>
        <a:ext cx="3992724" cy="12951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52F29-1F18-4F04-9D1B-7B9D6A507577}">
      <dsp:nvSpPr>
        <dsp:cNvPr id="0" name=""/>
        <dsp:cNvSpPr/>
      </dsp:nvSpPr>
      <dsp:spPr>
        <a:xfrm>
          <a:off x="0" y="11070"/>
          <a:ext cx="8640960" cy="564993"/>
        </a:xfrm>
        <a:prstGeom prst="roundRect">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smtClean="0"/>
            <a:t>Цена джинсового костюма</a:t>
          </a:r>
          <a:endParaRPr lang="ru-RU" sz="2400" kern="1200"/>
        </a:p>
      </dsp:txBody>
      <dsp:txXfrm>
        <a:off x="27581" y="38651"/>
        <a:ext cx="8585798" cy="509831"/>
      </dsp:txXfrm>
    </dsp:sp>
    <dsp:sp modelId="{0E4208A4-757B-4B6B-BB5E-12459784FC88}">
      <dsp:nvSpPr>
        <dsp:cNvPr id="0" name=""/>
        <dsp:cNvSpPr/>
      </dsp:nvSpPr>
      <dsp:spPr>
        <a:xfrm>
          <a:off x="0" y="722944"/>
          <a:ext cx="8640960" cy="470552"/>
        </a:xfrm>
        <a:prstGeom prst="roundRect">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t>Джинсовый костюм</a:t>
          </a:r>
          <a:endParaRPr lang="ru-RU" sz="2400" kern="1200" dirty="0"/>
        </a:p>
      </dsp:txBody>
      <dsp:txXfrm>
        <a:off x="22970" y="745914"/>
        <a:ext cx="8595020" cy="424612"/>
      </dsp:txXfrm>
    </dsp:sp>
    <dsp:sp modelId="{0C142404-2483-4402-9FF8-AEAA75CF7C4C}">
      <dsp:nvSpPr>
        <dsp:cNvPr id="0" name=""/>
        <dsp:cNvSpPr/>
      </dsp:nvSpPr>
      <dsp:spPr>
        <a:xfrm>
          <a:off x="0" y="1340377"/>
          <a:ext cx="8640960" cy="370364"/>
        </a:xfrm>
        <a:prstGeom prst="roundRect">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smtClean="0"/>
            <a:t>Джинсовый костюм и лыжи</a:t>
          </a:r>
          <a:endParaRPr lang="ru-RU" sz="2400" kern="1200"/>
        </a:p>
      </dsp:txBody>
      <dsp:txXfrm>
        <a:off x="18080" y="1358457"/>
        <a:ext cx="8604800" cy="334204"/>
      </dsp:txXfrm>
    </dsp:sp>
    <dsp:sp modelId="{60D93D32-55EB-4126-AAB9-2947590CA177}">
      <dsp:nvSpPr>
        <dsp:cNvPr id="0" name=""/>
        <dsp:cNvSpPr/>
      </dsp:nvSpPr>
      <dsp:spPr>
        <a:xfrm>
          <a:off x="0" y="1857622"/>
          <a:ext cx="8640960" cy="954720"/>
        </a:xfrm>
        <a:prstGeom prst="roundRect">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smtClean="0"/>
            <a:t>Альтернативную стоимость определить невозможно, так как неизвестные цены, по которым могут быть совершены покупки</a:t>
          </a:r>
          <a:endParaRPr lang="ru-RU" sz="2400" kern="1200"/>
        </a:p>
      </dsp:txBody>
      <dsp:txXfrm>
        <a:off x="46606" y="1904228"/>
        <a:ext cx="8547748" cy="8615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6EE3E-446D-4DDF-828D-A8E6DA536447}">
      <dsp:nvSpPr>
        <dsp:cNvPr id="0" name=""/>
        <dsp:cNvSpPr/>
      </dsp:nvSpPr>
      <dsp:spPr>
        <a:xfrm>
          <a:off x="0" y="1778"/>
          <a:ext cx="8856984" cy="711112"/>
        </a:xfrm>
        <a:prstGeom prst="roundRect">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smtClean="0"/>
            <a:t>Цена джинсового костюма</a:t>
          </a:r>
          <a:endParaRPr lang="ru-RU" sz="2400" kern="1200"/>
        </a:p>
      </dsp:txBody>
      <dsp:txXfrm>
        <a:off x="34714" y="36492"/>
        <a:ext cx="8787556" cy="641684"/>
      </dsp:txXfrm>
    </dsp:sp>
    <dsp:sp modelId="{177A38C0-89D8-4B47-8776-315BBF9487B8}">
      <dsp:nvSpPr>
        <dsp:cNvPr id="0" name=""/>
        <dsp:cNvSpPr/>
      </dsp:nvSpPr>
      <dsp:spPr>
        <a:xfrm>
          <a:off x="0" y="723662"/>
          <a:ext cx="8856984" cy="711112"/>
        </a:xfrm>
        <a:prstGeom prst="roundRect">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smtClean="0"/>
            <a:t>Джинсовый костюм</a:t>
          </a:r>
          <a:endParaRPr lang="ru-RU" sz="2400" kern="1200"/>
        </a:p>
      </dsp:txBody>
      <dsp:txXfrm>
        <a:off x="34714" y="758376"/>
        <a:ext cx="8787556" cy="641684"/>
      </dsp:txXfrm>
    </dsp:sp>
    <dsp:sp modelId="{1444A09B-FCBE-488B-937B-7535767A73DC}">
      <dsp:nvSpPr>
        <dsp:cNvPr id="0" name=""/>
        <dsp:cNvSpPr/>
      </dsp:nvSpPr>
      <dsp:spPr>
        <a:xfrm>
          <a:off x="0" y="1445545"/>
          <a:ext cx="8856984" cy="711112"/>
        </a:xfrm>
        <a:prstGeom prst="roundRect">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smtClean="0"/>
            <a:t>Джинсовый костюм и лыжи</a:t>
          </a:r>
          <a:endParaRPr lang="ru-RU" sz="2400" kern="1200"/>
        </a:p>
      </dsp:txBody>
      <dsp:txXfrm>
        <a:off x="34714" y="1480259"/>
        <a:ext cx="8787556" cy="641684"/>
      </dsp:txXfrm>
    </dsp:sp>
    <dsp:sp modelId="{07F1CADF-C12A-48D6-9419-6012623237EF}">
      <dsp:nvSpPr>
        <dsp:cNvPr id="0" name=""/>
        <dsp:cNvSpPr/>
      </dsp:nvSpPr>
      <dsp:spPr>
        <a:xfrm>
          <a:off x="0" y="2167429"/>
          <a:ext cx="8856984" cy="711112"/>
        </a:xfrm>
        <a:prstGeom prst="roundRect">
          <a:avLst/>
        </a:prstGeom>
        <a:gradFill rotWithShape="0">
          <a:gsLst>
            <a:gs pos="0">
              <a:schemeClr val="accent1">
                <a:hueOff val="0"/>
                <a:satOff val="0"/>
                <a:lumOff val="0"/>
                <a:alphaOff val="0"/>
                <a:tint val="45000"/>
                <a:satMod val="200000"/>
              </a:schemeClr>
            </a:gs>
            <a:gs pos="30000">
              <a:schemeClr val="accent1">
                <a:hueOff val="0"/>
                <a:satOff val="0"/>
                <a:lumOff val="0"/>
                <a:alphaOff val="0"/>
                <a:tint val="61000"/>
                <a:satMod val="200000"/>
              </a:schemeClr>
            </a:gs>
            <a:gs pos="45000">
              <a:schemeClr val="accent1">
                <a:hueOff val="0"/>
                <a:satOff val="0"/>
                <a:lumOff val="0"/>
                <a:alphaOff val="0"/>
                <a:tint val="66000"/>
                <a:satMod val="200000"/>
              </a:schemeClr>
            </a:gs>
            <a:gs pos="55000">
              <a:schemeClr val="accent1">
                <a:hueOff val="0"/>
                <a:satOff val="0"/>
                <a:lumOff val="0"/>
                <a:alphaOff val="0"/>
                <a:tint val="66000"/>
                <a:satMod val="200000"/>
              </a:schemeClr>
            </a:gs>
            <a:gs pos="73000">
              <a:schemeClr val="accent1">
                <a:hueOff val="0"/>
                <a:satOff val="0"/>
                <a:lumOff val="0"/>
                <a:alphaOff val="0"/>
                <a:tint val="61000"/>
                <a:satMod val="200000"/>
              </a:schemeClr>
            </a:gs>
            <a:gs pos="100000">
              <a:schemeClr val="accen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smtClean="0"/>
            <a:t>Альтернативную стоимость определить невозможно, так как неизвестные цены, по которым могут быть совершены покупки</a:t>
          </a:r>
          <a:endParaRPr lang="ru-RU" sz="2400" kern="1200"/>
        </a:p>
      </dsp:txBody>
      <dsp:txXfrm>
        <a:off x="34714" y="2202143"/>
        <a:ext cx="8787556" cy="6416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dirty="0"/>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3D1A06C-ADD2-4884-8C3F-53B74877F536}" type="slidenum">
              <a:rPr lang="ru-RU"/>
              <a:pPr/>
              <a:t>‹#›</a:t>
            </a:fld>
            <a:endParaRPr lang="ru-RU" dirty="0"/>
          </a:p>
        </p:txBody>
      </p:sp>
    </p:spTree>
    <p:extLst>
      <p:ext uri="{BB962C8B-B14F-4D97-AF65-F5344CB8AC3E}">
        <p14:creationId xmlns:p14="http://schemas.microsoft.com/office/powerpoint/2010/main" val="32896468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3F2887-2763-473A-AFD6-0CC7592B1120}" type="slidenum">
              <a:rPr lang="ru-RU"/>
              <a:pPr/>
              <a:t>1</a:t>
            </a:fld>
            <a:endParaRPr lang="ru-RU"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468C80-BAF7-4243-B567-C61CA3CF56E5}" type="slidenum">
              <a:rPr lang="ru-RU"/>
              <a:pPr/>
              <a:t>15</a:t>
            </a:fld>
            <a:endParaRPr lang="ru-RU"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C3352F-E9D2-4401-AF26-F2E8E0DBA390}" type="slidenum">
              <a:rPr lang="ru-RU"/>
              <a:pPr/>
              <a:t>16</a:t>
            </a:fld>
            <a:endParaRPr lang="ru-RU"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DAA08B-A6F3-4F47-A2AA-E597A63D15D2}" type="slidenum">
              <a:rPr lang="ru-RU"/>
              <a:pPr/>
              <a:t>18</a:t>
            </a:fld>
            <a:endParaRPr lang="ru-RU" dirty="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1924EC-E8B6-4089-8E07-A6C87A5C4F80}" type="slidenum">
              <a:rPr lang="ru-RU"/>
              <a:pPr/>
              <a:t>20</a:t>
            </a:fld>
            <a:endParaRPr lang="ru-RU"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976C09-4A55-4B95-ABBC-A55E8B12F782}" type="slidenum">
              <a:rPr lang="ru-RU"/>
              <a:pPr/>
              <a:t>2</a:t>
            </a:fld>
            <a:endParaRPr lang="ru-RU" dirty="0"/>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311D96-280D-451F-BF86-0B279690264D}" type="slidenum">
              <a:rPr lang="ru-RU"/>
              <a:pPr/>
              <a:t>6</a:t>
            </a:fld>
            <a:endParaRPr lang="ru-RU"/>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36BF92-BB46-4626-AA43-AFB7F6FA086E}" type="slidenum">
              <a:rPr lang="ru-RU"/>
              <a:pPr/>
              <a:t>7</a:t>
            </a:fld>
            <a:endParaRPr lang="ru-RU"/>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CF136-CD78-41F4-8C88-3A6C055209C6}" type="slidenum">
              <a:rPr lang="ru-RU"/>
              <a:pPr/>
              <a:t>8</a:t>
            </a:fld>
            <a:endParaRPr lang="ru-RU"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900AC4-8A7D-46AF-A54E-33576B6E7905}" type="slidenum">
              <a:rPr lang="ru-RU"/>
              <a:pPr/>
              <a:t>9</a:t>
            </a:fld>
            <a:endParaRPr lang="ru-RU" dirty="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9E89EF-4A3F-4B2C-8E21-45ED1F36004F}" type="slidenum">
              <a:rPr lang="ru-RU"/>
              <a:pPr/>
              <a:t>10</a:t>
            </a:fld>
            <a:endParaRPr lang="ru-RU" dirty="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6294D3-B997-478B-9FE8-43F271F5A924}" type="slidenum">
              <a:rPr lang="ru-RU"/>
              <a:pPr/>
              <a:t>11</a:t>
            </a:fld>
            <a:endParaRPr lang="ru-RU" dirty="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C5E971-DB5D-4F3D-9BE5-B756C698E6BE}" type="slidenum">
              <a:rPr lang="ru-RU"/>
              <a:pPr/>
              <a:t>14</a:t>
            </a:fld>
            <a:endParaRPr lang="ru-RU"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normAutofit/>
          </a:bodyPr>
          <a:lstStyle/>
          <a:p>
            <a:fld id="{9BD53650-7A69-4AE6-A52F-455D211E6C4F}"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EF56BE4F-491B-4F5E-A394-93C101E25C9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8E8F51B6-491F-4E46-9971-74008F3BE02B}"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a:xfrm>
            <a:off x="685800" y="1600201"/>
            <a:ext cx="7772400" cy="3733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5ED91A8-73D6-4563-875A-DBA87B0CA161}"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360CAF9-AFFB-4D4D-A9DA-3083FF6417C3}"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ru-RU" smtClean="0"/>
              <a:t>Образец заголовка</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D73F80AD-F269-4979-823F-81339999538D}" type="slidenum">
              <a:rPr lang="ru-RU" smtClean="0"/>
              <a:pPr/>
              <a:t>‹#›</a:t>
            </a:fld>
            <a:endParaRPr lang="ru-RU" dirty="0"/>
          </a:p>
        </p:txBody>
      </p:sp>
      <p:sp>
        <p:nvSpPr>
          <p:cNvPr id="13" name="Content Placeholder 12"/>
          <p:cNvSpPr>
            <a:spLocks noGrp="1"/>
          </p:cNvSpPr>
          <p:nvPr>
            <p:ph sz="quarter" idx="13"/>
          </p:nvPr>
        </p:nvSpPr>
        <p:spPr>
          <a:xfrm>
            <a:off x="685800" y="1536192"/>
            <a:ext cx="3657600"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97905C40-502C-4A48-87AC-5EC9361BD01F}" type="slidenum">
              <a:rPr lang="ru-RU" smtClean="0"/>
              <a:pPr/>
              <a:t>‹#›</a:t>
            </a:fld>
            <a:endParaRPr lang="ru-RU" dirty="0"/>
          </a:p>
        </p:txBody>
      </p:sp>
      <p:sp>
        <p:nvSpPr>
          <p:cNvPr id="15" name="Content Placeholder 14"/>
          <p:cNvSpPr>
            <a:spLocks noGrp="1"/>
          </p:cNvSpPr>
          <p:nvPr>
            <p:ph sz="quarter" idx="13"/>
          </p:nvPr>
        </p:nvSpPr>
        <p:spPr>
          <a:xfrm>
            <a:off x="685800" y="2209800"/>
            <a:ext cx="3657600" cy="3200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ru-RU" smtClean="0"/>
              <a:t>Образец заголовка</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72C027BB-02D3-46EA-8617-2F74D3E7F621}"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B1B6EFB-7156-4F11-8787-0A92978E80A1}"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ru-RU" smtClean="0"/>
              <a:t>Образец заголовка</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AAE1E0ED-D7A4-472C-90C9-55A44E3A337E}" type="slidenum">
              <a:rPr lang="ru-RU" smtClean="0"/>
              <a:pPr/>
              <a:t>‹#›</a:t>
            </a:fld>
            <a:endParaRPr lang="ru-RU" dirty="0"/>
          </a:p>
        </p:txBody>
      </p:sp>
      <p:sp>
        <p:nvSpPr>
          <p:cNvPr id="13" name="Content Placeholder 12"/>
          <p:cNvSpPr>
            <a:spLocks noGrp="1"/>
          </p:cNvSpPr>
          <p:nvPr>
            <p:ph sz="quarter" idx="13"/>
          </p:nvPr>
        </p:nvSpPr>
        <p:spPr>
          <a:xfrm>
            <a:off x="4572000" y="609600"/>
            <a:ext cx="3886200"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CF4B5198-4E02-45C6-82FA-3918C233AD45}" type="slidenum">
              <a:rPr lang="ru-RU" smtClean="0"/>
              <a:pPr/>
              <a:t>‹#›</a:t>
            </a:fld>
            <a:endParaRPr lang="ru-RU"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ru-RU" smtClean="0"/>
              <a:t>Образец заголовка</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endParaRPr lang="ru-RU" dirty="0"/>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ru-RU"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E98B0B81-D7BF-4558-8D45-441C2C293964}"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collection.edu.yar.ru/dlrstore/f9633849-b2f9-4d92-ae85-795e0ca1277f/%5bEC911_05%5d_%5bMA_03%5d.swf"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www.grandars.ru/student/ekonomicheskaya-teoriya/ekonomicheskie-resursy.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3568" y="1556792"/>
            <a:ext cx="7772400" cy="1970980"/>
          </a:xfrm>
        </p:spPr>
        <p:txBody>
          <a:bodyPr>
            <a:noAutofit/>
          </a:bodyPr>
          <a:lstStyle/>
          <a:p>
            <a:pPr algn="ctr"/>
            <a:r>
              <a:rPr lang="ru-RU" sz="4000" dirty="0"/>
              <a:t>Ограниченность экономических ресурсов и порождаемые ею проблемы</a:t>
            </a:r>
          </a:p>
        </p:txBody>
      </p:sp>
      <p:sp>
        <p:nvSpPr>
          <p:cNvPr id="2" name="TextBox 1"/>
          <p:cNvSpPr txBox="1"/>
          <p:nvPr/>
        </p:nvSpPr>
        <p:spPr>
          <a:xfrm>
            <a:off x="4816624" y="4354016"/>
            <a:ext cx="4320480" cy="923330"/>
          </a:xfrm>
          <a:prstGeom prst="rect">
            <a:avLst/>
          </a:prstGeom>
          <a:noFill/>
        </p:spPr>
        <p:txBody>
          <a:bodyPr wrap="square" rtlCol="0">
            <a:spAutoFit/>
          </a:bodyPr>
          <a:lstStyle/>
          <a:p>
            <a:r>
              <a:rPr lang="ru-RU" i="1" dirty="0" smtClean="0"/>
              <a:t>ГБОУ школа-интернат №19</a:t>
            </a:r>
          </a:p>
          <a:p>
            <a:r>
              <a:rPr lang="ru-RU" i="1" dirty="0" smtClean="0"/>
              <a:t>Маркачева Татьяна Александровна,</a:t>
            </a:r>
          </a:p>
          <a:p>
            <a:r>
              <a:rPr lang="ru-RU" i="1" dirty="0" smtClean="0"/>
              <a:t>учитель информатики и экономики</a:t>
            </a:r>
            <a:endParaRPr lang="ru-RU"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VABSfSGEakmWzKVlQ1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EpxvSkwGEOhHXUVbRbxE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05"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Q1dIB69WjU2a9IyVDushq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3933825"/>
            <a:ext cx="591502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sJrejBte3kG1IQW3pYw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5013325"/>
            <a:ext cx="5915025" cy="103822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338526" y="6211669"/>
            <a:ext cx="2738395" cy="646331"/>
          </a:xfrm>
          <a:prstGeom prst="rect">
            <a:avLst/>
          </a:prstGeom>
        </p:spPr>
        <p:txBody>
          <a:bodyPr wrap="square">
            <a:spAutoFit/>
          </a:bodyPr>
          <a:lstStyle/>
          <a:p>
            <a:pPr algn="ctr">
              <a:buFontTx/>
              <a:buNone/>
            </a:pPr>
            <a:r>
              <a:rPr lang="ru-RU" sz="3600" b="1" dirty="0" smtClean="0">
                <a:hlinkClick r:id="rId6"/>
              </a:rPr>
              <a:t>КПВ</a:t>
            </a:r>
            <a:endParaRPr lang="ru-RU" sz="36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1143000"/>
          </a:xfrm>
        </p:spPr>
        <p:txBody>
          <a:bodyPr>
            <a:noAutofit/>
          </a:bodyPr>
          <a:lstStyle/>
          <a:p>
            <a:pPr algn="ctr"/>
            <a:r>
              <a:rPr lang="ru-RU" sz="4000" dirty="0" smtClean="0"/>
              <a:t>Закон возрастающих альтернативных затрат</a:t>
            </a:r>
            <a:endParaRPr lang="ru-RU" sz="4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375397613"/>
              </p:ext>
            </p:extLst>
          </p:nvPr>
        </p:nvGraphicFramePr>
        <p:xfrm>
          <a:off x="685800" y="1600201"/>
          <a:ext cx="77724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4005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 стрелкой 6"/>
          <p:cNvCxnSpPr/>
          <p:nvPr/>
        </p:nvCxnSpPr>
        <p:spPr>
          <a:xfrm flipV="1">
            <a:off x="683568" y="548680"/>
            <a:ext cx="0" cy="237626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 name="Прямая со стрелкой 8"/>
          <p:cNvCxnSpPr/>
          <p:nvPr/>
        </p:nvCxnSpPr>
        <p:spPr>
          <a:xfrm>
            <a:off x="683568" y="2924944"/>
            <a:ext cx="2736304"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 name="Дуга 9"/>
          <p:cNvSpPr/>
          <p:nvPr/>
        </p:nvSpPr>
        <p:spPr>
          <a:xfrm rot="337963">
            <a:off x="-753116" y="991620"/>
            <a:ext cx="3312368" cy="3168352"/>
          </a:xfrm>
          <a:prstGeom prst="arc">
            <a:avLst>
              <a:gd name="adj1" fmla="val 15433465"/>
              <a:gd name="adj2" fmla="val 389483"/>
            </a:avLst>
          </a:prstGeom>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4" name="Прямая со стрелкой 13"/>
          <p:cNvCxnSpPr/>
          <p:nvPr/>
        </p:nvCxnSpPr>
        <p:spPr>
          <a:xfrm flipV="1">
            <a:off x="3923928" y="3068960"/>
            <a:ext cx="0" cy="252028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Прямая со стрелкой 15"/>
          <p:cNvCxnSpPr/>
          <p:nvPr/>
        </p:nvCxnSpPr>
        <p:spPr>
          <a:xfrm>
            <a:off x="3923928" y="5589240"/>
            <a:ext cx="288032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Прямая соединительная линия 17"/>
          <p:cNvCxnSpPr/>
          <p:nvPr/>
        </p:nvCxnSpPr>
        <p:spPr>
          <a:xfrm>
            <a:off x="3923928" y="3573016"/>
            <a:ext cx="2376264" cy="2016224"/>
          </a:xfrm>
          <a:prstGeom prst="line">
            <a:avLst/>
          </a:prstGeom>
          <a:effectLst>
            <a:glow rad="101600">
              <a:schemeClr val="accent2">
                <a:satMod val="175000"/>
                <a:alpha val="40000"/>
              </a:schemeClr>
            </a:glow>
            <a:outerShdw blurRad="50800" dist="41909" dir="5400000" rotWithShape="0">
              <a:srgbClr val="000000">
                <a:alpha val="40000"/>
              </a:srgbClr>
            </a:outerShdw>
          </a:effectLst>
        </p:spPr>
        <p:style>
          <a:lnRef idx="3">
            <a:schemeClr val="accent3"/>
          </a:lnRef>
          <a:fillRef idx="0">
            <a:schemeClr val="accent3"/>
          </a:fillRef>
          <a:effectRef idx="2">
            <a:schemeClr val="accent3"/>
          </a:effectRef>
          <a:fontRef idx="minor">
            <a:schemeClr val="tx1"/>
          </a:fontRef>
        </p:style>
      </p:cxnSp>
      <p:graphicFrame>
        <p:nvGraphicFramePr>
          <p:cNvPr id="20" name="Схема 19"/>
          <p:cNvGraphicFramePr/>
          <p:nvPr>
            <p:extLst>
              <p:ext uri="{D42A27DB-BD31-4B8C-83A1-F6EECF244321}">
                <p14:modId xmlns:p14="http://schemas.microsoft.com/office/powerpoint/2010/main" val="2683970582"/>
              </p:ext>
            </p:extLst>
          </p:nvPr>
        </p:nvGraphicFramePr>
        <p:xfrm>
          <a:off x="3635896" y="698241"/>
          <a:ext cx="5328592" cy="1146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3" name="Схема 22"/>
          <p:cNvGraphicFramePr/>
          <p:nvPr>
            <p:extLst>
              <p:ext uri="{D42A27DB-BD31-4B8C-83A1-F6EECF244321}">
                <p14:modId xmlns:p14="http://schemas.microsoft.com/office/powerpoint/2010/main" val="4133516425"/>
              </p:ext>
            </p:extLst>
          </p:nvPr>
        </p:nvGraphicFramePr>
        <p:xfrm>
          <a:off x="179512" y="3429000"/>
          <a:ext cx="3528392" cy="18722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99340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mibQjAVnVEK9Q0uYOrge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idx="1"/>
          </p:nvPr>
        </p:nvSpPr>
        <p:spPr>
          <a:xfrm>
            <a:off x="457200" y="549275"/>
            <a:ext cx="8229600" cy="5576888"/>
          </a:xfrm>
          <a:ln/>
        </p:spPr>
        <p:style>
          <a:lnRef idx="1">
            <a:schemeClr val="accent2"/>
          </a:lnRef>
          <a:fillRef idx="2">
            <a:schemeClr val="accent2"/>
          </a:fillRef>
          <a:effectRef idx="1">
            <a:schemeClr val="accent2"/>
          </a:effectRef>
          <a:fontRef idx="minor">
            <a:schemeClr val="dk1"/>
          </a:fontRef>
        </p:style>
        <p:txBody>
          <a:bodyPr>
            <a:normAutofit/>
          </a:bodyPr>
          <a:lstStyle/>
          <a:p>
            <a:pPr>
              <a:buFontTx/>
              <a:buNone/>
            </a:pPr>
            <a:r>
              <a:rPr lang="ru-RU" sz="2800" dirty="0"/>
              <a:t>Петя Сидоров решил заниматься теннисом. Посещение корта — дело дорогостоящее. При наличии ограниченных денежных средств Пете, очевидно, придется отказаться от затрат на удовлетворение других потребностей. Что в этом случае может выступить в качестве альтернативной стоимости:</a:t>
            </a:r>
          </a:p>
          <a:p>
            <a:pPr algn="ctr">
              <a:buFontTx/>
              <a:buNone/>
            </a:pPr>
            <a:r>
              <a:rPr lang="ru-RU" sz="2800" dirty="0"/>
              <a:t>— затраты на посещение театров;</a:t>
            </a:r>
          </a:p>
          <a:p>
            <a:pPr algn="ctr">
              <a:buFontTx/>
              <a:buNone/>
            </a:pPr>
            <a:r>
              <a:rPr lang="ru-RU" sz="2800" dirty="0"/>
              <a:t>— затраты на изучение японского языка;</a:t>
            </a:r>
          </a:p>
          <a:p>
            <a:pPr algn="ctr">
              <a:buFontTx/>
              <a:buNone/>
            </a:pPr>
            <a:r>
              <a:rPr lang="ru-RU" sz="2800" dirty="0"/>
              <a:t>— затраты на еду и одежду;</a:t>
            </a:r>
          </a:p>
          <a:p>
            <a:pPr algn="ctr">
              <a:buFontTx/>
              <a:buNone/>
            </a:pPr>
            <a:r>
              <a:rPr lang="ru-RU" sz="2800" dirty="0"/>
              <a:t>— затраты на занятия верховой ездой?</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algn="ctr"/>
            <a:r>
              <a:rPr lang="ru-RU" sz="4400" dirty="0"/>
              <a:t>Закон убывающей отдачи</a:t>
            </a:r>
          </a:p>
        </p:txBody>
      </p:sp>
      <p:sp>
        <p:nvSpPr>
          <p:cNvPr id="27651" name="Rectangle 3"/>
          <p:cNvSpPr>
            <a:spLocks noGrp="1" noChangeArrowheads="1"/>
          </p:cNvSpPr>
          <p:nvPr>
            <p:ph idx="1"/>
          </p:nvPr>
        </p:nvSpPr>
        <p:spPr>
          <a:xfrm>
            <a:off x="685800" y="1600201"/>
            <a:ext cx="7772400" cy="3124943"/>
          </a:xfrm>
        </p:spPr>
        <p:style>
          <a:lnRef idx="1">
            <a:schemeClr val="accent3"/>
          </a:lnRef>
          <a:fillRef idx="2">
            <a:schemeClr val="accent3"/>
          </a:fillRef>
          <a:effectRef idx="1">
            <a:schemeClr val="accent3"/>
          </a:effectRef>
          <a:fontRef idx="minor">
            <a:schemeClr val="dk1"/>
          </a:fontRef>
        </p:style>
        <p:txBody>
          <a:bodyPr>
            <a:noAutofit/>
          </a:bodyPr>
          <a:lstStyle/>
          <a:p>
            <a:pPr marL="68580" indent="0">
              <a:buNone/>
            </a:pPr>
            <a:r>
              <a:rPr lang="ru-RU" sz="3200" dirty="0"/>
              <a:t>непрерывное увеличение использования одного ресурса в сочетании с неизменным количеством других ресурсов на определенном этапе приводит к прекращению роста отдачи от него, а затем и к ее сокращению.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340768"/>
            <a:ext cx="8537500" cy="4739785"/>
          </a:xfrm>
        </p:spPr>
      </p:pic>
      <p:graphicFrame>
        <p:nvGraphicFramePr>
          <p:cNvPr id="6" name="Схема 5"/>
          <p:cNvGraphicFramePr/>
          <p:nvPr>
            <p:extLst>
              <p:ext uri="{D42A27DB-BD31-4B8C-83A1-F6EECF244321}">
                <p14:modId xmlns:p14="http://schemas.microsoft.com/office/powerpoint/2010/main" val="4268695140"/>
              </p:ext>
            </p:extLst>
          </p:nvPr>
        </p:nvGraphicFramePr>
        <p:xfrm>
          <a:off x="323528" y="404664"/>
          <a:ext cx="8496944" cy="646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5882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323850" y="260350"/>
            <a:ext cx="8229600" cy="1728788"/>
          </a:xfrm>
        </p:spPr>
        <p:style>
          <a:lnRef idx="1">
            <a:schemeClr val="accent1"/>
          </a:lnRef>
          <a:fillRef idx="2">
            <a:schemeClr val="accent1"/>
          </a:fillRef>
          <a:effectRef idx="1">
            <a:schemeClr val="accent1"/>
          </a:effectRef>
          <a:fontRef idx="minor">
            <a:schemeClr val="dk1"/>
          </a:fontRef>
        </p:style>
        <p:txBody>
          <a:bodyPr>
            <a:normAutofit/>
          </a:bodyPr>
          <a:lstStyle/>
          <a:p>
            <a:pPr marL="68580" indent="0">
              <a:lnSpc>
                <a:spcPct val="90000"/>
              </a:lnSpc>
              <a:buNone/>
            </a:pPr>
            <a:r>
              <a:rPr lang="ru-RU" sz="2800" b="1" dirty="0">
                <a:solidFill>
                  <a:schemeClr val="bg1"/>
                </a:solidFill>
                <a:hlinkClick r:id="rId3" tooltip="Факторы производства"/>
              </a:rPr>
              <a:t>Факторы производства</a:t>
            </a:r>
            <a:r>
              <a:rPr lang="ru-RU" sz="2800" b="1" dirty="0"/>
              <a:t> должны использоваться предприятием с соблюдением </a:t>
            </a:r>
            <a:r>
              <a:rPr lang="ru-RU" sz="2800" b="1" dirty="0" smtClean="0"/>
              <a:t>определенной пропорциональности между постоянными </a:t>
            </a:r>
            <a:r>
              <a:rPr lang="ru-RU" sz="2800" b="1" dirty="0"/>
              <a:t>и переменными факторами.</a:t>
            </a:r>
            <a:r>
              <a:rPr lang="ru-RU" sz="2800" dirty="0"/>
              <a:t> </a:t>
            </a:r>
          </a:p>
        </p:txBody>
      </p:sp>
      <p:sp>
        <p:nvSpPr>
          <p:cNvPr id="29700" name="Rectangle 4"/>
          <p:cNvSpPr>
            <a:spLocks noChangeArrowheads="1"/>
          </p:cNvSpPr>
          <p:nvPr/>
        </p:nvSpPr>
        <p:spPr bwMode="auto">
          <a:xfrm>
            <a:off x="467544" y="3157211"/>
            <a:ext cx="8065269" cy="1938992"/>
          </a:xfrm>
          <a:prstGeom prst="rect">
            <a:avLst/>
          </a:prstGeom>
          <a:ln/>
        </p:spPr>
        <p:style>
          <a:lnRef idx="1">
            <a:schemeClr val="accent5"/>
          </a:lnRef>
          <a:fillRef idx="2">
            <a:schemeClr val="accent5"/>
          </a:fillRef>
          <a:effectRef idx="1">
            <a:schemeClr val="accent5"/>
          </a:effectRef>
          <a:fontRef idx="minor">
            <a:schemeClr val="dk1"/>
          </a:fontRef>
        </p:style>
        <p:txBody>
          <a:bodyPr wrap="square" anchor="ctr">
            <a:spAutoFit/>
          </a:bodyPr>
          <a:lstStyle/>
          <a:p>
            <a:r>
              <a:rPr lang="ru-RU" sz="2400" b="1" dirty="0"/>
              <a:t>В соответствии с этим законом, непрерывное увеличение использования одного переменного ресурса в сочетании с неизменным количеством других ресурсов на определенном этапе приводит к прекращению роста отдачи от него, а затем и к ее сокращению.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56496"/>
            <a:ext cx="7416824" cy="6805403"/>
          </a:xfrm>
          <a:prstGeom prst="rect">
            <a:avLst/>
          </a:prstGeom>
          <a:ln>
            <a:noFill/>
          </a:ln>
          <a:effectLst>
            <a:softEdge rad="112500"/>
          </a:effectLst>
        </p:spPr>
      </p:pic>
    </p:spTree>
    <p:extLst>
      <p:ext uri="{BB962C8B-B14F-4D97-AF65-F5344CB8AC3E}">
        <p14:creationId xmlns:p14="http://schemas.microsoft.com/office/powerpoint/2010/main" val="3739170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lgn="ctr"/>
            <a:r>
              <a:rPr lang="ru-RU" sz="4800" dirty="0"/>
              <a:t>План</a:t>
            </a:r>
          </a:p>
        </p:txBody>
      </p:sp>
      <p:sp>
        <p:nvSpPr>
          <p:cNvPr id="13315" name="Rectangle 3"/>
          <p:cNvSpPr>
            <a:spLocks noGrp="1" noChangeArrowheads="1"/>
          </p:cNvSpPr>
          <p:nvPr>
            <p:ph idx="1"/>
          </p:nvPr>
        </p:nvSpPr>
        <p:spPr/>
        <p:txBody>
          <a:bodyPr/>
          <a:lstStyle/>
          <a:p>
            <a:pPr marL="609600" indent="-609600">
              <a:buFontTx/>
              <a:buAutoNum type="arabicPeriod"/>
            </a:pPr>
            <a:r>
              <a:rPr lang="ru-RU" sz="3200" dirty="0"/>
              <a:t>Потребности</a:t>
            </a:r>
          </a:p>
          <a:p>
            <a:pPr marL="609600" indent="-609600">
              <a:buFontTx/>
              <a:buAutoNum type="arabicPeriod"/>
            </a:pPr>
            <a:r>
              <a:rPr lang="ru-RU" sz="3200" dirty="0"/>
              <a:t>Ограниченность ресурсов</a:t>
            </a:r>
          </a:p>
          <a:p>
            <a:pPr marL="609600" indent="-609600">
              <a:buFontTx/>
              <a:buAutoNum type="arabicPeriod"/>
            </a:pPr>
            <a:r>
              <a:rPr lang="ru-RU" sz="3200" dirty="0"/>
              <a:t>Кривая производственных возможностей (</a:t>
            </a:r>
            <a:r>
              <a:rPr lang="ru-RU" sz="3200" dirty="0" smtClean="0"/>
              <a:t>КПВ)</a:t>
            </a:r>
            <a:endParaRPr lang="ru-RU" sz="3200" dirty="0"/>
          </a:p>
          <a:p>
            <a:pPr marL="609600" indent="-609600">
              <a:buFontTx/>
              <a:buAutoNum type="arabicPeriod"/>
            </a:pPr>
            <a:r>
              <a:rPr lang="ru-RU" sz="3200" dirty="0"/>
              <a:t>Альтернативная стоимость</a:t>
            </a:r>
          </a:p>
          <a:p>
            <a:pPr marL="609600" indent="-609600">
              <a:buFontTx/>
              <a:buAutoNum type="arabicPeriod"/>
            </a:pPr>
            <a:r>
              <a:rPr lang="ru-RU" sz="3200" dirty="0"/>
              <a:t>Закон убывающей отдачи</a:t>
            </a:r>
          </a:p>
          <a:p>
            <a:pPr marL="609600" indent="-609600">
              <a:buFontTx/>
              <a:buNone/>
            </a:pPr>
            <a:endParaRPr lang="ru-RU" dirty="0"/>
          </a:p>
          <a:p>
            <a:pPr marL="609600" indent="-609600">
              <a:buFontTx/>
              <a:buNone/>
            </a:pPr>
            <a:endParaRPr lang="ru-RU" dirty="0"/>
          </a:p>
          <a:p>
            <a:pPr marL="609600" indent="-609600">
              <a:buFontTx/>
              <a:buNone/>
            </a:pP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250825" y="620688"/>
            <a:ext cx="8642350" cy="4965700"/>
          </a:xfrm>
          <a:prstGeom prst="rect">
            <a:avLst/>
          </a:prstGeom>
          <a:ln/>
        </p:spPr>
        <p:style>
          <a:lnRef idx="1">
            <a:schemeClr val="accent3"/>
          </a:lnRef>
          <a:fillRef idx="2">
            <a:schemeClr val="accent3"/>
          </a:fillRef>
          <a:effectRef idx="1">
            <a:schemeClr val="accent3"/>
          </a:effectRef>
          <a:fontRef idx="minor">
            <a:schemeClr val="dk1"/>
          </a:fontRef>
        </p:style>
        <p:txBody>
          <a:bodyPr anchor="ctr">
            <a:spAutoFit/>
          </a:bodyPr>
          <a:lstStyle/>
          <a:p>
            <a:pPr indent="450850">
              <a:tabLst>
                <a:tab pos="457200" algn="l"/>
              </a:tabLst>
            </a:pPr>
            <a:r>
              <a:rPr lang="ru-RU" sz="3200" dirty="0">
                <a:latin typeface="Times New Roman" pitchFamily="18" charset="0"/>
              </a:rPr>
              <a:t>Что из перечисленного ниже иллюстрирует закон убывающей отдачи?</a:t>
            </a:r>
          </a:p>
          <a:p>
            <a:pPr indent="450850">
              <a:tabLst>
                <a:tab pos="457200" algn="l"/>
              </a:tabLst>
            </a:pPr>
            <a:endParaRPr lang="ru-RU" sz="3200" dirty="0">
              <a:latin typeface="Times New Roman" pitchFamily="18" charset="0"/>
            </a:endParaRPr>
          </a:p>
          <a:p>
            <a:pPr indent="450850">
              <a:buFontTx/>
              <a:buAutoNum type="arabicPeriod"/>
              <a:tabLst>
                <a:tab pos="457200" algn="l"/>
              </a:tabLst>
            </a:pPr>
            <a:r>
              <a:rPr lang="ru-RU" sz="3200" dirty="0">
                <a:latin typeface="Times New Roman" pitchFamily="18" charset="0"/>
              </a:rPr>
              <a:t>Падение выпуска продукции по мере вовлечения дополнительных ресурсов;</a:t>
            </a:r>
          </a:p>
          <a:p>
            <a:pPr indent="450850">
              <a:buFontTx/>
              <a:buAutoNum type="arabicPeriod"/>
              <a:tabLst>
                <a:tab pos="457200" algn="l"/>
              </a:tabLst>
            </a:pPr>
            <a:r>
              <a:rPr lang="ru-RU" sz="3200" dirty="0">
                <a:latin typeface="Times New Roman" pitchFamily="18" charset="0"/>
              </a:rPr>
              <a:t>Рост уровня безработицы;</a:t>
            </a:r>
          </a:p>
          <a:p>
            <a:pPr indent="450850">
              <a:buFontTx/>
              <a:buAutoNum type="arabicPeriod"/>
              <a:tabLst>
                <a:tab pos="457200" algn="l"/>
              </a:tabLst>
            </a:pPr>
            <a:r>
              <a:rPr lang="ru-RU" sz="3200" dirty="0">
                <a:latin typeface="Times New Roman" pitchFamily="18" charset="0"/>
              </a:rPr>
              <a:t>Вытеснение мелких фирм крупными;</a:t>
            </a:r>
          </a:p>
          <a:p>
            <a:pPr indent="450850">
              <a:buFontTx/>
              <a:buAutoNum type="arabicPeriod"/>
              <a:tabLst>
                <a:tab pos="457200" algn="l"/>
              </a:tabLst>
            </a:pPr>
            <a:r>
              <a:rPr lang="ru-RU" sz="3200" dirty="0">
                <a:latin typeface="Times New Roman" pitchFamily="18" charset="0"/>
              </a:rPr>
              <a:t>Замедление темпов прироста продукции по мере вовлечения дополнительных ресурсов.</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60648"/>
            <a:ext cx="8640960" cy="3096344"/>
          </a:xfrm>
        </p:spPr>
        <p:style>
          <a:lnRef idx="1">
            <a:schemeClr val="accent3"/>
          </a:lnRef>
          <a:fillRef idx="2">
            <a:schemeClr val="accent3"/>
          </a:fillRef>
          <a:effectRef idx="1">
            <a:schemeClr val="accent3"/>
          </a:effectRef>
          <a:fontRef idx="minor">
            <a:schemeClr val="dk1"/>
          </a:fontRef>
        </p:style>
        <p:txBody>
          <a:bodyPr>
            <a:noAutofit/>
          </a:bodyPr>
          <a:lstStyle/>
          <a:p>
            <a:pPr marL="68580" lvl="0" indent="0">
              <a:buNone/>
            </a:pPr>
            <a:r>
              <a:rPr lang="ru-RU" sz="2800" dirty="0" smtClean="0"/>
              <a:t>Имея </a:t>
            </a:r>
            <a:r>
              <a:rPr lang="ru-RU" sz="2800" dirty="0"/>
              <a:t>возможность добраться до места работы либо на автобусе, либо на электричке, вы предпочитаете электричку. Компания, осуществляющая автобусные перевозки, вывела на линию новые, более комфортабельные машины, увеличив при этом тарифы за проезд. Как изменится альтернативная стоимость вашего решения пользоваться электричкой. </a:t>
            </a:r>
          </a:p>
        </p:txBody>
      </p:sp>
      <p:graphicFrame>
        <p:nvGraphicFramePr>
          <p:cNvPr id="5" name="Схема 4"/>
          <p:cNvGraphicFramePr/>
          <p:nvPr>
            <p:extLst>
              <p:ext uri="{D42A27DB-BD31-4B8C-83A1-F6EECF244321}">
                <p14:modId xmlns:p14="http://schemas.microsoft.com/office/powerpoint/2010/main" val="1526127194"/>
              </p:ext>
            </p:extLst>
          </p:nvPr>
        </p:nvGraphicFramePr>
        <p:xfrm>
          <a:off x="323528" y="3645024"/>
          <a:ext cx="8388424" cy="280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7824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640960" cy="3456384"/>
          </a:xfrm>
        </p:spPr>
        <p:style>
          <a:lnRef idx="1">
            <a:schemeClr val="accent3"/>
          </a:lnRef>
          <a:fillRef idx="2">
            <a:schemeClr val="accent3"/>
          </a:fillRef>
          <a:effectRef idx="1">
            <a:schemeClr val="accent3"/>
          </a:effectRef>
          <a:fontRef idx="minor">
            <a:schemeClr val="dk1"/>
          </a:fontRef>
        </p:style>
        <p:txBody>
          <a:bodyPr>
            <a:noAutofit/>
          </a:bodyPr>
          <a:lstStyle/>
          <a:p>
            <a:pPr marL="68580" lvl="0" indent="0">
              <a:buNone/>
            </a:pPr>
            <a:r>
              <a:rPr lang="ru-RU" sz="2800" dirty="0"/>
              <a:t>Родители предложили сыну выбрать подарок на день рождения: либо магнитофон, либо лыжи, либо джинсовый костюм. Сын выбрал магнитофон, но в случае возникновения затруднений с его покупкой был согласен на джинсовый костюм; с наименьшим энтузиазмом он отнесся к идее подарить ему лыжи. Что является альтернативной стоимостью выбора магнитофона</a:t>
            </a:r>
            <a:r>
              <a:rPr lang="ru-RU" sz="2800" dirty="0" smtClean="0"/>
              <a:t>?</a:t>
            </a:r>
            <a:endParaRPr lang="ru-RU" sz="2800" dirty="0"/>
          </a:p>
        </p:txBody>
      </p:sp>
      <p:graphicFrame>
        <p:nvGraphicFramePr>
          <p:cNvPr id="5" name="Схема 4"/>
          <p:cNvGraphicFramePr/>
          <p:nvPr>
            <p:extLst>
              <p:ext uri="{D42A27DB-BD31-4B8C-83A1-F6EECF244321}">
                <p14:modId xmlns:p14="http://schemas.microsoft.com/office/powerpoint/2010/main" val="1582725784"/>
              </p:ext>
            </p:extLst>
          </p:nvPr>
        </p:nvGraphicFramePr>
        <p:xfrm>
          <a:off x="179512" y="3861048"/>
          <a:ext cx="8640960" cy="2823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7593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0648"/>
            <a:ext cx="9131388" cy="6316120"/>
          </a:xfrm>
        </p:spPr>
      </p:pic>
    </p:spTree>
    <p:extLst>
      <p:ext uri="{BB962C8B-B14F-4D97-AF65-F5344CB8AC3E}">
        <p14:creationId xmlns:p14="http://schemas.microsoft.com/office/powerpoint/2010/main" val="29870106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856984" cy="3384376"/>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68580" indent="0" algn="just">
              <a:buNone/>
            </a:pPr>
            <a:r>
              <a:rPr lang="ru-RU" sz="2400" dirty="0"/>
              <a:t>Родители на день рождения подарили сыну некоторую сумму денег. Сын обдумал возможность купить на эти деньги либо магнитофон, либо лыжи, либо джинсовый костюм. Ему необязательно было тратить на каждый из этих товаров все подаренные деньги, но из трех наиболее привлекательных для него вещей он мог позволить себе купить только одну. Сын решил, что джинсовый костюм для него нужнее, чем лыжи, однако магнитофон ему хотелось иметь больше всего. Магнитофон в итоге и был куплен. Что является альтернативной стоимостью выбора магнитофона.</a:t>
            </a:r>
          </a:p>
        </p:txBody>
      </p:sp>
      <p:graphicFrame>
        <p:nvGraphicFramePr>
          <p:cNvPr id="5" name="Схема 4"/>
          <p:cNvGraphicFramePr/>
          <p:nvPr>
            <p:extLst>
              <p:ext uri="{D42A27DB-BD31-4B8C-83A1-F6EECF244321}">
                <p14:modId xmlns:p14="http://schemas.microsoft.com/office/powerpoint/2010/main" val="2827771147"/>
              </p:ext>
            </p:extLst>
          </p:nvPr>
        </p:nvGraphicFramePr>
        <p:xfrm>
          <a:off x="107504" y="3789040"/>
          <a:ext cx="8856984"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07625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1"/>
            <a:ext cx="8712968" cy="1656183"/>
          </a:xfrm>
        </p:spPr>
        <p:style>
          <a:lnRef idx="1">
            <a:schemeClr val="accent3"/>
          </a:lnRef>
          <a:fillRef idx="2">
            <a:schemeClr val="accent3"/>
          </a:fillRef>
          <a:effectRef idx="1">
            <a:schemeClr val="accent3"/>
          </a:effectRef>
          <a:fontRef idx="minor">
            <a:schemeClr val="dk1"/>
          </a:fontRef>
        </p:style>
        <p:txBody>
          <a:bodyPr>
            <a:normAutofit/>
          </a:bodyPr>
          <a:lstStyle/>
          <a:p>
            <a:pPr marL="68580" lvl="0" indent="0">
              <a:buNone/>
            </a:pPr>
            <a:r>
              <a:rPr lang="ru-RU" sz="2400" dirty="0">
                <a:latin typeface="Times New Roman" panose="02020603050405020304" pitchFamily="18" charset="0"/>
                <a:cs typeface="Times New Roman" panose="02020603050405020304" pitchFamily="18" charset="0"/>
              </a:rPr>
              <a:t>В гипотетической стране производятся только два товара — компьютеры и соковыжималки, причем все имеющиеся факторы производства используются полностью. Альтернативные варианты производственных возможностей приведены в таблице</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010937706"/>
              </p:ext>
            </p:extLst>
          </p:nvPr>
        </p:nvGraphicFramePr>
        <p:xfrm>
          <a:off x="539552" y="1916832"/>
          <a:ext cx="7992890" cy="2523744"/>
        </p:xfrm>
        <a:graphic>
          <a:graphicData uri="http://schemas.openxmlformats.org/drawingml/2006/table">
            <a:tbl>
              <a:tblPr>
                <a:tableStyleId>{5C22544A-7EE6-4342-B048-85BDC9FD1C3A}</a:tableStyleId>
              </a:tblPr>
              <a:tblGrid>
                <a:gridCol w="2603992"/>
                <a:gridCol w="2543192"/>
                <a:gridCol w="2845706"/>
              </a:tblGrid>
              <a:tr h="315300">
                <a:tc>
                  <a:txBody>
                    <a:bodyPr/>
                    <a:lstStyle/>
                    <a:p>
                      <a:pPr algn="ctr">
                        <a:lnSpc>
                          <a:spcPct val="115000"/>
                        </a:lnSpc>
                        <a:spcAft>
                          <a:spcPts val="0"/>
                        </a:spcAft>
                      </a:pPr>
                      <a:r>
                        <a:rPr lang="ru-RU" sz="2400" dirty="0">
                          <a:effectLst/>
                          <a:latin typeface="Times New Roman" panose="02020603050405020304" pitchFamily="18" charset="0"/>
                          <a:cs typeface="Times New Roman" panose="02020603050405020304" pitchFamily="18" charset="0"/>
                        </a:rPr>
                        <a:t>Варианты выбора</a:t>
                      </a:r>
                      <a:endParaRPr lang="ru-RU" sz="3600" dirty="0">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algn="ctr">
                        <a:lnSpc>
                          <a:spcPct val="115000"/>
                        </a:lnSpc>
                        <a:spcAft>
                          <a:spcPts val="0"/>
                        </a:spcAft>
                      </a:pPr>
                      <a:r>
                        <a:rPr lang="ru-RU" sz="2400">
                          <a:effectLst/>
                          <a:latin typeface="Times New Roman" panose="02020603050405020304" pitchFamily="18" charset="0"/>
                          <a:cs typeface="Times New Roman" panose="02020603050405020304" pitchFamily="18" charset="0"/>
                        </a:rPr>
                        <a:t>Компьютеры, шт.</a:t>
                      </a:r>
                      <a:endParaRPr lang="ru-RU" sz="3600">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algn="ctr">
                        <a:lnSpc>
                          <a:spcPct val="115000"/>
                        </a:lnSpc>
                        <a:spcAft>
                          <a:spcPts val="0"/>
                        </a:spcAft>
                      </a:pPr>
                      <a:r>
                        <a:rPr lang="ru-RU" sz="2400">
                          <a:effectLst/>
                          <a:latin typeface="Times New Roman" panose="02020603050405020304" pitchFamily="18" charset="0"/>
                          <a:cs typeface="Times New Roman" panose="02020603050405020304" pitchFamily="18" charset="0"/>
                        </a:rPr>
                        <a:t>Соковыжималки, шт.</a:t>
                      </a:r>
                      <a:endParaRPr lang="ru-RU" sz="3600">
                        <a:effectLst/>
                        <a:latin typeface="Times New Roman" panose="02020603050405020304" pitchFamily="18" charset="0"/>
                        <a:ea typeface="Times New Roman"/>
                        <a:cs typeface="Times New Roman" panose="02020603050405020304" pitchFamily="18" charset="0"/>
                      </a:endParaRPr>
                    </a:p>
                  </a:txBody>
                  <a:tcPr marL="25400" marR="25400" marT="0" marB="0"/>
                </a:tc>
              </a:tr>
              <a:tr h="315300">
                <a:tc>
                  <a:txBody>
                    <a:bodyPr/>
                    <a:lstStyle/>
                    <a:p>
                      <a:pPr algn="ctr">
                        <a:lnSpc>
                          <a:spcPct val="115000"/>
                        </a:lnSpc>
                        <a:spcAft>
                          <a:spcPts val="0"/>
                        </a:spcAft>
                      </a:pPr>
                      <a:r>
                        <a:rPr lang="ru-RU" sz="2400">
                          <a:effectLst/>
                          <a:latin typeface="Times New Roman" panose="02020603050405020304" pitchFamily="18" charset="0"/>
                          <a:cs typeface="Times New Roman" panose="02020603050405020304" pitchFamily="18" charset="0"/>
                        </a:rPr>
                        <a:t>А</a:t>
                      </a:r>
                      <a:endParaRPr lang="ru-RU" sz="3600">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algn="ctr">
                        <a:lnSpc>
                          <a:spcPct val="115000"/>
                        </a:lnSpc>
                        <a:spcAft>
                          <a:spcPts val="0"/>
                        </a:spcAft>
                      </a:pPr>
                      <a:r>
                        <a:rPr lang="ru-RU" sz="2400">
                          <a:effectLst/>
                          <a:latin typeface="Times New Roman" panose="02020603050405020304" pitchFamily="18" charset="0"/>
                          <a:cs typeface="Times New Roman" panose="02020603050405020304" pitchFamily="18" charset="0"/>
                        </a:rPr>
                        <a:t>150</a:t>
                      </a:r>
                      <a:endParaRPr lang="ru-RU" sz="3600">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algn="ctr">
                        <a:lnSpc>
                          <a:spcPct val="115000"/>
                        </a:lnSpc>
                        <a:spcAft>
                          <a:spcPts val="0"/>
                        </a:spcAft>
                      </a:pPr>
                      <a:r>
                        <a:rPr lang="ru-RU" sz="2400">
                          <a:effectLst/>
                          <a:latin typeface="Times New Roman" panose="02020603050405020304" pitchFamily="18" charset="0"/>
                          <a:cs typeface="Times New Roman" panose="02020603050405020304" pitchFamily="18" charset="0"/>
                        </a:rPr>
                        <a:t>0</a:t>
                      </a:r>
                      <a:endParaRPr lang="ru-RU" sz="3600">
                        <a:effectLst/>
                        <a:latin typeface="Times New Roman" panose="02020603050405020304" pitchFamily="18" charset="0"/>
                        <a:ea typeface="Times New Roman"/>
                        <a:cs typeface="Times New Roman" panose="02020603050405020304" pitchFamily="18" charset="0"/>
                      </a:endParaRPr>
                    </a:p>
                  </a:txBody>
                  <a:tcPr marL="25400" marR="25400" marT="0" marB="0"/>
                </a:tc>
              </a:tr>
              <a:tr h="315300">
                <a:tc>
                  <a:txBody>
                    <a:bodyPr/>
                    <a:lstStyle/>
                    <a:p>
                      <a:pPr algn="ctr">
                        <a:lnSpc>
                          <a:spcPct val="115000"/>
                        </a:lnSpc>
                        <a:spcAft>
                          <a:spcPts val="0"/>
                        </a:spcAft>
                      </a:pPr>
                      <a:r>
                        <a:rPr lang="ru-RU" sz="2400">
                          <a:effectLst/>
                          <a:latin typeface="Times New Roman" panose="02020603050405020304" pitchFamily="18" charset="0"/>
                          <a:cs typeface="Times New Roman" panose="02020603050405020304" pitchFamily="18" charset="0"/>
                        </a:rPr>
                        <a:t>В</a:t>
                      </a:r>
                      <a:endParaRPr lang="ru-RU" sz="3600">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algn="ctr">
                        <a:lnSpc>
                          <a:spcPct val="115000"/>
                        </a:lnSpc>
                        <a:spcAft>
                          <a:spcPts val="0"/>
                        </a:spcAft>
                      </a:pPr>
                      <a:r>
                        <a:rPr lang="ru-RU" sz="2400">
                          <a:effectLst/>
                          <a:latin typeface="Times New Roman" panose="02020603050405020304" pitchFamily="18" charset="0"/>
                          <a:cs typeface="Times New Roman" panose="02020603050405020304" pitchFamily="18" charset="0"/>
                        </a:rPr>
                        <a:t>130</a:t>
                      </a:r>
                      <a:endParaRPr lang="ru-RU" sz="3600">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algn="ctr">
                        <a:lnSpc>
                          <a:spcPct val="115000"/>
                        </a:lnSpc>
                        <a:spcAft>
                          <a:spcPts val="0"/>
                        </a:spcAft>
                      </a:pPr>
                      <a:r>
                        <a:rPr lang="ru-RU" sz="2400" dirty="0">
                          <a:effectLst/>
                          <a:latin typeface="Times New Roman" panose="02020603050405020304" pitchFamily="18" charset="0"/>
                          <a:cs typeface="Times New Roman" panose="02020603050405020304" pitchFamily="18" charset="0"/>
                        </a:rPr>
                        <a:t>1000</a:t>
                      </a:r>
                      <a:endParaRPr lang="ru-RU" sz="3600" dirty="0">
                        <a:effectLst/>
                        <a:latin typeface="Times New Roman" panose="02020603050405020304" pitchFamily="18" charset="0"/>
                        <a:ea typeface="Times New Roman"/>
                        <a:cs typeface="Times New Roman" panose="02020603050405020304" pitchFamily="18" charset="0"/>
                      </a:endParaRPr>
                    </a:p>
                  </a:txBody>
                  <a:tcPr marL="25400" marR="25400" marT="0" marB="0"/>
                </a:tc>
              </a:tr>
              <a:tr h="315300">
                <a:tc>
                  <a:txBody>
                    <a:bodyPr/>
                    <a:lstStyle/>
                    <a:p>
                      <a:pPr algn="ctr">
                        <a:lnSpc>
                          <a:spcPct val="115000"/>
                        </a:lnSpc>
                        <a:spcAft>
                          <a:spcPts val="0"/>
                        </a:spcAft>
                      </a:pPr>
                      <a:r>
                        <a:rPr lang="ru-RU" sz="2400">
                          <a:effectLst/>
                          <a:latin typeface="Times New Roman" panose="02020603050405020304" pitchFamily="18" charset="0"/>
                          <a:cs typeface="Times New Roman" panose="02020603050405020304" pitchFamily="18" charset="0"/>
                        </a:rPr>
                        <a:t>С</a:t>
                      </a:r>
                      <a:endParaRPr lang="ru-RU" sz="3600">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algn="ctr">
                        <a:lnSpc>
                          <a:spcPct val="115000"/>
                        </a:lnSpc>
                        <a:spcAft>
                          <a:spcPts val="0"/>
                        </a:spcAft>
                      </a:pPr>
                      <a:r>
                        <a:rPr lang="ru-RU" sz="2400">
                          <a:effectLst/>
                          <a:latin typeface="Times New Roman" panose="02020603050405020304" pitchFamily="18" charset="0"/>
                          <a:cs typeface="Times New Roman" panose="02020603050405020304" pitchFamily="18" charset="0"/>
                        </a:rPr>
                        <a:t>100</a:t>
                      </a:r>
                      <a:endParaRPr lang="ru-RU" sz="3600">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algn="ctr">
                        <a:lnSpc>
                          <a:spcPct val="115000"/>
                        </a:lnSpc>
                        <a:spcAft>
                          <a:spcPts val="0"/>
                        </a:spcAft>
                      </a:pPr>
                      <a:r>
                        <a:rPr lang="ru-RU" sz="2400">
                          <a:effectLst/>
                          <a:latin typeface="Times New Roman" panose="02020603050405020304" pitchFamily="18" charset="0"/>
                          <a:cs typeface="Times New Roman" panose="02020603050405020304" pitchFamily="18" charset="0"/>
                        </a:rPr>
                        <a:t>2000</a:t>
                      </a:r>
                      <a:endParaRPr lang="ru-RU" sz="3600">
                        <a:effectLst/>
                        <a:latin typeface="Times New Roman" panose="02020603050405020304" pitchFamily="18" charset="0"/>
                        <a:ea typeface="Times New Roman"/>
                        <a:cs typeface="Times New Roman" panose="02020603050405020304" pitchFamily="18" charset="0"/>
                      </a:endParaRPr>
                    </a:p>
                  </a:txBody>
                  <a:tcPr marL="25400" marR="25400" marT="0" marB="0"/>
                </a:tc>
              </a:tr>
              <a:tr h="315300">
                <a:tc>
                  <a:txBody>
                    <a:bodyPr/>
                    <a:lstStyle/>
                    <a:p>
                      <a:pPr algn="ctr">
                        <a:lnSpc>
                          <a:spcPct val="115000"/>
                        </a:lnSpc>
                        <a:spcAft>
                          <a:spcPts val="0"/>
                        </a:spcAft>
                      </a:pPr>
                      <a:r>
                        <a:rPr lang="ru-RU" sz="2400" dirty="0">
                          <a:effectLst/>
                          <a:latin typeface="Times New Roman" panose="02020603050405020304" pitchFamily="18" charset="0"/>
                          <a:cs typeface="Times New Roman" panose="02020603050405020304" pitchFamily="18" charset="0"/>
                        </a:rPr>
                        <a:t>D</a:t>
                      </a:r>
                      <a:endParaRPr lang="ru-RU" sz="3600" dirty="0">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algn="ctr">
                        <a:lnSpc>
                          <a:spcPct val="115000"/>
                        </a:lnSpc>
                        <a:spcAft>
                          <a:spcPts val="0"/>
                        </a:spcAft>
                      </a:pPr>
                      <a:r>
                        <a:rPr lang="ru-RU" sz="2400">
                          <a:effectLst/>
                          <a:latin typeface="Times New Roman" panose="02020603050405020304" pitchFamily="18" charset="0"/>
                          <a:cs typeface="Times New Roman" panose="02020603050405020304" pitchFamily="18" charset="0"/>
                        </a:rPr>
                        <a:t>60</a:t>
                      </a:r>
                      <a:endParaRPr lang="ru-RU" sz="3600">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algn="ctr">
                        <a:lnSpc>
                          <a:spcPct val="115000"/>
                        </a:lnSpc>
                        <a:spcAft>
                          <a:spcPts val="0"/>
                        </a:spcAft>
                      </a:pPr>
                      <a:r>
                        <a:rPr lang="ru-RU" sz="2400">
                          <a:effectLst/>
                          <a:latin typeface="Times New Roman" panose="02020603050405020304" pitchFamily="18" charset="0"/>
                          <a:cs typeface="Times New Roman" panose="02020603050405020304" pitchFamily="18" charset="0"/>
                        </a:rPr>
                        <a:t>3000</a:t>
                      </a:r>
                      <a:endParaRPr lang="ru-RU" sz="3600">
                        <a:effectLst/>
                        <a:latin typeface="Times New Roman" panose="02020603050405020304" pitchFamily="18" charset="0"/>
                        <a:ea typeface="Times New Roman"/>
                        <a:cs typeface="Times New Roman" panose="02020603050405020304" pitchFamily="18" charset="0"/>
                      </a:endParaRPr>
                    </a:p>
                  </a:txBody>
                  <a:tcPr marL="25400" marR="25400" marT="0" marB="0"/>
                </a:tc>
              </a:tr>
              <a:tr h="315300">
                <a:tc>
                  <a:txBody>
                    <a:bodyPr/>
                    <a:lstStyle/>
                    <a:p>
                      <a:pPr algn="ctr">
                        <a:lnSpc>
                          <a:spcPct val="115000"/>
                        </a:lnSpc>
                        <a:spcAft>
                          <a:spcPts val="0"/>
                        </a:spcAft>
                      </a:pPr>
                      <a:r>
                        <a:rPr lang="ru-RU" sz="2400">
                          <a:effectLst/>
                          <a:latin typeface="Times New Roman" panose="02020603050405020304" pitchFamily="18" charset="0"/>
                          <a:cs typeface="Times New Roman" panose="02020603050405020304" pitchFamily="18" charset="0"/>
                        </a:rPr>
                        <a:t>Е</a:t>
                      </a:r>
                      <a:endParaRPr lang="ru-RU" sz="3600">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algn="ctr">
                        <a:lnSpc>
                          <a:spcPct val="115000"/>
                        </a:lnSpc>
                        <a:spcAft>
                          <a:spcPts val="0"/>
                        </a:spcAft>
                      </a:pPr>
                      <a:r>
                        <a:rPr lang="ru-RU" sz="2400">
                          <a:effectLst/>
                          <a:latin typeface="Times New Roman" panose="02020603050405020304" pitchFamily="18" charset="0"/>
                          <a:cs typeface="Times New Roman" panose="02020603050405020304" pitchFamily="18" charset="0"/>
                        </a:rPr>
                        <a:t>0</a:t>
                      </a:r>
                      <a:endParaRPr lang="ru-RU" sz="3600">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algn="ctr">
                        <a:lnSpc>
                          <a:spcPct val="115000"/>
                        </a:lnSpc>
                        <a:spcAft>
                          <a:spcPts val="0"/>
                        </a:spcAft>
                      </a:pPr>
                      <a:r>
                        <a:rPr lang="ru-RU" sz="2400" dirty="0">
                          <a:effectLst/>
                          <a:latin typeface="Times New Roman" panose="02020603050405020304" pitchFamily="18" charset="0"/>
                          <a:cs typeface="Times New Roman" panose="02020603050405020304" pitchFamily="18" charset="0"/>
                        </a:rPr>
                        <a:t>4000</a:t>
                      </a:r>
                      <a:endParaRPr lang="ru-RU" sz="3600" dirty="0">
                        <a:effectLst/>
                        <a:latin typeface="Times New Roman" panose="02020603050405020304" pitchFamily="18" charset="0"/>
                        <a:ea typeface="Times New Roman"/>
                        <a:cs typeface="Times New Roman" panose="02020603050405020304" pitchFamily="18" charset="0"/>
                      </a:endParaRPr>
                    </a:p>
                  </a:txBody>
                  <a:tcPr marL="25400" marR="25400" marT="0" marB="0"/>
                </a:tc>
              </a:tr>
            </a:tbl>
          </a:graphicData>
        </a:graphic>
      </p:graphicFrame>
      <p:sp>
        <p:nvSpPr>
          <p:cNvPr id="5" name="Прямоугольник 4"/>
          <p:cNvSpPr/>
          <p:nvPr/>
        </p:nvSpPr>
        <p:spPr>
          <a:xfrm>
            <a:off x="127654" y="4509120"/>
            <a:ext cx="8784976"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2400" dirty="0">
                <a:latin typeface="Times New Roman" panose="02020603050405020304" pitchFamily="18" charset="0"/>
                <a:cs typeface="Times New Roman" panose="02020603050405020304" pitchFamily="18" charset="0"/>
              </a:rPr>
              <a:t>Можно утверждать, что альтернативная стоимость производства 3 </a:t>
            </a:r>
            <a:r>
              <a:rPr lang="ru-RU" sz="2400" dirty="0" smtClean="0">
                <a:latin typeface="Times New Roman" panose="02020603050405020304" pitchFamily="18" charset="0"/>
                <a:cs typeface="Times New Roman" panose="02020603050405020304" pitchFamily="18" charset="0"/>
              </a:rPr>
              <a:t>тыс. соковыжималок </a:t>
            </a:r>
            <a:r>
              <a:rPr lang="ru-RU" sz="2400" dirty="0">
                <a:latin typeface="Times New Roman" panose="02020603050405020304" pitchFamily="18" charset="0"/>
                <a:cs typeface="Times New Roman" panose="02020603050405020304" pitchFamily="18" charset="0"/>
              </a:rPr>
              <a:t>равна</a:t>
            </a:r>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graphicFrame>
        <p:nvGraphicFramePr>
          <p:cNvPr id="7" name="Схема 6"/>
          <p:cNvGraphicFramePr/>
          <p:nvPr>
            <p:extLst>
              <p:ext uri="{D42A27DB-BD31-4B8C-83A1-F6EECF244321}">
                <p14:modId xmlns:p14="http://schemas.microsoft.com/office/powerpoint/2010/main" val="500513054"/>
              </p:ext>
            </p:extLst>
          </p:nvPr>
        </p:nvGraphicFramePr>
        <p:xfrm>
          <a:off x="107504" y="5157192"/>
          <a:ext cx="8784976" cy="1477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76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80" y="188640"/>
            <a:ext cx="9148414" cy="6409811"/>
          </a:xfrm>
        </p:spPr>
      </p:pic>
    </p:spTree>
    <p:extLst>
      <p:ext uri="{BB962C8B-B14F-4D97-AF65-F5344CB8AC3E}">
        <p14:creationId xmlns:p14="http://schemas.microsoft.com/office/powerpoint/2010/main" val="2979540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615104483"/>
              </p:ext>
            </p:extLst>
          </p:nvPr>
        </p:nvGraphicFramePr>
        <p:xfrm>
          <a:off x="122322" y="2780928"/>
          <a:ext cx="869815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107504" y="188640"/>
            <a:ext cx="8712968" cy="249299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ru-RU" sz="2600" dirty="0">
                <a:latin typeface="Times New Roman" panose="02020603050405020304" pitchFamily="18" charset="0"/>
                <a:cs typeface="Times New Roman" panose="02020603050405020304" pitchFamily="18" charset="0"/>
              </a:rPr>
              <a:t>Ипполит Матвеевич </a:t>
            </a:r>
            <a:r>
              <a:rPr lang="ru-RU" sz="2600" dirty="0" err="1">
                <a:latin typeface="Times New Roman" panose="02020603050405020304" pitchFamily="18" charset="0"/>
                <a:cs typeface="Times New Roman" panose="02020603050405020304" pitchFamily="18" charset="0"/>
              </a:rPr>
              <a:t>Воробьянинов</a:t>
            </a:r>
            <a:r>
              <a:rPr lang="ru-RU" sz="2600" dirty="0">
                <a:latin typeface="Times New Roman" panose="02020603050405020304" pitchFamily="18" charset="0"/>
                <a:cs typeface="Times New Roman" panose="02020603050405020304" pitchFamily="18" charset="0"/>
              </a:rPr>
              <a:t>, поистратившись накануне в ресторане, не смог заплатить 30 р. Комиссионного сбора, вследствие чего был с позором изгнан с аукциона и лишен возможности купить стулья. Какова альтернативная стоимость решения Ипполита Матвеевича потратить деньги в ресторане?</a:t>
            </a:r>
          </a:p>
        </p:txBody>
      </p:sp>
    </p:spTree>
    <p:extLst>
      <p:ext uri="{BB962C8B-B14F-4D97-AF65-F5344CB8AC3E}">
        <p14:creationId xmlns:p14="http://schemas.microsoft.com/office/powerpoint/2010/main" val="19475272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16632"/>
            <a:ext cx="8568952" cy="2232248"/>
          </a:xfrm>
        </p:spPr>
        <p:style>
          <a:lnRef idx="1">
            <a:schemeClr val="accent3"/>
          </a:lnRef>
          <a:fillRef idx="2">
            <a:schemeClr val="accent3"/>
          </a:fillRef>
          <a:effectRef idx="1">
            <a:schemeClr val="accent3"/>
          </a:effectRef>
          <a:fontRef idx="minor">
            <a:schemeClr val="dk1"/>
          </a:fontRef>
        </p:style>
        <p:txBody>
          <a:bodyPr>
            <a:noAutofit/>
          </a:bodyPr>
          <a:lstStyle/>
          <a:p>
            <a:pPr marL="68580" lvl="0" indent="0">
              <a:buNone/>
            </a:pPr>
            <a:r>
              <a:rPr lang="ru-RU" sz="2800" dirty="0"/>
              <a:t>Если общая величина расходной части государственного бюджета уже утверждена и не может быть изменена, то альтернативной стоимостью увеличения государственных расходов на содержание аппарата управления может быть</a:t>
            </a:r>
            <a:r>
              <a:rPr lang="ru-RU" sz="2800" dirty="0" smtClean="0"/>
              <a:t>…</a:t>
            </a:r>
            <a:endParaRPr lang="ru-RU" sz="2800" dirty="0"/>
          </a:p>
        </p:txBody>
      </p:sp>
      <p:graphicFrame>
        <p:nvGraphicFramePr>
          <p:cNvPr id="5" name="Схема 4"/>
          <p:cNvGraphicFramePr/>
          <p:nvPr>
            <p:extLst>
              <p:ext uri="{D42A27DB-BD31-4B8C-83A1-F6EECF244321}">
                <p14:modId xmlns:p14="http://schemas.microsoft.com/office/powerpoint/2010/main" val="393223327"/>
              </p:ext>
            </p:extLst>
          </p:nvPr>
        </p:nvGraphicFramePr>
        <p:xfrm>
          <a:off x="251520" y="2780928"/>
          <a:ext cx="8712968"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7206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0648"/>
            <a:ext cx="9144000" cy="6373994"/>
          </a:xfrm>
        </p:spPr>
      </p:pic>
    </p:spTree>
    <p:extLst>
      <p:ext uri="{BB962C8B-B14F-4D97-AF65-F5344CB8AC3E}">
        <p14:creationId xmlns:p14="http://schemas.microsoft.com/office/powerpoint/2010/main" val="954210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548680"/>
            <a:ext cx="7772400" cy="4785321"/>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marL="68580" indent="0">
              <a:buNone/>
            </a:pPr>
            <a:r>
              <a:rPr lang="ru-RU" sz="3600" dirty="0" smtClean="0">
                <a:latin typeface="Times New Roman" pitchFamily="18" charset="0"/>
                <a:cs typeface="Times New Roman" pitchFamily="18" charset="0"/>
              </a:rPr>
              <a:t>Какое экономическое понятие точнее всего характеризует мысль У. Шекспира: «…сами по себе вещи не бывают ни хорошими, ни плохими, а только в нашей оценке»?</a:t>
            </a:r>
          </a:p>
          <a:p>
            <a:r>
              <a:rPr lang="ru-RU" sz="3600" dirty="0" smtClean="0">
                <a:latin typeface="Times New Roman" pitchFamily="18" charset="0"/>
                <a:cs typeface="Times New Roman" pitchFamily="18" charset="0"/>
              </a:rPr>
              <a:t>Прибыль</a:t>
            </a:r>
          </a:p>
          <a:p>
            <a:r>
              <a:rPr lang="ru-RU" sz="3600" dirty="0" smtClean="0">
                <a:latin typeface="Times New Roman" pitchFamily="18" charset="0"/>
                <a:cs typeface="Times New Roman" pitchFamily="18" charset="0"/>
              </a:rPr>
              <a:t>Полезность</a:t>
            </a:r>
          </a:p>
          <a:p>
            <a:r>
              <a:rPr lang="ru-RU" sz="3600" dirty="0" smtClean="0">
                <a:latin typeface="Times New Roman" pitchFamily="18" charset="0"/>
                <a:cs typeface="Times New Roman" pitchFamily="18" charset="0"/>
              </a:rPr>
              <a:t>Деньги</a:t>
            </a:r>
          </a:p>
          <a:p>
            <a:r>
              <a:rPr lang="ru-RU" sz="3600" dirty="0" smtClean="0">
                <a:latin typeface="Times New Roman" pitchFamily="18" charset="0"/>
                <a:cs typeface="Times New Roman" pitchFamily="18" charset="0"/>
              </a:rPr>
              <a:t>Потребности</a:t>
            </a:r>
          </a:p>
          <a:p>
            <a:endParaRPr lang="ru-RU" dirty="0" smtClean="0"/>
          </a:p>
          <a:p>
            <a:endParaRPr lang="ru-RU" dirty="0"/>
          </a:p>
        </p:txBody>
      </p:sp>
    </p:spTree>
    <p:extLst>
      <p:ext uri="{BB962C8B-B14F-4D97-AF65-F5344CB8AC3E}">
        <p14:creationId xmlns:p14="http://schemas.microsoft.com/office/powerpoint/2010/main" val="2259004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640960" cy="1944216"/>
          </a:xfrm>
        </p:spPr>
        <p:style>
          <a:lnRef idx="1">
            <a:schemeClr val="accent3"/>
          </a:lnRef>
          <a:fillRef idx="2">
            <a:schemeClr val="accent3"/>
          </a:fillRef>
          <a:effectRef idx="1">
            <a:schemeClr val="accent3"/>
          </a:effectRef>
          <a:fontRef idx="minor">
            <a:schemeClr val="dk1"/>
          </a:fontRef>
        </p:style>
        <p:txBody>
          <a:bodyPr>
            <a:noAutofit/>
          </a:bodyPr>
          <a:lstStyle/>
          <a:p>
            <a:pPr marL="68580" lvl="0" indent="0">
              <a:buNone/>
            </a:pPr>
            <a:r>
              <a:rPr lang="ru-RU" sz="2800" dirty="0"/>
              <a:t>После окончания школы вы поступили в университет, где обучались бесплатно. Что из перечисленного ниже могло являться альтернативной стоимостью вашего решения поступить в университет</a:t>
            </a:r>
            <a:r>
              <a:rPr lang="ru-RU" sz="2800" dirty="0" smtClean="0"/>
              <a:t>?</a:t>
            </a:r>
            <a:endParaRPr lang="ru-RU" sz="2800" dirty="0"/>
          </a:p>
        </p:txBody>
      </p:sp>
      <p:graphicFrame>
        <p:nvGraphicFramePr>
          <p:cNvPr id="5" name="Схема 4"/>
          <p:cNvGraphicFramePr/>
          <p:nvPr>
            <p:extLst>
              <p:ext uri="{D42A27DB-BD31-4B8C-83A1-F6EECF244321}">
                <p14:modId xmlns:p14="http://schemas.microsoft.com/office/powerpoint/2010/main" val="2709231899"/>
              </p:ext>
            </p:extLst>
          </p:nvPr>
        </p:nvGraphicFramePr>
        <p:xfrm>
          <a:off x="179512" y="2564904"/>
          <a:ext cx="8712968"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0037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8639"/>
            <a:ext cx="9144000" cy="6248163"/>
          </a:xfrm>
        </p:spPr>
      </p:pic>
    </p:spTree>
    <p:extLst>
      <p:ext uri="{BB962C8B-B14F-4D97-AF65-F5344CB8AC3E}">
        <p14:creationId xmlns:p14="http://schemas.microsoft.com/office/powerpoint/2010/main" val="2655173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640960" cy="1872208"/>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68580" lvl="0" indent="0">
              <a:buNone/>
            </a:pPr>
            <a:r>
              <a:rPr lang="ru-RU" sz="2400" dirty="0"/>
              <a:t>В гипотетической стране производятся только два товара — промышленные роботы и кухонные комбайны, причем все имею­щиеся факторы производства используются полностью. Альтерна­тивные варианты производственных возможностей приведены в таблице:</a:t>
            </a:r>
          </a:p>
          <a:p>
            <a:pPr marL="68580" indent="0">
              <a:buNone/>
            </a:pPr>
            <a:endParaRPr lang="ru-RU" sz="2400" dirty="0"/>
          </a:p>
        </p:txBody>
      </p:sp>
      <p:graphicFrame>
        <p:nvGraphicFramePr>
          <p:cNvPr id="4" name="Таблица 3"/>
          <p:cNvGraphicFramePr>
            <a:graphicFrameLocks noGrp="1"/>
          </p:cNvGraphicFramePr>
          <p:nvPr>
            <p:extLst>
              <p:ext uri="{D42A27DB-BD31-4B8C-83A1-F6EECF244321}">
                <p14:modId xmlns:p14="http://schemas.microsoft.com/office/powerpoint/2010/main" val="2406290263"/>
              </p:ext>
            </p:extLst>
          </p:nvPr>
        </p:nvGraphicFramePr>
        <p:xfrm>
          <a:off x="647564" y="2148830"/>
          <a:ext cx="7776864" cy="2103120"/>
        </p:xfrm>
        <a:graphic>
          <a:graphicData uri="http://schemas.openxmlformats.org/drawingml/2006/table">
            <a:tbl>
              <a:tblPr>
                <a:tableStyleId>{5C22544A-7EE6-4342-B048-85BDC9FD1C3A}</a:tableStyleId>
              </a:tblPr>
              <a:tblGrid>
                <a:gridCol w="2592288"/>
                <a:gridCol w="2592288"/>
                <a:gridCol w="2592288"/>
              </a:tblGrid>
              <a:tr h="668068">
                <a:tc>
                  <a:txBody>
                    <a:bodyPr/>
                    <a:lstStyle/>
                    <a:p>
                      <a:pPr algn="ctr">
                        <a:lnSpc>
                          <a:spcPct val="115000"/>
                        </a:lnSpc>
                        <a:spcAft>
                          <a:spcPts val="0"/>
                        </a:spcAft>
                      </a:pPr>
                      <a:r>
                        <a:rPr lang="ru-RU" sz="2000" dirty="0">
                          <a:effectLst/>
                        </a:rPr>
                        <a:t>Варианты выбора</a:t>
                      </a:r>
                      <a:endParaRPr lang="ru-RU" sz="2800" dirty="0">
                        <a:effectLst/>
                        <a:latin typeface="Calibri"/>
                        <a:ea typeface="Calibri"/>
                        <a:cs typeface="Mangal"/>
                      </a:endParaRPr>
                    </a:p>
                  </a:txBody>
                  <a:tcPr marL="25400" marR="25400" marT="0" marB="0"/>
                </a:tc>
                <a:tc>
                  <a:txBody>
                    <a:bodyPr/>
                    <a:lstStyle/>
                    <a:p>
                      <a:pPr algn="ctr">
                        <a:lnSpc>
                          <a:spcPct val="115000"/>
                        </a:lnSpc>
                        <a:spcAft>
                          <a:spcPts val="0"/>
                        </a:spcAft>
                      </a:pPr>
                      <a:r>
                        <a:rPr lang="ru-RU" sz="2000">
                          <a:effectLst/>
                        </a:rPr>
                        <a:t>Роботы, шт.</a:t>
                      </a:r>
                      <a:endParaRPr lang="ru-RU" sz="2800">
                        <a:effectLst/>
                        <a:latin typeface="Calibri"/>
                        <a:ea typeface="Calibri"/>
                        <a:cs typeface="Mangal"/>
                      </a:endParaRPr>
                    </a:p>
                  </a:txBody>
                  <a:tcPr marL="25400" marR="25400" marT="0" marB="0"/>
                </a:tc>
                <a:tc>
                  <a:txBody>
                    <a:bodyPr/>
                    <a:lstStyle/>
                    <a:p>
                      <a:pPr algn="ctr">
                        <a:lnSpc>
                          <a:spcPct val="115000"/>
                        </a:lnSpc>
                        <a:spcAft>
                          <a:spcPts val="0"/>
                        </a:spcAft>
                      </a:pPr>
                      <a:r>
                        <a:rPr lang="ru-RU" sz="2000">
                          <a:effectLst/>
                        </a:rPr>
                        <a:t>Кухонные комбайны, шт.</a:t>
                      </a:r>
                      <a:endParaRPr lang="ru-RU" sz="2800">
                        <a:effectLst/>
                        <a:latin typeface="Calibri"/>
                        <a:ea typeface="Calibri"/>
                        <a:cs typeface="Mangal"/>
                      </a:endParaRPr>
                    </a:p>
                  </a:txBody>
                  <a:tcPr marL="25400" marR="25400" marT="0" marB="0"/>
                </a:tc>
              </a:tr>
              <a:tr h="323935">
                <a:tc>
                  <a:txBody>
                    <a:bodyPr/>
                    <a:lstStyle/>
                    <a:p>
                      <a:pPr algn="ctr">
                        <a:lnSpc>
                          <a:spcPct val="115000"/>
                        </a:lnSpc>
                        <a:spcAft>
                          <a:spcPts val="0"/>
                        </a:spcAft>
                      </a:pPr>
                      <a:r>
                        <a:rPr lang="ru-RU" sz="2000">
                          <a:effectLst/>
                        </a:rPr>
                        <a:t>А</a:t>
                      </a:r>
                      <a:endParaRPr lang="ru-RU" sz="2800">
                        <a:effectLst/>
                        <a:latin typeface="Calibri"/>
                        <a:ea typeface="Calibri"/>
                        <a:cs typeface="Mangal"/>
                      </a:endParaRPr>
                    </a:p>
                  </a:txBody>
                  <a:tcPr marL="25400" marR="25400" marT="0" marB="0"/>
                </a:tc>
                <a:tc>
                  <a:txBody>
                    <a:bodyPr/>
                    <a:lstStyle/>
                    <a:p>
                      <a:pPr algn="ctr">
                        <a:lnSpc>
                          <a:spcPct val="115000"/>
                        </a:lnSpc>
                        <a:spcAft>
                          <a:spcPts val="0"/>
                        </a:spcAft>
                      </a:pPr>
                      <a:r>
                        <a:rPr lang="ru-RU" sz="2000">
                          <a:effectLst/>
                        </a:rPr>
                        <a:t>80</a:t>
                      </a:r>
                      <a:endParaRPr lang="ru-RU" sz="2800">
                        <a:effectLst/>
                        <a:latin typeface="Calibri"/>
                        <a:ea typeface="Calibri"/>
                        <a:cs typeface="Mangal"/>
                      </a:endParaRPr>
                    </a:p>
                  </a:txBody>
                  <a:tcPr marL="25400" marR="25400" marT="0" marB="0"/>
                </a:tc>
                <a:tc>
                  <a:txBody>
                    <a:bodyPr/>
                    <a:lstStyle/>
                    <a:p>
                      <a:pPr algn="ctr">
                        <a:lnSpc>
                          <a:spcPct val="115000"/>
                        </a:lnSpc>
                        <a:spcAft>
                          <a:spcPts val="0"/>
                        </a:spcAft>
                      </a:pPr>
                      <a:r>
                        <a:rPr lang="ru-RU" sz="2000">
                          <a:effectLst/>
                        </a:rPr>
                        <a:t>0</a:t>
                      </a:r>
                      <a:endParaRPr lang="ru-RU" sz="2800">
                        <a:effectLst/>
                        <a:latin typeface="Calibri"/>
                        <a:ea typeface="Calibri"/>
                        <a:cs typeface="Mangal"/>
                      </a:endParaRPr>
                    </a:p>
                  </a:txBody>
                  <a:tcPr marL="25400" marR="25400" marT="0" marB="0"/>
                </a:tc>
              </a:tr>
              <a:tr h="323935">
                <a:tc>
                  <a:txBody>
                    <a:bodyPr/>
                    <a:lstStyle/>
                    <a:p>
                      <a:pPr algn="ctr">
                        <a:lnSpc>
                          <a:spcPct val="115000"/>
                        </a:lnSpc>
                        <a:spcAft>
                          <a:spcPts val="0"/>
                        </a:spcAft>
                      </a:pPr>
                      <a:r>
                        <a:rPr lang="ru-RU" sz="2000">
                          <a:effectLst/>
                        </a:rPr>
                        <a:t>В</a:t>
                      </a:r>
                      <a:endParaRPr lang="ru-RU" sz="2800">
                        <a:effectLst/>
                        <a:latin typeface="Calibri"/>
                        <a:ea typeface="Calibri"/>
                        <a:cs typeface="Mangal"/>
                      </a:endParaRPr>
                    </a:p>
                  </a:txBody>
                  <a:tcPr marL="25400" marR="25400" marT="0" marB="0"/>
                </a:tc>
                <a:tc>
                  <a:txBody>
                    <a:bodyPr/>
                    <a:lstStyle/>
                    <a:p>
                      <a:pPr algn="ctr">
                        <a:lnSpc>
                          <a:spcPct val="115000"/>
                        </a:lnSpc>
                        <a:spcAft>
                          <a:spcPts val="0"/>
                        </a:spcAft>
                      </a:pPr>
                      <a:r>
                        <a:rPr lang="ru-RU" sz="2000">
                          <a:effectLst/>
                        </a:rPr>
                        <a:t>65</a:t>
                      </a:r>
                      <a:endParaRPr lang="ru-RU" sz="2800">
                        <a:effectLst/>
                        <a:latin typeface="Calibri"/>
                        <a:ea typeface="Calibri"/>
                        <a:cs typeface="Mangal"/>
                      </a:endParaRPr>
                    </a:p>
                  </a:txBody>
                  <a:tcPr marL="25400" marR="25400" marT="0" marB="0"/>
                </a:tc>
                <a:tc>
                  <a:txBody>
                    <a:bodyPr/>
                    <a:lstStyle/>
                    <a:p>
                      <a:pPr algn="ctr">
                        <a:lnSpc>
                          <a:spcPct val="115000"/>
                        </a:lnSpc>
                        <a:spcAft>
                          <a:spcPts val="0"/>
                        </a:spcAft>
                      </a:pPr>
                      <a:r>
                        <a:rPr lang="ru-RU" sz="2000" dirty="0">
                          <a:effectLst/>
                        </a:rPr>
                        <a:t>100</a:t>
                      </a:r>
                      <a:endParaRPr lang="ru-RU" sz="2800" dirty="0">
                        <a:effectLst/>
                        <a:latin typeface="Calibri"/>
                        <a:ea typeface="Calibri"/>
                        <a:cs typeface="Mangal"/>
                      </a:endParaRPr>
                    </a:p>
                  </a:txBody>
                  <a:tcPr marL="25400" marR="25400" marT="0" marB="0"/>
                </a:tc>
              </a:tr>
              <a:tr h="323935">
                <a:tc>
                  <a:txBody>
                    <a:bodyPr/>
                    <a:lstStyle/>
                    <a:p>
                      <a:pPr algn="ctr">
                        <a:lnSpc>
                          <a:spcPct val="115000"/>
                        </a:lnSpc>
                        <a:spcAft>
                          <a:spcPts val="0"/>
                        </a:spcAft>
                      </a:pPr>
                      <a:r>
                        <a:rPr lang="ru-RU" sz="2000">
                          <a:effectLst/>
                        </a:rPr>
                        <a:t>С</a:t>
                      </a:r>
                      <a:endParaRPr lang="ru-RU" sz="2800">
                        <a:effectLst/>
                        <a:latin typeface="Calibri"/>
                        <a:ea typeface="Calibri"/>
                        <a:cs typeface="Mangal"/>
                      </a:endParaRPr>
                    </a:p>
                  </a:txBody>
                  <a:tcPr marL="25400" marR="25400" marT="0" marB="0"/>
                </a:tc>
                <a:tc>
                  <a:txBody>
                    <a:bodyPr/>
                    <a:lstStyle/>
                    <a:p>
                      <a:pPr algn="ctr">
                        <a:lnSpc>
                          <a:spcPct val="115000"/>
                        </a:lnSpc>
                        <a:spcAft>
                          <a:spcPts val="0"/>
                        </a:spcAft>
                      </a:pPr>
                      <a:r>
                        <a:rPr lang="ru-RU" sz="2000">
                          <a:effectLst/>
                        </a:rPr>
                        <a:t>40</a:t>
                      </a:r>
                      <a:endParaRPr lang="ru-RU" sz="2800">
                        <a:effectLst/>
                        <a:latin typeface="Calibri"/>
                        <a:ea typeface="Calibri"/>
                        <a:cs typeface="Mangal"/>
                      </a:endParaRPr>
                    </a:p>
                  </a:txBody>
                  <a:tcPr marL="25400" marR="25400" marT="0" marB="0"/>
                </a:tc>
                <a:tc>
                  <a:txBody>
                    <a:bodyPr/>
                    <a:lstStyle/>
                    <a:p>
                      <a:pPr algn="ctr">
                        <a:lnSpc>
                          <a:spcPct val="115000"/>
                        </a:lnSpc>
                        <a:spcAft>
                          <a:spcPts val="0"/>
                        </a:spcAft>
                      </a:pPr>
                      <a:r>
                        <a:rPr lang="ru-RU" sz="2000">
                          <a:effectLst/>
                        </a:rPr>
                        <a:t>200</a:t>
                      </a:r>
                      <a:endParaRPr lang="ru-RU" sz="2800">
                        <a:effectLst/>
                        <a:latin typeface="Calibri"/>
                        <a:ea typeface="Calibri"/>
                        <a:cs typeface="Mangal"/>
                      </a:endParaRPr>
                    </a:p>
                  </a:txBody>
                  <a:tcPr marL="25400" marR="25400" marT="0" marB="0"/>
                </a:tc>
              </a:tr>
              <a:tr h="323935">
                <a:tc>
                  <a:txBody>
                    <a:bodyPr/>
                    <a:lstStyle/>
                    <a:p>
                      <a:pPr algn="ctr">
                        <a:lnSpc>
                          <a:spcPct val="115000"/>
                        </a:lnSpc>
                        <a:spcAft>
                          <a:spcPts val="0"/>
                        </a:spcAft>
                      </a:pPr>
                      <a:r>
                        <a:rPr lang="en-US" sz="2000">
                          <a:effectLst/>
                        </a:rPr>
                        <a:t>D</a:t>
                      </a:r>
                      <a:endParaRPr lang="ru-RU" sz="2800">
                        <a:effectLst/>
                        <a:latin typeface="Calibri"/>
                        <a:ea typeface="Calibri"/>
                        <a:cs typeface="Mangal"/>
                      </a:endParaRPr>
                    </a:p>
                  </a:txBody>
                  <a:tcPr marL="25400" marR="25400" marT="0" marB="0"/>
                </a:tc>
                <a:tc>
                  <a:txBody>
                    <a:bodyPr/>
                    <a:lstStyle/>
                    <a:p>
                      <a:pPr algn="ctr">
                        <a:lnSpc>
                          <a:spcPct val="115000"/>
                        </a:lnSpc>
                        <a:spcAft>
                          <a:spcPts val="0"/>
                        </a:spcAft>
                      </a:pPr>
                      <a:r>
                        <a:rPr lang="ru-RU" sz="2000" dirty="0">
                          <a:effectLst/>
                        </a:rPr>
                        <a:t>0</a:t>
                      </a:r>
                      <a:endParaRPr lang="ru-RU" sz="2800" dirty="0">
                        <a:effectLst/>
                        <a:latin typeface="Calibri"/>
                        <a:ea typeface="Calibri"/>
                        <a:cs typeface="Mangal"/>
                      </a:endParaRPr>
                    </a:p>
                  </a:txBody>
                  <a:tcPr marL="25400" marR="25400" marT="0" marB="0"/>
                </a:tc>
                <a:tc>
                  <a:txBody>
                    <a:bodyPr/>
                    <a:lstStyle/>
                    <a:p>
                      <a:pPr algn="ctr">
                        <a:lnSpc>
                          <a:spcPct val="115000"/>
                        </a:lnSpc>
                        <a:spcAft>
                          <a:spcPts val="0"/>
                        </a:spcAft>
                      </a:pPr>
                      <a:r>
                        <a:rPr lang="ru-RU" sz="2000" dirty="0">
                          <a:effectLst/>
                        </a:rPr>
                        <a:t>300</a:t>
                      </a:r>
                      <a:endParaRPr lang="ru-RU" sz="2800" dirty="0">
                        <a:effectLst/>
                        <a:latin typeface="Calibri"/>
                        <a:ea typeface="Calibri"/>
                        <a:cs typeface="Mangal"/>
                      </a:endParaRPr>
                    </a:p>
                  </a:txBody>
                  <a:tcPr marL="25400" marR="25400" marT="0" marB="0"/>
                </a:tc>
              </a:tr>
            </a:tbl>
          </a:graphicData>
        </a:graphic>
      </p:graphicFrame>
      <p:sp>
        <p:nvSpPr>
          <p:cNvPr id="5" name="Прямоугольник 4"/>
          <p:cNvSpPr/>
          <p:nvPr/>
        </p:nvSpPr>
        <p:spPr>
          <a:xfrm>
            <a:off x="186139" y="4293096"/>
            <a:ext cx="8712968"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dirty="0"/>
              <a:t>Можно утверждать, что альтернативная стоимость производства 300 кухонных комбайнов равна:</a:t>
            </a:r>
          </a:p>
        </p:txBody>
      </p:sp>
      <p:graphicFrame>
        <p:nvGraphicFramePr>
          <p:cNvPr id="7" name="Схема 6"/>
          <p:cNvGraphicFramePr/>
          <p:nvPr>
            <p:extLst>
              <p:ext uri="{D42A27DB-BD31-4B8C-83A1-F6EECF244321}">
                <p14:modId xmlns:p14="http://schemas.microsoft.com/office/powerpoint/2010/main" val="3494377372"/>
              </p:ext>
            </p:extLst>
          </p:nvPr>
        </p:nvGraphicFramePr>
        <p:xfrm>
          <a:off x="212007" y="5013176"/>
          <a:ext cx="8712967" cy="1477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8040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04664"/>
            <a:ext cx="8496944" cy="5544616"/>
          </a:xfrm>
        </p:spPr>
        <p:style>
          <a:lnRef idx="1">
            <a:schemeClr val="accent2"/>
          </a:lnRef>
          <a:fillRef idx="2">
            <a:schemeClr val="accent2"/>
          </a:fillRef>
          <a:effectRef idx="1">
            <a:schemeClr val="accent2"/>
          </a:effectRef>
          <a:fontRef idx="minor">
            <a:schemeClr val="dk1"/>
          </a:fontRef>
        </p:style>
        <p:txBody>
          <a:bodyPr>
            <a:noAutofit/>
          </a:bodyPr>
          <a:lstStyle/>
          <a:p>
            <a:pPr marL="68580" indent="0">
              <a:buNone/>
            </a:pPr>
            <a:r>
              <a:rPr lang="ru-RU" sz="3200" dirty="0" smtClean="0">
                <a:latin typeface="Times New Roman" pitchFamily="18" charset="0"/>
                <a:cs typeface="Times New Roman" pitchFamily="18" charset="0"/>
              </a:rPr>
              <a:t>Специализация, как правило, вызывает:</a:t>
            </a:r>
          </a:p>
          <a:p>
            <a:pPr marL="525780" indent="-457200">
              <a:buFont typeface="+mj-lt"/>
              <a:buAutoNum type="arabicPeriod"/>
            </a:pPr>
            <a:r>
              <a:rPr lang="ru-RU" sz="3200" dirty="0" smtClean="0">
                <a:latin typeface="Times New Roman" pitchFamily="18" charset="0"/>
                <a:cs typeface="Times New Roman" pitchFamily="18" charset="0"/>
              </a:rPr>
              <a:t>Увеличение цен на производимую продукцию;</a:t>
            </a:r>
          </a:p>
          <a:p>
            <a:pPr marL="525780" indent="-457200">
              <a:buFont typeface="+mj-lt"/>
              <a:buAutoNum type="arabicPeriod"/>
            </a:pPr>
            <a:r>
              <a:rPr lang="ru-RU" sz="3200" dirty="0" smtClean="0">
                <a:latin typeface="Times New Roman" pitchFamily="18" charset="0"/>
                <a:cs typeface="Times New Roman" pitchFamily="18" charset="0"/>
              </a:rPr>
              <a:t>Снижение объема производства за единицу времени;</a:t>
            </a:r>
          </a:p>
          <a:p>
            <a:pPr marL="525780" indent="-457200">
              <a:buFont typeface="+mj-lt"/>
              <a:buAutoNum type="arabicPeriod"/>
            </a:pPr>
            <a:r>
              <a:rPr lang="ru-RU" sz="3200" dirty="0" smtClean="0">
                <a:latin typeface="Times New Roman" pitchFamily="18" charset="0"/>
                <a:cs typeface="Times New Roman" pitchFamily="18" charset="0"/>
              </a:rPr>
              <a:t>Повышение профессионально-территориальной подвижности рабочей силы;</a:t>
            </a:r>
          </a:p>
          <a:p>
            <a:pPr marL="525780" indent="-457200">
              <a:buFont typeface="+mj-lt"/>
              <a:buAutoNum type="arabicPeriod"/>
            </a:pPr>
            <a:r>
              <a:rPr lang="ru-RU" sz="3200" dirty="0" smtClean="0">
                <a:latin typeface="Times New Roman" pitchFamily="18" charset="0"/>
                <a:cs typeface="Times New Roman" pitchFamily="18" charset="0"/>
              </a:rPr>
              <a:t>Ограничение производственных функций работников</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3311080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404664"/>
            <a:ext cx="7772400" cy="5472608"/>
          </a:xfrm>
        </p:spPr>
        <p:style>
          <a:lnRef idx="1">
            <a:schemeClr val="accent2"/>
          </a:lnRef>
          <a:fillRef idx="2">
            <a:schemeClr val="accent2"/>
          </a:fillRef>
          <a:effectRef idx="1">
            <a:schemeClr val="accent2"/>
          </a:effectRef>
          <a:fontRef idx="minor">
            <a:schemeClr val="dk1"/>
          </a:fontRef>
        </p:style>
        <p:txBody>
          <a:bodyPr>
            <a:noAutofit/>
          </a:bodyPr>
          <a:lstStyle/>
          <a:p>
            <a:pPr marL="68580" indent="0">
              <a:buNone/>
            </a:pPr>
            <a:r>
              <a:rPr lang="ru-RU" sz="3200" dirty="0" smtClean="0">
                <a:latin typeface="Times New Roman" pitchFamily="18" charset="0"/>
                <a:cs typeface="Times New Roman" pitchFamily="18" charset="0"/>
              </a:rPr>
              <a:t>На хлебозаводе «Лакомка» увеличилось производство тортов с 4000 до 4800 штук в день. При этом численность занятых работников увеличилась на 20%, а цены на торты выросли на 40%. Как изменилась производительность труда?</a:t>
            </a:r>
          </a:p>
          <a:p>
            <a:r>
              <a:rPr lang="ru-RU" sz="3200" dirty="0" smtClean="0">
                <a:latin typeface="Times New Roman" pitchFamily="18" charset="0"/>
                <a:cs typeface="Times New Roman" pitchFamily="18" charset="0"/>
              </a:rPr>
              <a:t>Не изменилась</a:t>
            </a:r>
          </a:p>
          <a:p>
            <a:r>
              <a:rPr lang="ru-RU" sz="3200" dirty="0" smtClean="0">
                <a:latin typeface="Times New Roman" pitchFamily="18" charset="0"/>
                <a:cs typeface="Times New Roman" pitchFamily="18" charset="0"/>
              </a:rPr>
              <a:t>Выросла на 20%</a:t>
            </a:r>
          </a:p>
          <a:p>
            <a:r>
              <a:rPr lang="ru-RU" sz="3200" dirty="0" smtClean="0">
                <a:latin typeface="Times New Roman" pitchFamily="18" charset="0"/>
                <a:cs typeface="Times New Roman" pitchFamily="18" charset="0"/>
              </a:rPr>
              <a:t>Выросла на 40%</a:t>
            </a:r>
          </a:p>
          <a:p>
            <a:r>
              <a:rPr lang="ru-RU" sz="3200" dirty="0" smtClean="0">
                <a:latin typeface="Times New Roman" pitchFamily="18" charset="0"/>
                <a:cs typeface="Times New Roman" pitchFamily="18" charset="0"/>
              </a:rPr>
              <a:t>Снизилась на 20%</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4118969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algn="ctr"/>
            <a:r>
              <a:rPr lang="ru-RU" sz="4000" dirty="0"/>
              <a:t>«Пирамида потребностей» по </a:t>
            </a:r>
            <a:r>
              <a:rPr lang="ru-RU" sz="4000" dirty="0" err="1"/>
              <a:t>Маслоу</a:t>
            </a:r>
            <a:endParaRPr lang="ru-RU" sz="4000" dirty="0"/>
          </a:p>
        </p:txBody>
      </p:sp>
      <p:pic>
        <p:nvPicPr>
          <p:cNvPr id="17412" name="Picture 4" descr="case09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7448" y="1531495"/>
            <a:ext cx="6153150" cy="5353050"/>
          </a:xfrm>
          <a:prstGeom prst="rect">
            <a:avLst/>
          </a:prstGeom>
          <a:noFill/>
          <a:extLst>
            <a:ext uri="{909E8E84-426E-40DD-AFC4-6F175D3DCCD1}">
              <a14:hiddenFill xmlns:a14="http://schemas.microsoft.com/office/drawing/2010/main">
                <a:solidFill>
                  <a:srgbClr val="FFFFFF"/>
                </a:solidFill>
              </a14:hiddenFill>
            </a:ext>
          </a:extLst>
        </p:spPr>
      </p:pic>
      <p:sp>
        <p:nvSpPr>
          <p:cNvPr id="17413" name="Text Box 5"/>
          <p:cNvSpPr txBox="1">
            <a:spLocks noChangeArrowheads="1"/>
          </p:cNvSpPr>
          <p:nvPr/>
        </p:nvSpPr>
        <p:spPr bwMode="auto">
          <a:xfrm>
            <a:off x="611560" y="1813210"/>
            <a:ext cx="381635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b="1" i="1" u="sng" dirty="0"/>
              <a:t>Потребность</a:t>
            </a:r>
            <a:r>
              <a:rPr lang="ru-RU" dirty="0"/>
              <a:t> – это присущая человеку нужда или недостаток в чем-либо необходимом для поддержания жизнедеятельности его организма, обеспечения безопасности или получения удовольствия.</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23850" y="260350"/>
            <a:ext cx="8229600" cy="1512465"/>
          </a:xfrm>
        </p:spPr>
        <p:style>
          <a:lnRef idx="1">
            <a:schemeClr val="accent1"/>
          </a:lnRef>
          <a:fillRef idx="2">
            <a:schemeClr val="accent1"/>
          </a:fillRef>
          <a:effectRef idx="1">
            <a:schemeClr val="accent1"/>
          </a:effectRef>
          <a:fontRef idx="minor">
            <a:schemeClr val="dk1"/>
          </a:fontRef>
        </p:style>
        <p:txBody>
          <a:bodyPr>
            <a:noAutofit/>
          </a:bodyPr>
          <a:lstStyle/>
          <a:p>
            <a:pPr>
              <a:lnSpc>
                <a:spcPct val="90000"/>
              </a:lnSpc>
              <a:buFontTx/>
              <a:buNone/>
            </a:pPr>
            <a:r>
              <a:rPr lang="ru-RU" sz="3600" dirty="0">
                <a:latin typeface="Times New Roman" pitchFamily="18" charset="0"/>
                <a:cs typeface="Times New Roman" pitchFamily="18" charset="0"/>
              </a:rPr>
              <a:t>Круг потребностей людей куда шире, чем </a:t>
            </a:r>
            <a:r>
              <a:rPr lang="ru-RU" sz="3600" dirty="0" smtClean="0">
                <a:latin typeface="Times New Roman" pitchFamily="18" charset="0"/>
                <a:cs typeface="Times New Roman" pitchFamily="18" charset="0"/>
              </a:rPr>
              <a:t>набор</a:t>
            </a:r>
            <a:r>
              <a:rPr lang="en-US" sz="3600"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физиологический </a:t>
            </a:r>
            <a:r>
              <a:rPr lang="ru-RU" sz="3600" dirty="0">
                <a:latin typeface="Times New Roman" pitchFamily="18" charset="0"/>
                <a:cs typeface="Times New Roman" pitchFamily="18" charset="0"/>
              </a:rPr>
              <a:t>условий существования. </a:t>
            </a:r>
          </a:p>
        </p:txBody>
      </p:sp>
      <p:sp>
        <p:nvSpPr>
          <p:cNvPr id="21508" name="Text Box 4"/>
          <p:cNvSpPr txBox="1">
            <a:spLocks noChangeArrowheads="1"/>
          </p:cNvSpPr>
          <p:nvPr/>
        </p:nvSpPr>
        <p:spPr bwMode="auto">
          <a:xfrm>
            <a:off x="323528" y="5373216"/>
            <a:ext cx="8352928" cy="707886"/>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spcBef>
                <a:spcPct val="50000"/>
              </a:spcBef>
            </a:pPr>
            <a:r>
              <a:rPr lang="ru-RU" sz="2000" dirty="0">
                <a:latin typeface="Times New Roman" pitchFamily="18" charset="0"/>
                <a:cs typeface="Times New Roman" pitchFamily="18" charset="0"/>
              </a:rPr>
              <a:t>Возникновение разрыва меду материальными желаниями людей и возможностями их удовлетворения.</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916832"/>
            <a:ext cx="7812360" cy="329992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extLst>
              <p:ext uri="{D42A27DB-BD31-4B8C-83A1-F6EECF244321}">
                <p14:modId xmlns:p14="http://schemas.microsoft.com/office/powerpoint/2010/main" val="3377728884"/>
              </p:ext>
            </p:extLst>
          </p:nvPr>
        </p:nvGraphicFramePr>
        <p:xfrm>
          <a:off x="468313" y="476250"/>
          <a:ext cx="8229600" cy="2736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3401969668"/>
              </p:ext>
            </p:extLst>
          </p:nvPr>
        </p:nvGraphicFramePr>
        <p:xfrm>
          <a:off x="539750" y="4149725"/>
          <a:ext cx="7848600" cy="15525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GABIELEwE61QzKHBk2YQ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Поп-музыка</Template>
  <TotalTime>1331</TotalTime>
  <Words>1124</Words>
  <Application>Microsoft Office PowerPoint</Application>
  <PresentationFormat>Экран (4:3)</PresentationFormat>
  <Paragraphs>143</Paragraphs>
  <Slides>32</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Urban Pop</vt:lpstr>
      <vt:lpstr>Ограниченность экономических ресурсов и порождаемые ею проблемы</vt:lpstr>
      <vt:lpstr>План</vt:lpstr>
      <vt:lpstr>Презентация PowerPoint</vt:lpstr>
      <vt:lpstr>Презентация PowerPoint</vt:lpstr>
      <vt:lpstr>Презентация PowerPoint</vt:lpstr>
      <vt:lpstr>«Пирамида потребностей» по Маслоу</vt:lpstr>
      <vt:lpstr>Презентация PowerPoint</vt:lpstr>
      <vt:lpstr>Презентация PowerPoint</vt:lpstr>
      <vt:lpstr>Презентация PowerPoint</vt:lpstr>
      <vt:lpstr>Презентация PowerPoint</vt:lpstr>
      <vt:lpstr>Презентация PowerPoint</vt:lpstr>
      <vt:lpstr>Закон возрастающих альтернативных затрат</vt:lpstr>
      <vt:lpstr>Презентация PowerPoint</vt:lpstr>
      <vt:lpstr>Презентация PowerPoint</vt:lpstr>
      <vt:lpstr>Презентация PowerPoint</vt:lpstr>
      <vt:lpstr>Закон убывающей отдачи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Nevinnay_dusha</dc:creator>
  <cp:lastModifiedBy>Маркачева Т.А.</cp:lastModifiedBy>
  <cp:revision>36</cp:revision>
  <dcterms:created xsi:type="dcterms:W3CDTF">2003-01-01T01:39:18Z</dcterms:created>
  <dcterms:modified xsi:type="dcterms:W3CDTF">2014-12-07T21:55:19Z</dcterms:modified>
</cp:coreProperties>
</file>