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2" r:id="rId4"/>
    <p:sldId id="261" r:id="rId5"/>
    <p:sldId id="275" r:id="rId6"/>
    <p:sldId id="263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F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б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2448942" cy="17631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b="1" i="1" u="sng" dirty="0" smtClean="0"/>
              <a:t>Тема урока:</a:t>
            </a:r>
            <a:endParaRPr lang="ru-RU" b="1" i="1" u="sng" dirty="0"/>
          </a:p>
        </p:txBody>
      </p:sp>
      <p:pic>
        <p:nvPicPr>
          <p:cNvPr id="1028" name="Picture 4" descr="C:\Users\User\Desktop\зо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2808312" cy="2448272"/>
          </a:xfrm>
          <a:prstGeom prst="rect">
            <a:avLst/>
          </a:prstGeom>
          <a:noFill/>
        </p:spPr>
      </p:pic>
      <p:pic>
        <p:nvPicPr>
          <p:cNvPr id="1029" name="Picture 5" descr="C:\Users\User\Desktop\запя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05064"/>
            <a:ext cx="1152128" cy="720080"/>
          </a:xfrm>
          <a:prstGeom prst="rect">
            <a:avLst/>
          </a:prstGeom>
          <a:noFill/>
        </p:spPr>
      </p:pic>
      <p:pic>
        <p:nvPicPr>
          <p:cNvPr id="10" name="Picture 3" descr="C:\Users\User\Desktop\fami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908720"/>
            <a:ext cx="3528392" cy="2592288"/>
          </a:xfrm>
          <a:prstGeom prst="rect">
            <a:avLst/>
          </a:prstGeom>
          <a:noFill/>
        </p:spPr>
      </p:pic>
      <p:pic>
        <p:nvPicPr>
          <p:cNvPr id="1032" name="Picture 8" descr="C:\Users\User\Desktop\буква-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5517232"/>
            <a:ext cx="1099021" cy="936104"/>
          </a:xfrm>
          <a:prstGeom prst="rect">
            <a:avLst/>
          </a:prstGeom>
          <a:noFill/>
        </p:spPr>
      </p:pic>
      <p:pic>
        <p:nvPicPr>
          <p:cNvPr id="1026" name="Picture 2" descr="C:\Users\User\Desktop\image9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077072"/>
            <a:ext cx="20955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6929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Дать определение «Природная зона»;</a:t>
            </a:r>
          </a:p>
          <a:p>
            <a:pPr lvl="0"/>
            <a:r>
              <a:rPr lang="ru-RU" dirty="0" smtClean="0"/>
              <a:t>Какие природные зоны есть на материке Африка;</a:t>
            </a:r>
          </a:p>
          <a:p>
            <a:pPr lvl="0"/>
            <a:r>
              <a:rPr lang="ru-RU" dirty="0" smtClean="0"/>
              <a:t>Определить, основные характеристики природных зон.</a:t>
            </a:r>
          </a:p>
          <a:p>
            <a:pPr lvl="0"/>
            <a:r>
              <a:rPr lang="ru-RU" dirty="0" smtClean="0"/>
              <a:t>Постараться понять существующие закономерности их расположения.</a:t>
            </a:r>
          </a:p>
          <a:p>
            <a:pPr lvl="0"/>
            <a:r>
              <a:rPr lang="ru-RU" dirty="0" smtClean="0"/>
              <a:t>Выделить важную информацию, которая может пригодиться в жизни.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Тема урока:  </a:t>
            </a:r>
            <a:r>
              <a:rPr lang="ru-RU" sz="4000" b="1" i="1" dirty="0" smtClean="0"/>
              <a:t>Природные зоны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                     </a:t>
            </a:r>
            <a:r>
              <a:rPr lang="ru-RU" sz="3200" b="1" dirty="0" smtClean="0"/>
              <a:t>Цели урока:</a:t>
            </a:r>
            <a:endParaRPr lang="ru-RU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что такое прир.з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что такое прир.з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399593"/>
            <a:ext cx="4248472" cy="762000"/>
          </a:xfrm>
        </p:spPr>
        <p:txBody>
          <a:bodyPr/>
          <a:lstStyle/>
          <a:p>
            <a:r>
              <a:rPr lang="ru-RU" sz="2800" dirty="0" smtClean="0"/>
              <a:t>Экваториальный лес,</a:t>
            </a:r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5544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Три основные</a:t>
            </a:r>
            <a:br>
              <a:rPr lang="ru-RU" b="1" dirty="0" smtClean="0"/>
            </a:br>
            <a:r>
              <a:rPr lang="ru-RU" b="1" dirty="0" smtClean="0"/>
              <a:t>            природные зоны Африки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139952" y="1399593"/>
            <a:ext cx="4548436" cy="762000"/>
          </a:xfrm>
        </p:spPr>
        <p:txBody>
          <a:bodyPr/>
          <a:lstStyle/>
          <a:p>
            <a:r>
              <a:rPr lang="ru-RU" sz="2800" dirty="0" smtClean="0"/>
              <a:t>   Пустыня     и Саванна</a:t>
            </a:r>
            <a:endParaRPr lang="ru-RU" sz="2800" dirty="0"/>
          </a:p>
        </p:txBody>
      </p:sp>
      <p:pic>
        <p:nvPicPr>
          <p:cNvPr id="7" name="Picture 2" descr="C:\Users\User\Desktop\ле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3376488" cy="2667000"/>
          </a:xfrm>
          <a:prstGeom prst="rect">
            <a:avLst/>
          </a:prstGeom>
          <a:noFill/>
        </p:spPr>
      </p:pic>
      <p:pic>
        <p:nvPicPr>
          <p:cNvPr id="9" name="Picture 4" descr="C:\Users\User\Desktop\пустыня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149080"/>
            <a:ext cx="4038600" cy="2708920"/>
          </a:xfrm>
          <a:prstGeom prst="rect">
            <a:avLst/>
          </a:prstGeom>
          <a:noFill/>
        </p:spPr>
      </p:pic>
      <p:pic>
        <p:nvPicPr>
          <p:cNvPr id="10" name="Picture 3" descr="C:\Users\User\Desktop\са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204864"/>
            <a:ext cx="352839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/>
              <a:t>                Сравните карты</a:t>
            </a:r>
            <a:endParaRPr lang="ru-RU" dirty="0"/>
          </a:p>
        </p:txBody>
      </p:sp>
      <p:pic>
        <p:nvPicPr>
          <p:cNvPr id="3075" name="Picture 3" descr="C:\Users\User\Desktop\клим кар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032448" cy="5544616"/>
          </a:xfrm>
          <a:prstGeom prst="rect">
            <a:avLst/>
          </a:prstGeom>
          <a:noFill/>
        </p:spPr>
      </p:pic>
      <p:pic>
        <p:nvPicPr>
          <p:cNvPr id="3076" name="Picture 4" descr="C:\Users\User\Desktop\прир.зон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248472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888432" cy="1052736"/>
          </a:xfrm>
        </p:spPr>
        <p:txBody>
          <a:bodyPr>
            <a:normAutofit/>
          </a:bodyPr>
          <a:lstStyle/>
          <a:p>
            <a:r>
              <a:rPr lang="ru-RU" sz="5400" b="1" i="1" u="sng" dirty="0" smtClean="0"/>
              <a:t>Африка</a:t>
            </a:r>
            <a:endParaRPr lang="ru-RU" sz="5400" b="1" i="1" u="sng" dirty="0"/>
          </a:p>
        </p:txBody>
      </p:sp>
      <p:pic>
        <p:nvPicPr>
          <p:cNvPr id="1034" name="Picture 10" descr="C:\Users\User\Desktop\афр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3312368" cy="388843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-180528" y="1196752"/>
            <a:ext cx="4320480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Там в лесах - гориллы,</a:t>
            </a:r>
            <a:br>
              <a:rPr lang="ru-RU" sz="2000" b="1" dirty="0" smtClean="0"/>
            </a:br>
            <a:r>
              <a:rPr lang="ru-RU" sz="2000" b="1" dirty="0" smtClean="0"/>
              <a:t>В реках - крокодилы.</a:t>
            </a:r>
            <a:br>
              <a:rPr lang="ru-RU" sz="2000" b="1" dirty="0" smtClean="0"/>
            </a:br>
            <a:r>
              <a:rPr lang="ru-RU" sz="2000" b="1" dirty="0" smtClean="0"/>
              <a:t>Леопард, гиппопотам</a:t>
            </a:r>
            <a:br>
              <a:rPr lang="ru-RU" sz="2000" b="1" dirty="0" smtClean="0"/>
            </a:br>
            <a:r>
              <a:rPr lang="ru-RU" sz="2000" b="1" dirty="0" smtClean="0"/>
              <a:t>Обитают тоже там.</a:t>
            </a:r>
            <a:br>
              <a:rPr lang="ru-RU" sz="2000" b="1" dirty="0" smtClean="0"/>
            </a:br>
            <a:r>
              <a:rPr lang="ru-RU" sz="2000" b="1" dirty="0" smtClean="0"/>
              <a:t>В африканских странах</a:t>
            </a:r>
            <a:br>
              <a:rPr lang="ru-RU" sz="2000" b="1" dirty="0" smtClean="0"/>
            </a:br>
            <a:r>
              <a:rPr lang="ru-RU" sz="2000" b="1" dirty="0" smtClean="0"/>
              <a:t>Водятся в саваннах</a:t>
            </a:r>
            <a:br>
              <a:rPr lang="ru-RU" sz="2000" b="1" dirty="0" smtClean="0"/>
            </a:br>
            <a:r>
              <a:rPr lang="ru-RU" sz="2000" b="1" dirty="0" smtClean="0"/>
              <a:t>Зебры, антилопы гну,</a:t>
            </a:r>
            <a:br>
              <a:rPr lang="ru-RU" sz="2000" b="1" dirty="0" smtClean="0"/>
            </a:br>
            <a:r>
              <a:rPr lang="ru-RU" sz="2000" b="1" dirty="0" smtClean="0"/>
              <a:t>Птицы: страус, марабу.</a:t>
            </a:r>
            <a:br>
              <a:rPr lang="ru-RU" sz="2000" b="1" dirty="0" smtClean="0"/>
            </a:br>
            <a:r>
              <a:rPr lang="ru-RU" sz="2000" b="1" dirty="0" smtClean="0"/>
              <a:t>В Африке пустыни - знай,</a:t>
            </a:r>
            <a:br>
              <a:rPr lang="ru-RU" sz="2000" b="1" dirty="0" smtClean="0"/>
            </a:br>
            <a:r>
              <a:rPr lang="ru-RU" sz="2000" b="1" dirty="0" smtClean="0"/>
              <a:t>Где пески из края в край.</a:t>
            </a:r>
            <a:br>
              <a:rPr lang="ru-RU" sz="2000" b="1" dirty="0" smtClean="0"/>
            </a:br>
            <a:r>
              <a:rPr lang="ru-RU" sz="2000" b="1" dirty="0" smtClean="0"/>
              <a:t>И верблюды, если нужно,</a:t>
            </a:r>
            <a:br>
              <a:rPr lang="ru-RU" sz="2000" b="1" dirty="0" smtClean="0"/>
            </a:br>
            <a:r>
              <a:rPr lang="ru-RU" sz="2000" b="1" dirty="0" smtClean="0"/>
              <a:t>По пескам шагают дружно…</a:t>
            </a:r>
            <a:endParaRPr lang="ru-RU" sz="2000" b="1" dirty="0"/>
          </a:p>
        </p:txBody>
      </p:sp>
      <p:pic>
        <p:nvPicPr>
          <p:cNvPr id="1031" name="Picture 7" descr="C:\Users\User\Desktop\саванн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437112"/>
            <a:ext cx="3168352" cy="2232248"/>
          </a:xfrm>
          <a:prstGeom prst="rect">
            <a:avLst/>
          </a:prstGeom>
          <a:noFill/>
        </p:spPr>
      </p:pic>
      <p:pic>
        <p:nvPicPr>
          <p:cNvPr id="1033" name="Picture 9" descr="C:\Users\User\Desktop\пустын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941168"/>
            <a:ext cx="2952328" cy="1728192"/>
          </a:xfrm>
          <a:prstGeom prst="rect">
            <a:avLst/>
          </a:prstGeom>
          <a:noFill/>
        </p:spPr>
      </p:pic>
      <p:pic>
        <p:nvPicPr>
          <p:cNvPr id="15" name="Picture 5" descr="C:\Users\User\Desktop\image_03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348880"/>
            <a:ext cx="2664296" cy="1872208"/>
          </a:xfrm>
          <a:prstGeom prst="rect">
            <a:avLst/>
          </a:prstGeom>
          <a:noFill/>
        </p:spPr>
      </p:pic>
      <p:pic>
        <p:nvPicPr>
          <p:cNvPr id="16" name="Picture 4" descr="C:\Users\User\Desktop\image_02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933056"/>
            <a:ext cx="1728192" cy="2331640"/>
          </a:xfrm>
          <a:prstGeom prst="rect">
            <a:avLst/>
          </a:prstGeom>
          <a:noFill/>
        </p:spPr>
      </p:pic>
      <p:pic>
        <p:nvPicPr>
          <p:cNvPr id="17" name="Picture 6" descr="C:\Users\User\Desktop\image_05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60648"/>
            <a:ext cx="259228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329</TotalTime>
  <Words>67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Тема урока:</vt:lpstr>
      <vt:lpstr>Тема урока:  Природные зоны                       Цели урока:</vt:lpstr>
      <vt:lpstr>Слайд 3</vt:lpstr>
      <vt:lpstr>Слайд 4</vt:lpstr>
      <vt:lpstr>                        Три основные             природные зоны Африки</vt:lpstr>
      <vt:lpstr>                Сравните карты</vt:lpstr>
      <vt:lpstr>Африка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User</dc:creator>
  <cp:lastModifiedBy>User</cp:lastModifiedBy>
  <cp:revision>37</cp:revision>
  <dcterms:created xsi:type="dcterms:W3CDTF">2014-01-21T15:30:50Z</dcterms:created>
  <dcterms:modified xsi:type="dcterms:W3CDTF">2014-01-23T20:54:04Z</dcterms:modified>
</cp:coreProperties>
</file>