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C47AE-7F51-413E-980D-6B0EB603796A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864B5-40E5-43D0-85BF-36FE5F13F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864B5-40E5-43D0-85BF-36FE5F13F6E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7CD5-57AC-4276-B686-66248D6311DE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DC20C7-92D8-4302-9399-BF815E05F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7CD5-57AC-4276-B686-66248D6311DE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20C7-92D8-4302-9399-BF815E05F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7CD5-57AC-4276-B686-66248D6311DE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20C7-92D8-4302-9399-BF815E05F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7CD5-57AC-4276-B686-66248D6311DE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DC20C7-92D8-4302-9399-BF815E05F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7CD5-57AC-4276-B686-66248D6311DE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20C7-92D8-4302-9399-BF815E05FF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7CD5-57AC-4276-B686-66248D6311DE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20C7-92D8-4302-9399-BF815E05F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7CD5-57AC-4276-B686-66248D6311DE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0DC20C7-92D8-4302-9399-BF815E05FF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7CD5-57AC-4276-B686-66248D6311DE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20C7-92D8-4302-9399-BF815E05F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7CD5-57AC-4276-B686-66248D6311DE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20C7-92D8-4302-9399-BF815E05F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7CD5-57AC-4276-B686-66248D6311DE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20C7-92D8-4302-9399-BF815E05F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7CD5-57AC-4276-B686-66248D6311DE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20C7-92D8-4302-9399-BF815E05FF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337CD5-57AC-4276-B686-66248D6311DE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DC20C7-92D8-4302-9399-BF815E05FF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 по видам  спорта.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Выполнил : учитель </a:t>
            </a:r>
          </a:p>
          <a:p>
            <a:r>
              <a:rPr lang="ru-RU" dirty="0" smtClean="0"/>
              <a:t>«МОУ СОШ</a:t>
            </a:r>
            <a:r>
              <a:rPr lang="ru-RU" dirty="0" smtClean="0"/>
              <a:t>№22»</a:t>
            </a:r>
            <a:endParaRPr lang="ru-RU" dirty="0" smtClean="0"/>
          </a:p>
          <a:p>
            <a:r>
              <a:rPr lang="ru-RU" dirty="0" smtClean="0"/>
              <a:t>Захарова С. 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Сколько  полевых  игроков  в  футбольной  команде?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1)9</a:t>
            </a:r>
          </a:p>
          <a:p>
            <a:r>
              <a:rPr lang="ru-RU" dirty="0" smtClean="0"/>
              <a:t>2)10</a:t>
            </a:r>
          </a:p>
          <a:p>
            <a:r>
              <a:rPr lang="ru-RU" dirty="0" smtClean="0"/>
              <a:t>3)11</a:t>
            </a:r>
          </a:p>
          <a:p>
            <a:r>
              <a:rPr lang="ru-RU" dirty="0" smtClean="0"/>
              <a:t>4)12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Правильный  ответ:  11  игроков.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Documents and Settings\Александр\Мои документы\Мои рисунки\Бонус\002\PE188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343004"/>
            <a:ext cx="3143272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Какова  продолжительность одного  тайма  в  баскетболе?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1)15мин.</a:t>
            </a:r>
          </a:p>
          <a:p>
            <a:r>
              <a:rPr lang="ru-RU" dirty="0" smtClean="0"/>
              <a:t>2)10мин.</a:t>
            </a:r>
          </a:p>
          <a:p>
            <a:r>
              <a:rPr lang="ru-RU" dirty="0" smtClean="0"/>
              <a:t>3)25мин.</a:t>
            </a:r>
          </a:p>
          <a:p>
            <a:r>
              <a:rPr lang="ru-RU" dirty="0" smtClean="0"/>
              <a:t>4)30мин.</a:t>
            </a:r>
          </a:p>
          <a:p>
            <a:endParaRPr lang="ru-RU" dirty="0" smtClean="0"/>
          </a:p>
          <a:p>
            <a:r>
              <a:rPr lang="ru-RU" dirty="0" smtClean="0"/>
              <a:t>Правильный  ответ:</a:t>
            </a:r>
            <a:endParaRPr lang="ru-RU" dirty="0"/>
          </a:p>
        </p:txBody>
      </p:sp>
      <p:pic>
        <p:nvPicPr>
          <p:cNvPr id="4098" name="Picture 2" descr="G:\Новая папка\ноя 07 2008 (E)\Animated\j023649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5057" y="1791311"/>
            <a:ext cx="2673156" cy="24949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 запрещено  в  баскетболе?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1)игра  руками</a:t>
            </a:r>
          </a:p>
          <a:p>
            <a:r>
              <a:rPr lang="ru-RU" dirty="0" smtClean="0"/>
              <a:t>2)игра  ногами</a:t>
            </a:r>
          </a:p>
          <a:p>
            <a:r>
              <a:rPr lang="ru-RU" dirty="0" smtClean="0"/>
              <a:t>3)передача  мяча  партнёру</a:t>
            </a:r>
          </a:p>
          <a:p>
            <a:r>
              <a:rPr lang="ru-RU" dirty="0" smtClean="0"/>
              <a:t>4)бросок  в  кольцо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Правильный  ответ: игра  ногами.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Александр\Мои документы\Мои рисунки\Бонус\001\PE161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1643050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Пенальти  в  футболе  пробивается  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1)8м</a:t>
            </a:r>
          </a:p>
          <a:p>
            <a:r>
              <a:rPr lang="ru-RU" dirty="0" smtClean="0"/>
              <a:t>2)9м</a:t>
            </a:r>
          </a:p>
          <a:p>
            <a:r>
              <a:rPr lang="ru-RU" dirty="0" smtClean="0"/>
              <a:t>3)11м</a:t>
            </a:r>
          </a:p>
          <a:p>
            <a:r>
              <a:rPr lang="ru-RU" dirty="0" smtClean="0"/>
              <a:t>4)12м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Правильный  ответ:  с  11  метров.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G:\Новая папка\ноя 07 2008 (E)\Animated\j028277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1820862"/>
            <a:ext cx="3003408" cy="25368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Королева  спорта: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1)гимнастика</a:t>
            </a:r>
          </a:p>
          <a:p>
            <a:r>
              <a:rPr lang="ru-RU" dirty="0" smtClean="0"/>
              <a:t>2)лёгкая  атлетика</a:t>
            </a:r>
          </a:p>
          <a:p>
            <a:r>
              <a:rPr lang="ru-RU" dirty="0" smtClean="0"/>
              <a:t>3)тяжёлая  атлетика</a:t>
            </a:r>
          </a:p>
          <a:p>
            <a:r>
              <a:rPr lang="ru-RU" dirty="0" smtClean="0"/>
              <a:t>4)художественная гимнастика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Правильный  ответ: лёгкая  атлетика.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146" name="Picture 2" descr="G:\Новая папка\ноя 07 2008 (E)\Animated\j021911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025310"/>
            <a:ext cx="3286148" cy="22547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 художественную  гимнастику  входят: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1)упражнения  с  предметами</a:t>
            </a:r>
          </a:p>
          <a:p>
            <a:r>
              <a:rPr lang="ru-RU" dirty="0" smtClean="0"/>
              <a:t>2)упражнения  на  снарядах</a:t>
            </a:r>
          </a:p>
          <a:p>
            <a:r>
              <a:rPr lang="ru-RU" dirty="0" smtClean="0"/>
              <a:t>3)упражнения  с  отягощениями</a:t>
            </a:r>
          </a:p>
          <a:p>
            <a:r>
              <a:rPr lang="ru-RU" dirty="0" smtClean="0"/>
              <a:t>4)лечебные  упражнения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Правильный  ответ: упражнения  с  предметами.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Documents and Settings\Александр\Мои документы\Мои рисунки\Бонус\002\PE196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2786058"/>
            <a:ext cx="2128846" cy="2128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Художественная  гимнастика  использует: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1)обручи</a:t>
            </a:r>
          </a:p>
          <a:p>
            <a:r>
              <a:rPr lang="ru-RU" dirty="0" smtClean="0"/>
              <a:t>2)гантели</a:t>
            </a:r>
          </a:p>
          <a:p>
            <a:r>
              <a:rPr lang="ru-RU" dirty="0" smtClean="0"/>
              <a:t>3)волан</a:t>
            </a:r>
          </a:p>
          <a:p>
            <a:r>
              <a:rPr lang="ru-RU" dirty="0" smtClean="0"/>
              <a:t>4)кегли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Правильный  ответ:  обручи.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4" name="Picture 2" descr="G:\Новая папка\ноя 07 2008 (E)\Animated\j028365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2575" y="2117724"/>
            <a:ext cx="3053997" cy="27400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Продолжительность  игрового  времени  в  футболе: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332037"/>
            <a:ext cx="8686800" cy="4525963"/>
          </a:xfrm>
        </p:spPr>
        <p:txBody>
          <a:bodyPr/>
          <a:lstStyle/>
          <a:p>
            <a:r>
              <a:rPr lang="ru-RU" dirty="0" smtClean="0"/>
              <a:t>1)90мин.</a:t>
            </a:r>
          </a:p>
          <a:p>
            <a:r>
              <a:rPr lang="ru-RU" dirty="0" smtClean="0"/>
              <a:t>2)40мин.</a:t>
            </a:r>
          </a:p>
          <a:p>
            <a:r>
              <a:rPr lang="ru-RU" dirty="0" smtClean="0"/>
              <a:t>3)60мин.</a:t>
            </a:r>
          </a:p>
          <a:p>
            <a:r>
              <a:rPr lang="ru-RU" dirty="0" smtClean="0"/>
              <a:t>4)45мин.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Правильный  ответ :  90  минут.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Александр\Мои документы\Мои рисунки\Бонус\002\PE163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4896" y="1200128"/>
            <a:ext cx="2871814" cy="2871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Какой  термин  относится  к  футболу?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1)фол;</a:t>
            </a:r>
          </a:p>
          <a:p>
            <a:r>
              <a:rPr lang="ru-RU" dirty="0" smtClean="0"/>
              <a:t>2)метание;</a:t>
            </a:r>
          </a:p>
          <a:p>
            <a:r>
              <a:rPr lang="ru-RU" dirty="0" smtClean="0"/>
              <a:t>3) пенальти;</a:t>
            </a:r>
          </a:p>
          <a:p>
            <a:r>
              <a:rPr lang="ru-RU" dirty="0" smtClean="0"/>
              <a:t>4)</a:t>
            </a:r>
            <a:r>
              <a:rPr lang="ru-RU" dirty="0" err="1" smtClean="0"/>
              <a:t>фальтстарт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Правильный ответ: пенальти.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2143116"/>
            <a:ext cx="1827213" cy="150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Сколько  игроков  в  волейбольной  команде?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1)6</a:t>
            </a:r>
          </a:p>
          <a:p>
            <a:r>
              <a:rPr lang="ru-RU" dirty="0" smtClean="0"/>
              <a:t>2)7</a:t>
            </a:r>
          </a:p>
          <a:p>
            <a:r>
              <a:rPr lang="ru-RU" dirty="0" smtClean="0"/>
              <a:t>3)10</a:t>
            </a:r>
          </a:p>
          <a:p>
            <a:r>
              <a:rPr lang="ru-RU" dirty="0" smtClean="0"/>
              <a:t>4)12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 Правильный ответ:  6 игроков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6" name="Picture 2" descr="C:\Documents and Settings\Александр\Мои документы\Мои рисунки\Отдых\Командные виды спорта\JSPOR0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485880"/>
            <a:ext cx="2928958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  какому  виду  спорта  относится  бег  на  длинные  дистанции?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1)лёгкая  атлетика</a:t>
            </a:r>
          </a:p>
          <a:p>
            <a:r>
              <a:rPr lang="ru-RU" dirty="0" smtClean="0"/>
              <a:t>2)спортивные  игры</a:t>
            </a:r>
          </a:p>
          <a:p>
            <a:r>
              <a:rPr lang="ru-RU" dirty="0" smtClean="0"/>
              <a:t>3)гимнастика</a:t>
            </a:r>
          </a:p>
          <a:p>
            <a:r>
              <a:rPr lang="ru-RU" dirty="0" smtClean="0"/>
              <a:t>4)акробатика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Правильный  ответ: лёгкая  атлетика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7220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714488"/>
            <a:ext cx="3443286" cy="2295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Какую  спортивную  игру  изучают  в  школе?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1)бейсбол</a:t>
            </a:r>
          </a:p>
          <a:p>
            <a:r>
              <a:rPr lang="ru-RU" dirty="0" smtClean="0"/>
              <a:t>2)регби</a:t>
            </a:r>
          </a:p>
          <a:p>
            <a:r>
              <a:rPr lang="ru-RU" dirty="0" smtClean="0"/>
              <a:t>3)ватерполо</a:t>
            </a:r>
          </a:p>
          <a:p>
            <a:r>
              <a:rPr lang="ru-RU" dirty="0" smtClean="0"/>
              <a:t>4)баскетбол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Правильный  ответ: баскетбол.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7" name="Picture 3" descr="G:\Новая папка\ноя 07 2008 (E)\Animated\j028277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8700" y="1643050"/>
            <a:ext cx="2919447" cy="29194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 спортивным  играм  относится: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1)лазание  по  канату</a:t>
            </a:r>
          </a:p>
          <a:p>
            <a:r>
              <a:rPr lang="ru-RU" dirty="0" smtClean="0"/>
              <a:t>2)прыжок  через  козла</a:t>
            </a:r>
          </a:p>
          <a:p>
            <a:r>
              <a:rPr lang="ru-RU" dirty="0" smtClean="0"/>
              <a:t>3)игра «охотники  и  утки»</a:t>
            </a:r>
          </a:p>
          <a:p>
            <a:r>
              <a:rPr lang="ru-RU" dirty="0" smtClean="0"/>
              <a:t>4)волейбол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Правильный  ответ :  волейбол.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Documents and Settings\Александр\Мои документы\Мои рисунки\Отдых\Командные виды спорта\JS0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985946"/>
            <a:ext cx="2571768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Сколько  полевых  игроков в баскетбольной  команде?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1)5</a:t>
            </a:r>
          </a:p>
          <a:p>
            <a:r>
              <a:rPr lang="ru-RU" dirty="0" smtClean="0"/>
              <a:t>2)7</a:t>
            </a:r>
          </a:p>
          <a:p>
            <a:r>
              <a:rPr lang="ru-RU" dirty="0" smtClean="0"/>
              <a:t>3)6</a:t>
            </a:r>
          </a:p>
          <a:p>
            <a:r>
              <a:rPr lang="ru-RU" dirty="0" smtClean="0"/>
              <a:t>4)9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Правильный  ответ: 5 игроков.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170" name="Picture 2" descr="G:\Новая папка\ноя 07 2008 (E)\Animated\j020539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528764"/>
            <a:ext cx="2357454" cy="3047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 относится к  лёгкой  атлетике?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1)кувырок</a:t>
            </a:r>
          </a:p>
          <a:p>
            <a:r>
              <a:rPr lang="ru-RU" dirty="0" smtClean="0"/>
              <a:t>2)прыжок  через  козла</a:t>
            </a:r>
          </a:p>
          <a:p>
            <a:r>
              <a:rPr lang="ru-RU" dirty="0" smtClean="0"/>
              <a:t>3)игра  в  баскетбол</a:t>
            </a:r>
          </a:p>
          <a:p>
            <a:r>
              <a:rPr lang="ru-RU" dirty="0" smtClean="0"/>
              <a:t>4)кросс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Правильный  ответ :  кросс.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7220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2285992"/>
            <a:ext cx="3228972" cy="2152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Сколько  игроков  на  площадке  в  хоккее  с  шайбой?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1)10</a:t>
            </a:r>
          </a:p>
          <a:p>
            <a:r>
              <a:rPr lang="ru-RU" dirty="0" smtClean="0"/>
              <a:t>2)12</a:t>
            </a:r>
          </a:p>
          <a:p>
            <a:r>
              <a:rPr lang="ru-RU" dirty="0" smtClean="0"/>
              <a:t>3)22</a:t>
            </a:r>
          </a:p>
          <a:p>
            <a:r>
              <a:rPr lang="ru-RU" dirty="0" smtClean="0"/>
              <a:t>4)8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Правильный  ответ : 12  игроков</a:t>
            </a:r>
            <a:r>
              <a:rPr lang="ru-RU" dirty="0" smtClean="0"/>
              <a:t>.</a:t>
            </a:r>
          </a:p>
        </p:txBody>
      </p:sp>
      <p:pic>
        <p:nvPicPr>
          <p:cNvPr id="5122" name="Picture 2" descr="G:\Новая папка\ноя 07 2008 (E)\Animated\j023649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2812" y="1633538"/>
            <a:ext cx="2849583" cy="2674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2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E1D0CC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148</TotalTime>
  <Words>318</Words>
  <Application>Microsoft Office PowerPoint</Application>
  <PresentationFormat>Экран (4:3)</PresentationFormat>
  <Paragraphs>118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Тест по видам  спорта.</vt:lpstr>
      <vt:lpstr>Какой  термин  относится  к  футболу?</vt:lpstr>
      <vt:lpstr>Сколько  игроков  в  волейбольной  команде?</vt:lpstr>
      <vt:lpstr>К  какому  виду  спорта  относится  бег  на  длинные  дистанции?</vt:lpstr>
      <vt:lpstr>Какую  спортивную  игру  изучают  в  школе?</vt:lpstr>
      <vt:lpstr>К  спортивным  играм  относится:</vt:lpstr>
      <vt:lpstr>Сколько  полевых  игроков в баскетбольной  команде?</vt:lpstr>
      <vt:lpstr>Что  относится к  лёгкой  атлетике?</vt:lpstr>
      <vt:lpstr>Сколько  игроков  на  площадке  в  хоккее  с  шайбой?</vt:lpstr>
      <vt:lpstr>Сколько  полевых  игроков  в  футбольной  команде?</vt:lpstr>
      <vt:lpstr>Какова  продолжительность одного  тайма  в  баскетболе?</vt:lpstr>
      <vt:lpstr>Что  запрещено  в  баскетболе?</vt:lpstr>
      <vt:lpstr>Пенальти  в  футболе  пробивается  с</vt:lpstr>
      <vt:lpstr>Королева  спорта:</vt:lpstr>
      <vt:lpstr>В  художественную  гимнастику  входят:</vt:lpstr>
      <vt:lpstr>Художественная  гимнастика  использует:</vt:lpstr>
      <vt:lpstr>Продолжительность  игрового  времени  в  футболе: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повидам  спорта.</dc:title>
  <dc:creator>Александр</dc:creator>
  <cp:lastModifiedBy>Admin</cp:lastModifiedBy>
  <cp:revision>19</cp:revision>
  <dcterms:created xsi:type="dcterms:W3CDTF">2008-11-30T08:35:31Z</dcterms:created>
  <dcterms:modified xsi:type="dcterms:W3CDTF">2009-12-27T14:24:33Z</dcterms:modified>
</cp:coreProperties>
</file>