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409D5-8D56-44BF-9E95-8A841DFFF34C}" type="datetimeFigureOut">
              <a:rPr lang="ru-RU" smtClean="0"/>
              <a:pPr/>
              <a:t>22.08.2014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B042B-30E8-4A95-B777-E9A4A17D88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85861"/>
            <a:ext cx="8172480" cy="23145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ТЕСТИРОВАНИЕ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по физической культуре</a:t>
            </a:r>
            <a:b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</a:b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5-7 классы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143380"/>
            <a:ext cx="3643338" cy="149542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Выполнила: учитель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Физической культуры</a:t>
            </a:r>
          </a:p>
          <a:p>
            <a:r>
              <a:rPr lang="ru-RU" sz="1600" dirty="0" err="1" smtClean="0">
                <a:solidFill>
                  <a:schemeClr val="tx1"/>
                </a:solidFill>
                <a:latin typeface="a_AlgeriusBlw" pitchFamily="82" charset="-52"/>
              </a:rPr>
              <a:t>МбОУ</a:t>
            </a:r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«СОШ </a:t>
            </a:r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№22»</a:t>
            </a:r>
            <a:endParaRPr lang="ru-RU" sz="1600" dirty="0" smtClean="0">
              <a:solidFill>
                <a:schemeClr val="tx1"/>
              </a:solidFill>
              <a:latin typeface="a_AlgeriusBlw" pitchFamily="82" charset="-52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Города Балаково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Саратовской области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Захарова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_AlgeriusBlw" pitchFamily="82" charset="-52"/>
              </a:rPr>
              <a:t>Светлана Юрьевна</a:t>
            </a:r>
            <a:endParaRPr lang="ru-RU" sz="1600" dirty="0">
              <a:solidFill>
                <a:schemeClr val="tx1"/>
              </a:solidFill>
              <a:latin typeface="a_AlgeriusBlw" pitchFamily="82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Нарушение осанки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Гиподинамия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Плоскостопие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Сколиоз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Д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истрофия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5362" name="Picture 2" descr="E:\Мои рисунки\Мои картинки\всё о спорте\СПОРТ\722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3343281" cy="501492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Самый маленький диаметр мяча в игре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Большой теннис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Регби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Настольный теннис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Ручной мяч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9218" name="Picture 2" descr="E:\Мои рисунки\Мои картинки\всё о спорте\СПОРТ\basketball_finger_w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7835">
            <a:off x="4932508" y="1919942"/>
            <a:ext cx="3714776" cy="2786082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 единоборству относится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Бокс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Футбол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Гимнастика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Ручной мяч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0242" name="Picture 2" descr="E:\Мои рисунки\Мои картинки\всё о спорте\СПОРТ\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214554"/>
            <a:ext cx="2643206" cy="264320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Что способствует хорошему сну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Прогулка на свежем воздухе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Плотный ужин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Обтирание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Подвижные игры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1266" name="Picture 2" descr="E:\Мои рисунки\Мои картинки\всё о спорте\СПОРТ\722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84848">
            <a:off x="5429256" y="2428868"/>
            <a:ext cx="2605089" cy="3907633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Как развить силу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Делать зарядку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Заниматься с отягощениями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Много кушать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Много бегать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2290" name="Picture 2" descr="E:\Мои рисунки\Мои картинки\всё о спорте\СПОРТ\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71876"/>
            <a:ext cx="3095620" cy="309562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Какой термин относится к баскетболу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Фол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Метание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Стартовый толчок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енальти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3314" name="Picture 2" descr="E:\Мои рисунки\Мои картинки\всё о спорте\СПОРТ\cater_garne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6577">
            <a:off x="4706313" y="2165142"/>
            <a:ext cx="3354989" cy="2683991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В каких продуктах содержится витамин С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Шиповник, смородина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Рис, хлеб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Рыбий жир, молоко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4338" name="Picture 2" descr="E:\Мои рисунки\Мои картинки\всё о спорте\СПОРТ\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786058"/>
            <a:ext cx="2893239" cy="192882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Последние зимние  Олимпийские игры проводились: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1.Лиллехаммере (Норвегия)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2.Нагано (Япония)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3.Солт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Лейк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Сити (США)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4.Турине (Италия)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4" name="Рисунок 3" descr="J010186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57309">
            <a:off x="5143504" y="2786058"/>
            <a:ext cx="3377959" cy="2283251"/>
          </a:xfrm>
          <a:prstGeom prst="rect">
            <a:avLst/>
          </a:prstGeom>
          <a:ln w="28575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При возникновении легких ушибов во время занятий физическими упражнениями необходимо: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28628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   Растереть ушибленное место, а затем обратиться к врачу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  Наложить тепло на ушибленное место и затем обратиться к врачу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   Посидеть или полежать некоторое время и затем обратиться к врачу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4.   Наложить холод на ушибленное место и затем обратиться к врачу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Бег на длинные дистанции развивает:</a:t>
            </a:r>
            <a:endParaRPr lang="ru-RU" sz="36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 гибкость;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 ловкость;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 быстроту;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4. выносливость.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4" name="Рисунок 3" descr="6480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785926"/>
            <a:ext cx="2857504" cy="428625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Бегун на короткие дистанции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6766" cy="4411675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Стайер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Спринтер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Марафонец</a:t>
            </a:r>
          </a:p>
          <a:p>
            <a:pPr marL="742950" indent="-7429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Х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одок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1026" name="Picture 2" descr="E:\Мои рисунки\Мои картинки\всё о спорте\СПОРТ\7310511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22947">
            <a:off x="4000496" y="2071678"/>
            <a:ext cx="4191029" cy="3143272"/>
          </a:xfrm>
          <a:prstGeom prst="rect">
            <a:avLst/>
          </a:prstGeom>
          <a:ln w="19050"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Остановка для отдыха в походе называется: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 стоянка;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 ночлег;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 причал;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4. привал.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4" name="Рисунок 3" descr="SL188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00240"/>
            <a:ext cx="2814654" cy="2814654"/>
          </a:xfrm>
          <a:prstGeom prst="roundRect">
            <a:avLst/>
          </a:prstGeom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Во время этой игры на площадке находятся 2 команды по 5 человек: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 футбол;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 баскетбол;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 керлинг.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4.хоккей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4" name="Рисунок 3" descr="5622281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12751">
            <a:off x="4286248" y="2500306"/>
            <a:ext cx="3333768" cy="250032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Каким упражнением проверить физическое качество – сила: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1. подтягивание на перекладине;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2. прыжок в высоту с места; </a:t>
            </a:r>
          </a:p>
          <a:p>
            <a:endParaRPr lang="ru-RU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3. бег на короткую дистанцию.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5" name="Рисунок 4" descr="6490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500306"/>
            <a:ext cx="2714628" cy="4071942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 акробатике относятся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Прыжки в длину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Бег на 30 м.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Кувырок вперёд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Метание мяча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2050" name="Picture 2" descr="E:\Мои рисунки\Мои картинки\всё о спорте\СПОРТ\7220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643050"/>
            <a:ext cx="2533651" cy="3800476"/>
          </a:xfrm>
          <a:prstGeom prst="rect">
            <a:avLst/>
          </a:prstGeom>
          <a:ln w="190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какой это вид спорта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Конькобежный спорт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Фигурное катание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Биатлон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ноуборд</a:t>
            </a:r>
          </a:p>
          <a:p>
            <a:endParaRPr lang="ru-RU" dirty="0"/>
          </a:p>
        </p:txBody>
      </p:sp>
      <p:pic>
        <p:nvPicPr>
          <p:cNvPr id="3076" name="Picture 4" descr="E:\Мои рисунки\Мои картинки\всё о спорте\СПОРТ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357430"/>
            <a:ext cx="3391932" cy="2962287"/>
          </a:xfrm>
          <a:prstGeom prst="rect">
            <a:avLst/>
          </a:prstGeom>
          <a:ln w="190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Какие физические способности развивает игра в баскетбол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Скоростные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Умственные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Зоркость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П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амять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4098" name="Picture 2" descr="E:\Мои рисунки\Мои картинки\всё о спорте\СПОРТ\mobley_170_0501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59992">
            <a:off x="4786314" y="2285992"/>
            <a:ext cx="2619382" cy="3697951"/>
          </a:xfrm>
          <a:prstGeom prst="rect">
            <a:avLst/>
          </a:prstGeom>
          <a:ln w="190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Что означает сплетение пяти олимпийских колец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Виды спорта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Страны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Континенты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Мифологические символы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5123" name="Picture 3" descr="E:\Мои рисунки\Мои картинки\всё о спорте\СПОРТ\tn_gallery_1_169_13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714488"/>
            <a:ext cx="2357444" cy="3143259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Сколько полевых игроков в волейболе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5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6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7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8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6146" name="Picture 2" descr="E:\Мои рисунки\Мои картинки\всё о спорте\СПОРТ\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071678"/>
            <a:ext cx="3405203" cy="2762709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Через сколько лет проводятся олимпийские игры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5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4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6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2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7170" name="Picture 2" descr="E:\Мои рисунки\Мои картинки\всё о спорте\СПОРТ\tn_gallery_169_33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000240"/>
            <a:ext cx="2428892" cy="3686711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_AlgeriusBlw" pitchFamily="82" charset="-52"/>
              </a:rPr>
              <a:t>Сколько полевых игроков в футболе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_AlgeriusBlw" pitchFamily="82" charset="-5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8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9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10</a:t>
            </a:r>
          </a:p>
          <a:p>
            <a:pPr marL="514350" indent="-514350">
              <a:buFont typeface="+mj-lt"/>
              <a:buAutoNum type="arabicPeriod"/>
            </a:pPr>
            <a:endParaRPr lang="ru-RU" sz="3600" dirty="0" smtClean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a_AlternaBrk" pitchFamily="34" charset="-52"/>
              </a:rPr>
              <a:t>  11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a_AlternaBrk" pitchFamily="34" charset="-52"/>
            </a:endParaRPr>
          </a:p>
        </p:txBody>
      </p:sp>
      <p:pic>
        <p:nvPicPr>
          <p:cNvPr id="8194" name="Picture 2" descr="E:\Мои рисунки\Мои картинки\всё о спорте\СПОРТ\21046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000240"/>
            <a:ext cx="4329120" cy="3607600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375</Words>
  <Application>Microsoft Office PowerPoint</Application>
  <PresentationFormat>Экран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ТЕСТИРОВАНИЕ по физической культуре 5-7 классы</vt:lpstr>
      <vt:lpstr>Бегун на короткие дистанции</vt:lpstr>
      <vt:lpstr>К акробатике относятся</vt:lpstr>
      <vt:lpstr>какой это вид спорта</vt:lpstr>
      <vt:lpstr>Какие физические способности развивает игра в баскетбол</vt:lpstr>
      <vt:lpstr>Что означает сплетение пяти олимпийских колец</vt:lpstr>
      <vt:lpstr>Сколько полевых игроков в волейболе</vt:lpstr>
      <vt:lpstr>Через сколько лет проводятся олимпийские игры</vt:lpstr>
      <vt:lpstr>Сколько полевых игроков в футболе</vt:lpstr>
      <vt:lpstr>Нарушение осанки</vt:lpstr>
      <vt:lpstr>Самый маленький диаметр мяча в игре</vt:lpstr>
      <vt:lpstr>К единоборству относится</vt:lpstr>
      <vt:lpstr>Что способствует хорошему сну</vt:lpstr>
      <vt:lpstr>Как развить силу</vt:lpstr>
      <vt:lpstr>Какой термин относится к баскетболу</vt:lpstr>
      <vt:lpstr>В каких продуктах содержится витамин С</vt:lpstr>
      <vt:lpstr>Последние зимние  Олимпийские игры проводились:</vt:lpstr>
      <vt:lpstr>При возникновении легких ушибов во время занятий физическими упражнениями необходимо:</vt:lpstr>
      <vt:lpstr>Бег на длинные дистанции развивает:</vt:lpstr>
      <vt:lpstr>Остановка для отдыха в походе называется:</vt:lpstr>
      <vt:lpstr>Во время этой игры на площадке находятся 2 команды по 5 человек:</vt:lpstr>
      <vt:lpstr>Каким упражнением проверить физическое качество – сила: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ТЕСТИРОВАНИЕ</dc:title>
  <dc:creator>сникерс</dc:creator>
  <cp:lastModifiedBy>*</cp:lastModifiedBy>
  <cp:revision>23</cp:revision>
  <dcterms:created xsi:type="dcterms:W3CDTF">2010-11-12T16:11:51Z</dcterms:created>
  <dcterms:modified xsi:type="dcterms:W3CDTF">2014-08-22T07:32:25Z</dcterms:modified>
</cp:coreProperties>
</file>