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5" r:id="rId11"/>
    <p:sldId id="264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3667EF-95D7-461D-9512-7B5006B7520C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C3EE03-9CFB-415F-BFF4-2D9E12CD769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Вода на Земле.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1052070"/>
          </a:xfrm>
        </p:spPr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Biologicheskoe-znachenie-v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Kak-proiskhodit-krugovorot-vody-v-prir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Krugovorot-vody-v-prir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045289_bolshoy-krugovorot-vody-v-prir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Zagrjaznenie-gidrosf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_s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nf5605ff412997c35d8bf4419717bc11bc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7472386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 для  повторения: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такое гидросфера?</a:t>
            </a:r>
          </a:p>
          <a:p>
            <a:r>
              <a:rPr lang="ru-RU" dirty="0" smtClean="0"/>
              <a:t>Как распределяется вода на Земле?</a:t>
            </a:r>
          </a:p>
          <a:p>
            <a:r>
              <a:rPr lang="ru-RU" dirty="0" smtClean="0"/>
              <a:t>В чем значение воды?</a:t>
            </a:r>
          </a:p>
          <a:p>
            <a:r>
              <a:rPr lang="ru-RU" dirty="0" smtClean="0"/>
              <a:t>Какие виды загрязнения воды вам известны?</a:t>
            </a:r>
          </a:p>
          <a:p>
            <a:r>
              <a:rPr lang="ru-RU" dirty="0" smtClean="0"/>
              <a:t>Почему водные ресурсы надо охранять?</a:t>
            </a:r>
            <a:endParaRPr lang="ru-RU" dirty="0"/>
          </a:p>
        </p:txBody>
      </p:sp>
      <p:pic>
        <p:nvPicPr>
          <p:cNvPr id="5" name="Содержимое 4" descr="x_534a27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28802"/>
            <a:ext cx="4038600" cy="442915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cee0_eab960a8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93048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Gidrosf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Gidrosf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-018-Nabljudat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697232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гидросферы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Основа живой клетки.</a:t>
            </a:r>
          </a:p>
          <a:p>
            <a:r>
              <a:rPr lang="ru-RU" dirty="0" smtClean="0"/>
              <a:t>Среда обитания и размножения живых организмов.</a:t>
            </a:r>
          </a:p>
          <a:p>
            <a:r>
              <a:rPr lang="ru-RU" dirty="0" smtClean="0"/>
              <a:t>Участвует в Мировом круговороте воды.</a:t>
            </a:r>
          </a:p>
          <a:p>
            <a:r>
              <a:rPr lang="ru-RU" dirty="0" smtClean="0"/>
              <a:t>Отдает суше накопленное тепло.</a:t>
            </a:r>
          </a:p>
          <a:p>
            <a:r>
              <a:rPr lang="ru-RU" dirty="0" smtClean="0"/>
              <a:t>Смягчает и увлажняет климат.</a:t>
            </a:r>
            <a:endParaRPr lang="ru-RU" dirty="0"/>
          </a:p>
        </p:txBody>
      </p:sp>
      <p:pic>
        <p:nvPicPr>
          <p:cNvPr id="5" name="Содержимое 4" descr="26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1678"/>
            <a:ext cx="4038600" cy="400052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67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Вода на Земле.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Значение гидросферы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Вопросы  для  повторения: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на Земле.</dc:title>
  <dc:creator>Admin</dc:creator>
  <cp:lastModifiedBy>Admin</cp:lastModifiedBy>
  <cp:revision>19</cp:revision>
  <dcterms:created xsi:type="dcterms:W3CDTF">2012-12-09T14:59:03Z</dcterms:created>
  <dcterms:modified xsi:type="dcterms:W3CDTF">2012-12-09T15:25:25Z</dcterms:modified>
</cp:coreProperties>
</file>