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14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69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26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26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80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3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07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31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368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72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25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569EC-F5C8-4BE6-8B69-C9347AC5C1C3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F3BF8-39CA-4451-BD31-4A1BE57399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5" y="1340768"/>
            <a:ext cx="9117196" cy="555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1224136"/>
          </a:xfrm>
        </p:spPr>
        <p:txBody>
          <a:bodyPr>
            <a:noAutofit/>
          </a:bodyPr>
          <a:lstStyle/>
          <a:p>
            <a:r>
              <a:rPr lang="ru-RU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Спрос и предложение  </a:t>
            </a:r>
            <a:br>
              <a:rPr lang="ru-RU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</a:br>
            <a:r>
              <a:rPr lang="ru-RU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на рынке труда</a:t>
            </a:r>
            <a:endParaRPr lang="ru-RU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7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4139952" cy="1274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Кто представляет спрос на рынке труда?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260648"/>
            <a:ext cx="5004048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Работодатели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492896"/>
            <a:ext cx="5004048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Что произойдет со спросом на трудовые услуги при падении (росте) объема  производства?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2132856"/>
            <a:ext cx="4499992" cy="302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При падении – спрос уменьшится (увольнения – рост безработных).</a:t>
            </a:r>
          </a:p>
          <a:p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При росте – спрос увеличится, увеличится количество занятых.</a:t>
            </a:r>
          </a:p>
          <a:p>
            <a:endParaRPr lang="ru-RU" sz="32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159376" y="4945535"/>
            <a:ext cx="484632" cy="423313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Спрос на рынке труда имеет производный характер. Рынок труда это рынок вторичного спроса.</a:t>
            </a:r>
            <a:endParaRPr lang="ru-RU" sz="32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05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66" y="1008878"/>
            <a:ext cx="5438775" cy="579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 flipH="1">
            <a:off x="683568" y="2708920"/>
            <a:ext cx="864096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547664" y="2708920"/>
            <a:ext cx="0" cy="338437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683568" y="5085184"/>
            <a:ext cx="324036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923928" y="5085184"/>
            <a:ext cx="0" cy="1008112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2420888"/>
            <a:ext cx="683568" cy="601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₁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725144"/>
            <a:ext cx="68356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₂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15616" y="6093296"/>
            <a:ext cx="792088" cy="764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₁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07868" y="6114767"/>
            <a:ext cx="914400" cy="6914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₂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59632" y="2008990"/>
            <a:ext cx="79208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55876" y="4325750"/>
            <a:ext cx="936104" cy="6840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B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699" y="0"/>
            <a:ext cx="9144000" cy="6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Спрос на рынке труда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65068" y="330137"/>
            <a:ext cx="5040560" cy="1440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W – </a:t>
            </a: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заработная плата</a:t>
            </a:r>
          </a:p>
          <a:p>
            <a:r>
              <a:rPr lang="en-US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 – </a:t>
            </a: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количество занятых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6294470" y="1770296"/>
            <a:ext cx="484632" cy="650591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067943" y="2729070"/>
            <a:ext cx="5084755" cy="987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Выведите закон спроса на рынке труда.</a:t>
            </a:r>
            <a:endParaRPr lang="ru-R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01998"/>
            <a:ext cx="2993469" cy="280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499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48880"/>
          </a:xfrm>
        </p:spPr>
        <p:txBody>
          <a:bodyPr>
            <a:noAutofit/>
          </a:bodyPr>
          <a:lstStyle/>
          <a:p>
            <a:pPr algn="l"/>
            <a:r>
              <a:rPr lang="ru-RU" sz="36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Закон спроса</a:t>
            </a:r>
            <a:r>
              <a:rPr lang="ru-RU" sz="36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на рынке труда – чем выше плата, которые требуют работники за свой труд, тем меньше их число готовы нанять работодатели.</a:t>
            </a:r>
            <a:endParaRPr lang="ru-RU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924944"/>
            <a:ext cx="4932040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Кто представляет предложение на рынке труда.</a:t>
            </a:r>
            <a:endParaRPr lang="ru-RU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32040" y="2924944"/>
            <a:ext cx="4104456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Работники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365104"/>
            <a:ext cx="572412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Какие факторы  формируют предложение на рынке труда?</a:t>
            </a:r>
            <a:endParaRPr lang="ru-RU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4005064"/>
            <a:ext cx="3923928" cy="2592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З/пл., престиж,  удовольствие, тягость труда, сложность труда, время досуга, миграции.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03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703" y="18757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60648"/>
            <a:ext cx="6732240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Факторы, формирующие предложение на рынке труда</a:t>
            </a:r>
            <a:endParaRPr lang="ru-RU" sz="3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 flipV="1">
            <a:off x="1979712" y="2996952"/>
            <a:ext cx="1493431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544705" y="2348880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5004048" y="3032956"/>
            <a:ext cx="1728192" cy="6840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51520" y="2204864"/>
            <a:ext cx="2664296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З/плата</a:t>
            </a:r>
            <a:endParaRPr lang="ru-RU" sz="24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73143" y="1556792"/>
            <a:ext cx="2143126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Престиж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868144" y="2204864"/>
            <a:ext cx="2448272" cy="6728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Удовольствие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042995"/>
            <a:ext cx="2038350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Прямая со стрелкой 13"/>
          <p:cNvCxnSpPr/>
          <p:nvPr/>
        </p:nvCxnSpPr>
        <p:spPr>
          <a:xfrm flipH="1">
            <a:off x="1979712" y="5281370"/>
            <a:ext cx="2232248" cy="379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4655071" y="5471309"/>
            <a:ext cx="1" cy="405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004048" y="5281370"/>
            <a:ext cx="2016224" cy="379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251519" y="5877272"/>
            <a:ext cx="2474907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Досуг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143391" y="6165304"/>
            <a:ext cx="264604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Тяжесть труда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156176" y="5877272"/>
            <a:ext cx="2936502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Сложность труда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41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Предложение на рынке труда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512142"/>
            <a:ext cx="3131841" cy="2345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1"/>
          <a:stretch/>
        </p:blipFill>
        <p:spPr bwMode="auto">
          <a:xfrm>
            <a:off x="116098" y="1724056"/>
            <a:ext cx="6154030" cy="45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98" y="4748572"/>
            <a:ext cx="731637" cy="673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W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₂</a:t>
            </a:r>
            <a:endParaRPr lang="ru-RU" sz="2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55576" y="5085184"/>
            <a:ext cx="180020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55776" y="5038810"/>
            <a:ext cx="0" cy="110354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023657" y="6188732"/>
            <a:ext cx="1213401" cy="669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Cambria Math"/>
              </a:rPr>
              <a:t>₂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5636958"/>
            <a:ext cx="611560" cy="668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757956"/>
            <a:ext cx="683568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W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Cambria Math"/>
              </a:rPr>
              <a:t>₁</a:t>
            </a:r>
            <a:endParaRPr lang="ru-RU" sz="2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9912" y="6188732"/>
            <a:ext cx="1224136" cy="552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Cambria Math"/>
              </a:rPr>
              <a:t>₁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11760" y="4987854"/>
            <a:ext cx="637337" cy="602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B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67944" y="980728"/>
            <a:ext cx="5076056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W – 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зарплата</a:t>
            </a:r>
          </a:p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 – 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количество занятых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10800000" flipH="1" flipV="1">
            <a:off x="6948264" y="2276873"/>
            <a:ext cx="432048" cy="36004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508104" y="2757956"/>
            <a:ext cx="3384376" cy="1463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Выведите закон предложения на рынке труда.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21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259228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Закон предложения</a:t>
            </a: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на рынке труда – чем выше плата, которую работодатель готов платить за выполнение работы, тем большее число людей готовы выполнять эту работу.</a:t>
            </a:r>
            <a:endParaRPr lang="ru-RU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" t="25287" r="37582" b="13136"/>
          <a:stretch/>
        </p:blipFill>
        <p:spPr bwMode="auto">
          <a:xfrm>
            <a:off x="179511" y="2780928"/>
            <a:ext cx="6408713" cy="3951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51670"/>
            <a:ext cx="4153375" cy="3478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70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83" y="980728"/>
            <a:ext cx="9121012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79712" y="0"/>
            <a:ext cx="7164288" cy="11247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Домашнее задание: § 22, 23.</a:t>
            </a:r>
            <a:endParaRPr lang="ru-RU" sz="3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4380" y="5880720"/>
            <a:ext cx="820891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Bookman Old Style" pitchFamily="18" charset="0"/>
              </a:rPr>
              <a:t>Спасибо за работу!</a:t>
            </a:r>
            <a:endParaRPr lang="ru-RU" sz="60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36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230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Спрос и предложение   на рынке труда</vt:lpstr>
      <vt:lpstr>Презентация PowerPoint</vt:lpstr>
      <vt:lpstr>Презентация PowerPoint</vt:lpstr>
      <vt:lpstr>Закон спроса на рынке труда – чем выше плата, которые требуют работники за свой труд, тем меньше их число готовы нанять работодатели.</vt:lpstr>
      <vt:lpstr>Презентация PowerPoint</vt:lpstr>
      <vt:lpstr>Предложение на рынке труда</vt:lpstr>
      <vt:lpstr>Закон предложения на рынке труда – чем выше плата, которую работодатель готов платить за выполнение работы, тем большее число людей готовы выполнять эту работу.</vt:lpstr>
      <vt:lpstr>Домашнее задание: § 22, 23.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Спрос на рынке труда</dc:title>
  <dc:creator>Galka</dc:creator>
  <cp:lastModifiedBy>Galka</cp:lastModifiedBy>
  <cp:revision>20</cp:revision>
  <dcterms:created xsi:type="dcterms:W3CDTF">2013-01-27T06:38:59Z</dcterms:created>
  <dcterms:modified xsi:type="dcterms:W3CDTF">2014-05-13T07:49:52Z</dcterms:modified>
</cp:coreProperties>
</file>