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80" r:id="rId5"/>
    <p:sldId id="284" r:id="rId6"/>
    <p:sldId id="282" r:id="rId7"/>
    <p:sldId id="283" r:id="rId8"/>
    <p:sldId id="258" r:id="rId9"/>
    <p:sldId id="27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limp-history.ru/files/ancient_olym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516216" cy="68124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406480" cy="11795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Классный час: «История </a:t>
            </a:r>
            <a:r>
              <a:rPr lang="ru-RU" sz="6000" dirty="0" smtClean="0">
                <a:solidFill>
                  <a:schemeClr val="bg1"/>
                </a:solidFill>
              </a:rPr>
              <a:t>олимпийских </a:t>
            </a:r>
            <a:r>
              <a:rPr lang="ru-RU" sz="6000" dirty="0" smtClean="0">
                <a:solidFill>
                  <a:schemeClr val="bg1"/>
                </a:solidFill>
              </a:rPr>
              <a:t>игр».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Выполнила: Учитель географии МОУ СОШ №32 </a:t>
            </a:r>
            <a:r>
              <a:rPr lang="ru-RU" dirty="0" err="1" smtClean="0">
                <a:solidFill>
                  <a:schemeClr val="bg1"/>
                </a:solidFill>
              </a:rPr>
              <a:t>Подмарева</a:t>
            </a:r>
            <a:r>
              <a:rPr lang="ru-RU" dirty="0" smtClean="0">
                <a:solidFill>
                  <a:schemeClr val="bg1"/>
                </a:solidFill>
              </a:rPr>
              <a:t> Лилия Леонидовна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8435280" cy="378904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Имя первого </a:t>
            </a:r>
            <a:r>
              <a:rPr lang="ru-RU" b="1" i="1" dirty="0" err="1" smtClean="0"/>
              <a:t>олимпионика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Корэб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Почетное пожизненное звание победителей Олимпийских игр Древней Греции. По аналогии </a:t>
            </a:r>
            <a:r>
              <a:rPr lang="ru-RU" b="1" i="1" dirty="0" err="1" smtClean="0"/>
              <a:t>олимпиоником</a:t>
            </a:r>
            <a:r>
              <a:rPr lang="ru-RU" b="1" i="1" dirty="0" smtClean="0"/>
              <a:t> иногда называют чемпиона современных олимпийских игр.</a:t>
            </a:r>
            <a:endParaRPr lang="ru-RU" dirty="0" smtClean="0"/>
          </a:p>
          <a:p>
            <a:r>
              <a:rPr lang="ru-RU" b="1" i="1" dirty="0" smtClean="0"/>
              <a:t>Согласно традиции, победитель игр в Олимпии провозглашался сразу по окончании состязаний на стадионе или на ипподроме. Награждение же проводилось в последний день олимпийского празднества в храме Зевса, в позднее время - у главного, восточного входа этого храма, где собирались толпы паломников и гостей. Распорядители церемонии устанавливали стол резного дерева, на котором раскладывали оливковые венки. Почетнейший знак доблести и единственная награда от устроителей игр, венок </a:t>
            </a:r>
            <a:r>
              <a:rPr lang="ru-RU" b="1" i="1" dirty="0" err="1" smtClean="0"/>
              <a:t>олимпионика</a:t>
            </a:r>
            <a:r>
              <a:rPr lang="ru-RU" b="1" i="1" dirty="0" smtClean="0"/>
              <a:t> состоял из перевязанных пурпуровыми лентами двух ветвей, срезанных золотым ножом со священного дерева, которое, по преданию, посадил в </a:t>
            </a:r>
            <a:r>
              <a:rPr lang="ru-RU" b="1" i="1" dirty="0" err="1" smtClean="0"/>
              <a:t>Альтисе</a:t>
            </a:r>
            <a:r>
              <a:rPr lang="ru-RU" b="1" i="1" dirty="0" smtClean="0"/>
              <a:t> Геракл.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www.euromag.ru/storage/c/2013/01/29/1359431896_351563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3491880" cy="300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2930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4. Великий атлет древности, 12 раз побеждавший в олимпийских соревнованиях по бегу: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Диагор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б) Лукиан;</a:t>
            </a:r>
            <a:br>
              <a:rPr lang="ru-RU" dirty="0" smtClean="0"/>
            </a:br>
            <a:r>
              <a:rPr lang="ru-RU" i="1" dirty="0" smtClean="0"/>
              <a:t>в) </a:t>
            </a:r>
            <a:r>
              <a:rPr lang="ru-RU" i="1" dirty="0" err="1" smtClean="0"/>
              <a:t>Леонидас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/>
              <a:t>Олимпионики</a:t>
            </a:r>
            <a:r>
              <a:rPr lang="ru-RU" dirty="0" smtClean="0"/>
              <a:t> – это:</a:t>
            </a:r>
          </a:p>
          <a:p>
            <a:r>
              <a:rPr lang="ru-RU" dirty="0" smtClean="0"/>
              <a:t>а) зрители;</a:t>
            </a:r>
            <a:br>
              <a:rPr lang="ru-RU" dirty="0" smtClean="0"/>
            </a:br>
            <a:r>
              <a:rPr lang="ru-RU" dirty="0" smtClean="0"/>
              <a:t>б) жители Олимпии;</a:t>
            </a:r>
            <a:br>
              <a:rPr lang="ru-RU" dirty="0" smtClean="0"/>
            </a:br>
            <a:r>
              <a:rPr lang="ru-RU" i="1" dirty="0" smtClean="0"/>
              <a:t>в) победители Игр.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alpindustria.ru/UserFiles/olimpiada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0"/>
            <a:ext cx="561975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sob.ru/upload/Image/444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3038475"/>
            <a:ext cx="3819525" cy="38195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6. Одна из наиболее распространенных мер длины в Древней Греции – стадий (отсюда возникло слово «стадион»). В современном исчислении это:</a:t>
            </a:r>
          </a:p>
          <a:p>
            <a:r>
              <a:rPr lang="ru-RU" dirty="0" smtClean="0"/>
              <a:t>а) 204 м 10 см;</a:t>
            </a:r>
            <a:br>
              <a:rPr lang="ru-RU" dirty="0" smtClean="0"/>
            </a:br>
            <a:r>
              <a:rPr lang="ru-RU" dirty="0" smtClean="0"/>
              <a:t>б) 190 м 5 см;</a:t>
            </a:r>
            <a:br>
              <a:rPr lang="ru-RU" dirty="0" smtClean="0"/>
            </a:br>
            <a:r>
              <a:rPr lang="ru-RU" dirty="0" smtClean="0"/>
              <a:t>в) 192 м 27 см.</a:t>
            </a:r>
          </a:p>
          <a:p>
            <a:r>
              <a:rPr lang="ru-RU" dirty="0" smtClean="0"/>
              <a:t>7. Когда и кто запретил древние Олимпийские соревнования?</a:t>
            </a:r>
          </a:p>
          <a:p>
            <a:r>
              <a:rPr lang="ru-RU" dirty="0" smtClean="0"/>
              <a:t>а) Нерон в 200 г. н. э.;</a:t>
            </a:r>
            <a:br>
              <a:rPr lang="ru-RU" dirty="0" smtClean="0"/>
            </a:br>
            <a:r>
              <a:rPr lang="ru-RU" dirty="0" smtClean="0"/>
              <a:t>б) Феодосий II в 401 г. н. э.;</a:t>
            </a:r>
            <a:br>
              <a:rPr lang="ru-RU" dirty="0" smtClean="0"/>
            </a:br>
            <a:r>
              <a:rPr lang="ru-RU" dirty="0" smtClean="0"/>
              <a:t>в) Феодосий I в 394 г. н. э.</a:t>
            </a:r>
          </a:p>
          <a:p>
            <a:r>
              <a:rPr lang="ru-RU" dirty="0" smtClean="0"/>
              <a:t>8. Олимпийские игры древности проводились непрерывно (по нынешней хронологии):</a:t>
            </a:r>
          </a:p>
          <a:p>
            <a:r>
              <a:rPr lang="ru-RU" dirty="0" smtClean="0"/>
              <a:t>а) 1200 лет, спортсмены собирались 290 раз;</a:t>
            </a:r>
            <a:br>
              <a:rPr lang="ru-RU" dirty="0" smtClean="0"/>
            </a:br>
            <a:r>
              <a:rPr lang="ru-RU" dirty="0" smtClean="0"/>
              <a:t>б) 1169 лет, спортсмены собирались 292 раза;</a:t>
            </a:r>
            <a:br>
              <a:rPr lang="ru-RU" dirty="0" smtClean="0"/>
            </a:br>
            <a:r>
              <a:rPr lang="ru-RU" dirty="0" smtClean="0"/>
              <a:t>в) 1150 лет, спортсмены собирались 291 раз.</a:t>
            </a:r>
          </a:p>
          <a:p>
            <a:endParaRPr lang="ru-RU" dirty="0"/>
          </a:p>
        </p:txBody>
      </p:sp>
      <p:sp>
        <p:nvSpPr>
          <p:cNvPr id="14338" name="AutoShape 2" descr="data:image/jpeg;base64,/9j/4AAQSkZJRgABAQAAAQABAAD/2wCEAAkGBxQQEA8QEA8SEBQQEQ8QEBQQFRQPEBEQFRIXFhcSFBYYHSggGBolHBMUITEhJSk3MC4uFyIzODMsNygtLisBCgoKDg0OGxAQGywkICQtLCwsLCwsLCwsLCwsLCwsLCwsLCwsLCwsLCwsLCwsLCwsLCwsLCwsLCwsLCwsLCwsLP/AABEIAPYAzQMBEQACEQEDEQH/xAAbAAEAAgMBAQAAAAAAAAAAAAAABgcDBAUCAf/EAEEQAAIBAwAGBQkFBgYDAAAAAAABAgMEEQUGEiExUQdBYXGBEyIjMlKRobHBQnKy0eEUYpKi0vAkY3OCo8IVU2T/xAAaAQEAAgMBAAAAAAAAAAAAAAAABAUCAwYB/8QAKxEBAAICAQMCBgIDAQEAAAAAAAECAxEEEiExBUEiIzJRcYETMxRCYfAV/9oADAMBAAIRAxEAPwC8QAAAAAAAAAAAAAAPFSqo8XgwtetfLKtZt4aVXSkFuW9ke3KrHhvrxrT5ZKN25fZPaZ5n2Y2xRHu24vJJidw0Pp6AAAAAAAAAAAAAAAAAAAAAAHzJ5uJHP0ppBUklne9y7yJyOR0fDCTx8HXO5cGveSl1lfbJafKzphrVuaJttp7T4GzBj6p3LRycmo1CQQgkWlaRpWTaXs2MQAAAAAAAAAAAAAAAAAAAAAAByrq5cKjK3NlmuRMx44tRDNZdJ7Vxb0YvMnVhOXZFcyuy5Oq8Lvh8fpxWvPjTqQjlozR5nUJDYrGzFE/j+dKvN33LpliiAAAAAAAAAAAAAAAAAAAAAAADzN4WTG9umNvYjaJ60aRVKnUq9aXmrnJ7kik5N9zMrng4eu0U9kH1YpbVSrd1pboZblL2mt78F8yHSO+19zZilYwUS7RVx5RKpjEZb4Z4uPU3yzyN8Tvups1en4Xe0bUzNEzjX+NAz1+F2i2V4AAAAAAAAAAAAAAAAAAAAAAA+NGNo3BCu+kyLVKGODqrP8LwUHMrqzpfRbR/J3+yOawegtbe3j9teUn2vc/m/gaJ7VWvDj+bPa8+yWaFrKdCjKPDYivFLDNkeFRyKzGWYl2LKpsvPI24r9MxKFlruNJFCWUnz3l7W3VG1VManT0ZPAAAAAAAAAAAAAAAAAAAAAAAeSIprRYq4p1KUtzfqvlJcGUXK72mFvwsn8cxaEG1xt5eTtZyWGoypyXKWF+TItvEOh9Ly167x93zU3S2xL9nm90nmm+UvZ8RS3sy9U4u4/kp5907ovczZDnrOro29SjsyfDh3FjxeVEV1ZCz4Z3uHThLKyixraLRuESY09GTwAAAAAAAAAAAAAAAAAAAAAA4+mqO9SXX8yp52Ppt1fdO4t/ZHdMaPVxRnTe5tZi+UlwZXT4WfHzTiyRaFbV7eVObhJOMoPD7GutGnenV0yUy06o8Sn2q2mPLw2Zv0kElL95e1+Zsrbs5rn8ScN+3h37Z7zbjnUq/JHZ37WWYl5x7bqrMkalnJDWAAAAAAAAAAAAAAAAAAAAA8VKiRrvkir2K7Y7mjtrHbk158cZKsqX6ZcO/obEngps9ei2oWWHJ1RG1aacufLTUnHZqRcqc8cJKL3SXxIFrbdTwsdsddTPwz3aljXlRqRqQ4xeexrrTPItpIzY4y0msp9S0ipfss4Pza0pJ9jVOTw/GPwJEW7OYvhmvVWfZLbGpuS5lxxcnsqMtd928WKOAAAAAAAAAAAAAAAAAAAAAhOuGuMLSsqKpyqzilKST2YrPDL/QqObmn+SIj2XXp/p1s+Obb1Doaua2076nNwjKnOGNuEsPGeDTXFbn7jd/mVmiPy/TcnGyatO4erqpnLZV5L7mZZ4661EKxuFtTnL2pSfveSum3d1mLtSIY/JnnU27djQcpSjOkniUcVqOeqpHiu5p495spbtpWc2kRaL/AH7Sk2qulJzpxjUbc6TSbfGUepvt4rwJfG5O5hUczjxW3w+JTaEspM6XHbqrtSTGpejN4AAAAAAAAAAAAAAAAAAAeTOoES0joyErp3O9TxsPGGpR5NNfI5zlTvJMrjBltGGMfs4WrlpG2dzV4KdRQh3bTxjxkRMebtMyncrJObor9odDT13sw8nHfOr5q5pdbMc2WK1aeLj6rbnxCLXdpsSUVveFnvIFMnVG11iy9UbY422YSn7Lin45/I2bezmiLRX7tjQy2a9J/vY8Hu+plW3dr5c7xSlWj7LYlUlw2m8Lsy9/xNvGxzF5myly5eqIhLbGWYLuOq4dt41PmjVmwS2oAAAAAAAAAAAAAAAAAAGK4qYTI3IyxSrOldyjd9XjFSlJ4W/v8O05vNkjU7WmKlp7QjNa9c5wxHzIPMILra4NlbbL7rSuCK07+WzRt3tOpUeZy9yXJELNnm8tc3iI6a+GB0NqpKb4R4drSPYv01isNsX6axWCFvi0m/bqRx3J4/Mnx2x7Y9e+RH/Ia+iqPpqbfCL2n2JLJhjn4m/k2+Cde6Q6PvPK1KzXqx2FHu87f4k3Hl67W0q8uL+OtdpXYLzEdJwY+Wp831NknNQAAAAAAAAAAAAAAAAAfGzyZ1A5Ok7jZUm3uSyyg52fW03BTeoRJt1pOc+HCK6l+py+fkTaVzERijUMlK3jHgvHrItrzPl5N5nyySeOJjHfwxjcsVffHC4zwl4mzFWZvEMonXd70vDYpUqS6vouPvZacj4axVjxp6rzZyNgh9Sdvbu6t0d03zlFe5fqT+FG5VvOv3hMrZYijsONXVVJknuzElrAAAAAAAAAAAAAAAAAD5Ixv4IR3TsXsVO74ZRynqO4iVpxdRMOFnEFjl/bOa1uyxnvbu9uaXuMdbea2wVouSUnui3hdpvivTG2dLRuYb+jbbaflGsJboL6k3h4P9pRs2XXwww3lN1qj6ow3OT9VJcWeZItmydmWK8Y6f8AWncU1tNR4LCXb2ka/adQkY7Trdkh0LRUUoda86Xe+ot/TZibRWPbyreTfc7SSC3I6/HXphVTPd6NjwAAAAAAAAAAAAAAAAAPjPJjcDnX1vnO7c+JR83j9W0vDk0j0LFxm4P1WpKL/vrOarxbVyamPKwnNE1ifdp3cfJqUqieILLx9rqST7Xg0Y+Pb+TpmOzdW3V2jy2bi5pejc6kZbls06XnOT7Ei0nh9do+zTWuTvrt/wBlloaXhHbdX0bjJQhRXn1XuT3pde9buosceGsV1LC2G8/TO4+/s1qs6tSTlOm6VOONim/WnN705Y5ccEDl/LrOo8s4/jpERE7lko2jj50ovPGMeO/myqilqR1Wid+zK+Xc9MT2dzQNs05Tkms4xnj3l76FxMkWnLePKBy8kT8NXaOrhBAAAAAAAAAAAAAAAAAAAAhWvWtdSxq0KdOnTmqsJSbntZTUsbsMrebk6JjULLgcKORFpmdaYo6xTlThNwp5lCM362MvxOazcy8X1qEqvCibdO3MutbJ7Li6NKSfFSUmn8TZj5E/aEr/AOd094tLmU9dpUH6KztYvmozT9+0T8PI6fFYa8nDm/a15a0OkOpCcqkbO0UpPLlie1nv2iVXk++oarcOZjpm86ZpdJ9d8aFD+f8AqNOS/X5hjHBiv+z1R6TKzkkqFDf9/wDqMeuaxvTKnp9bTrqer3pTuabSVC3feqn9RKwcy0x4eZvSqUn6pWPqlpWV5ZW9zUjGMqsZSkoZ2VibW7O/qLTHbqrEqfLTovNfs7BsawAAAAAAAAAAAAAAAAAARPXjVindwlcSnUU7ehWdOMHHYlJJyW0nFt70uDInJ49ckblM4nLvhnVfEoFq5dTuLbacorYlGlhRb81xbT9bsOT5eGmO3V3/APfpddfzGWrovK31P5f1NFeRWPZJnPZxqmj02/OfuRMjNEezX1ywS0PF/bl8DOOVMezx5/8ABw9uXwPf8ufs8YLjRqpbMoyb39eDZXP19tMqTqW/q/oSN9c06VSUoxk8N08KWNly3OSa6uRv48x/JWn3a+XmtXH1rv0FoqFnb0ram5ShSTUXNpzacm97SS6+R0FKdNdOaveb26p92+ZsQAAAAAAAAAAAAAAAAAAeZxymmsppp9x5MbgjspjQ9o7K9vLCe7L2qWftJPaptd8W13nMeo4pja+x3i9IvDqV/Vl3FBX6oSocImvQABoaUl6se9knBHu9hNei7RL8pKvJbqaaX+pJcPCP4iz9OxTfL/J7QrPUc0aikLML5UAAAAAAAAAAAAAAAAAAAAAIvrpqv+2RhWotU7mhvpSe5TWc+Tk+XJ9T8SJyuNGWqTxuROKdeyH07hycqdWDpVo7qtOW559qPOL5o43lcW+G3eF5jvFo3WXNu6Dg+x8BjvFobGuZjzUqKKy/BdbfJGdazI2tXtXat5VzjEU1mT9SmvrLsJ2DDbLPTSO3vLRn5NMVf+rf0ZYQt6UKVNYjFeLfXJ9rZ0eHDXFTpqoMmScluqW2bmAAAAAAAAAAAAAAAAAAAAAABz9LaJpXEcVaak4puMuE4v8Adkt6I+fDTLWYtDZjyWpPwypmrpGrCmpTh5SDysrjHDa873HKzxcc3mKzqXR1tuHLr6wRXCEvejdXhTPuynskXRsoX93ONWknCFKU0svLanFb3y857ifxuHSb6t3QebltSnwrkoUI04qMIqEVwUUkkXdKVpGqxpS2tNp3LIZPAAAAAAAAAAAAAAAAAAAAAAAB8kjyfApuyXoqkeXlo+5/qcVzO2b9ukx/TCF3lnFvhjuLLHls262nHQrR/wAVXa4Qt0vGdVNfgZZcPveZVvqXalVwlkqAAAAAAAAAAAAAAAAAAAAAAAAAHgp+isO5jyrXUfdJHFc6NZv26PD9EfhDbonY2+E76EoekvX/AJduvfKoy34PmVV6nP0wtcsVUAAAAAAAAAAAAAAAAAAAAAAAAACpJRxXvI8ri6+MkcZ6lGss/l0XG/rj8IRedfj8iXjSYWD0J0919Lq/w0fcpv6lzwY7Sp/U5+Kq0SerAAAAAAAAAAAAAAAAAAAAAAAAAAVPcQau75f/AE1X/Flo4/1WNZZ/LoeLO8dfwg179rxN+JJhY/QpD0N5LqdWlFeFPP8A2Rd8L6ZU/qX1x+FlE5WgAAAAAAAAAAAAAAAAAAAAAAAAAqvSSxf3y/zov30mzkfV4+ZP5X/En5dfwgOkPtf7vqbcXslwtDoXhi0uXzuN3hRpl5wvolS+oz81YRNV4AAAAAAAAAAAAAAAAAAAAAAAAAKv02saSvVzlQa7vInKesR8yf0veF/XX9q+0nxn3y+Zlh8Qm1Wt0OxxYVHzuanwhBF9w4+Wo/UJ+cnZLQQAAAAAAAAAAAAAAAAAAAAAAAAAVprKsaTuO2FB/wAuDmPWY+Kf0uuD/VH5VzpX1qn3pfM8weIWELd6JY40bF+1WuH/AD4+hfcT+tQ8+fnSmhKQwAAAAAAAAAAAAAAAAAAAAAAAAAVvrcsaTl+9b0X/AMjRzXrUfF+lzwJ+X+1b6ZXn1fvS/Ea+P9MLFcnRdHGjKHbKu/8AmmX/ABP64c/zf7pSwlIoAAAAAAAAAAAAAAAAAAAAAAAAAK712WNIwfO2h8KzOe9Zjv8Apb+n96ftW2nF6Sr99/iI3G+mPws6rn6OKezoy07Y1JfxVJP6nRcaNY4c9zJ3mskxIRgAAAAAAAAAAAAAAAAAAAAAAAAAV9r5HF9by9q3kv4Zt/UofWI7R+Ft6fPw2/KtdPr0tT/U+pC430R+FpC69QobOjbJP/0xl4Sba+Z0uD+uHOcn+235SA3NAAAAAAAAAAAAAAAAAAAAAAAAAAIB0hLF3ZyeMOlcR8d35opPWI7Qs/T/ABaFa6wr01T76/MruL9Efhbx2XjqfDZ0fYp9VtQ/Ajp8P0Q5rPO8lvy7BtagAAAAAAAAAAAAAAAAAAAAAAAAAaekNFUbjZ8vSjU2G3HaW+OeOH1cEYXx0v2tG2db2r4loVNUrKTblaUpN725Jyy+3JrrxcVfFWf+Rk+7s06ailGKSUUkktySW5JI3RGml6PQ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data:image/jpeg;base64,/9j/4AAQSkZJRgABAQAAAQABAAD/2wCEAAkGBxQQEA8QEA8SEBQQEQ8QEBQQFRQPEBEQFRIXFhcSFBYYHSggGBolHBMUITEhJSk3MC4uFyIzODMsNygtLisBCgoKDg0OGxAQGywkICQtLCwsLCwsLCwsLCwsLCwsLCwsLCwsLCwsLCwsLCwsLCwsLCwsLCwsLCwsLCwsLCwsLP/AABEIAPYAzQMBEQACEQEDEQH/xAAbAAEAAgMBAQAAAAAAAAAAAAAABgcDBAUCAf/EAEEQAAIBAwAGBQkFBgYDAAAAAAABAgMEEQUGEiExUQdBYXGBEyIjMlKRobHBQnKy0eEUYpKi0vAkY3OCo8IVU2T/xAAaAQEAAgMBAAAAAAAAAAAAAAAABAUCAwYB/8QAKxEBAAICAQMCBgIDAQEAAAAAAAECAxEEEiExBUEiIzJRcYETMxRCYfAV/9oADAMBAAIRAxEAPwC8QAAAAAAAAAAAAAAPFSqo8XgwtetfLKtZt4aVXSkFuW9ke3KrHhvrxrT5ZKN25fZPaZ5n2Y2xRHu24vJJidw0Pp6AAAAAAAAAAAAAAAAAAAAAAHzJ5uJHP0ppBUklne9y7yJyOR0fDCTx8HXO5cGveSl1lfbJafKzphrVuaJttp7T4GzBj6p3LRycmo1CQQgkWlaRpWTaXs2MQAAAAAAAAAAAAAAAAAAAAAAByrq5cKjK3NlmuRMx44tRDNZdJ7Vxb0YvMnVhOXZFcyuy5Oq8Lvh8fpxWvPjTqQjlozR5nUJDYrGzFE/j+dKvN33LpliiAAAAAAAAAAAAAAAAAAAAAAADzN4WTG9umNvYjaJ60aRVKnUq9aXmrnJ7kik5N9zMrng4eu0U9kH1YpbVSrd1pboZblL2mt78F8yHSO+19zZilYwUS7RVx5RKpjEZb4Z4uPU3yzyN8Tvups1en4Xe0bUzNEzjX+NAz1+F2i2V4AAAAAAAAAAAAAAAAAAAAAAA+NGNo3BCu+kyLVKGODqrP8LwUHMrqzpfRbR/J3+yOawegtbe3j9teUn2vc/m/gaJ7VWvDj+bPa8+yWaFrKdCjKPDYivFLDNkeFRyKzGWYl2LKpsvPI24r9MxKFlruNJFCWUnz3l7W3VG1VManT0ZPAAAAAAAAAAAAAAAAAAAAAAAeSIprRYq4p1KUtzfqvlJcGUXK72mFvwsn8cxaEG1xt5eTtZyWGoypyXKWF+TItvEOh9Ly167x93zU3S2xL9nm90nmm+UvZ8RS3sy9U4u4/kp5907ovczZDnrOro29SjsyfDh3FjxeVEV1ZCz4Z3uHThLKyixraLRuESY09GTwAAAAAAAAAAAAAAAAAAAAAA4+mqO9SXX8yp52Ppt1fdO4t/ZHdMaPVxRnTe5tZi+UlwZXT4WfHzTiyRaFbV7eVObhJOMoPD7GutGnenV0yUy06o8Sn2q2mPLw2Zv0kElL95e1+Zsrbs5rn8ScN+3h37Z7zbjnUq/JHZ37WWYl5x7bqrMkalnJDWAAAAAAAAAAAAAAAAAAAAA8VKiRrvkir2K7Y7mjtrHbk158cZKsqX6ZcO/obEngps9ei2oWWHJ1RG1aacufLTUnHZqRcqc8cJKL3SXxIFrbdTwsdsddTPwz3aljXlRqRqQ4xeexrrTPItpIzY4y0msp9S0ipfss4Pza0pJ9jVOTw/GPwJEW7OYvhmvVWfZLbGpuS5lxxcnsqMtd928WKOAAAAAAAAAAAAAAAAAAAAAhOuGuMLSsqKpyqzilKST2YrPDL/QqObmn+SIj2XXp/p1s+Obb1Doaua2076nNwjKnOGNuEsPGeDTXFbn7jd/mVmiPy/TcnGyatO4erqpnLZV5L7mZZ4661EKxuFtTnL2pSfveSum3d1mLtSIY/JnnU27djQcpSjOkniUcVqOeqpHiu5p495spbtpWc2kRaL/AH7Sk2qulJzpxjUbc6TSbfGUepvt4rwJfG5O5hUczjxW3w+JTaEspM6XHbqrtSTGpejN4AAAAAAAAAAAAAAAAAAAeTOoES0joyErp3O9TxsPGGpR5NNfI5zlTvJMrjBltGGMfs4WrlpG2dzV4KdRQh3bTxjxkRMebtMyncrJObor9odDT13sw8nHfOr5q5pdbMc2WK1aeLj6rbnxCLXdpsSUVveFnvIFMnVG11iy9UbY422YSn7Lin45/I2bezmiLRX7tjQy2a9J/vY8Hu+plW3dr5c7xSlWj7LYlUlw2m8Lsy9/xNvGxzF5myly5eqIhLbGWYLuOq4dt41PmjVmwS2oAAAAAAAAAAAAAAAAAAGK4qYTI3IyxSrOldyjd9XjFSlJ4W/v8O05vNkjU7WmKlp7QjNa9c5wxHzIPMILra4NlbbL7rSuCK07+WzRt3tOpUeZy9yXJELNnm8tc3iI6a+GB0NqpKb4R4drSPYv01isNsX6axWCFvi0m/bqRx3J4/Mnx2x7Y9e+RH/Ia+iqPpqbfCL2n2JLJhjn4m/k2+Cde6Q6PvPK1KzXqx2FHu87f4k3Hl67W0q8uL+OtdpXYLzEdJwY+Wp831NknNQAAAAAAAAAAAAAAAAAfGzyZ1A5Ok7jZUm3uSyyg52fW03BTeoRJt1pOc+HCK6l+py+fkTaVzERijUMlK3jHgvHrItrzPl5N5nyySeOJjHfwxjcsVffHC4zwl4mzFWZvEMonXd70vDYpUqS6vouPvZacj4axVjxp6rzZyNgh9Sdvbu6t0d03zlFe5fqT+FG5VvOv3hMrZYijsONXVVJknuzElrAAAAAAAAAAAAAAAAAD5Ixv4IR3TsXsVO74ZRynqO4iVpxdRMOFnEFjl/bOa1uyxnvbu9uaXuMdbea2wVouSUnui3hdpvivTG2dLRuYb+jbbaflGsJboL6k3h4P9pRs2XXwww3lN1qj6ow3OT9VJcWeZItmydmWK8Y6f8AWncU1tNR4LCXb2ka/adQkY7Trdkh0LRUUoda86Xe+ot/TZibRWPbyreTfc7SSC3I6/HXphVTPd6NjwAAAAAAAAAAAAAAAAAPjPJjcDnX1vnO7c+JR83j9W0vDk0j0LFxm4P1WpKL/vrOarxbVyamPKwnNE1ifdp3cfJqUqieILLx9rqST7Xg0Y+Pb+TpmOzdW3V2jy2bi5pejc6kZbls06XnOT7Ei0nh9do+zTWuTvrt/wBlloaXhHbdX0bjJQhRXn1XuT3pde9buosceGsV1LC2G8/TO4+/s1qs6tSTlOm6VOONim/WnN705Y5ccEDl/LrOo8s4/jpERE7lko2jj50ovPGMeO/myqilqR1Wid+zK+Xc9MT2dzQNs05Tkms4xnj3l76FxMkWnLePKBy8kT8NXaOrhBAAAAAAAAAAAAAAAAAAAAhWvWtdSxq0KdOnTmqsJSbntZTUsbsMrebk6JjULLgcKORFpmdaYo6xTlThNwp5lCM362MvxOazcy8X1qEqvCibdO3MutbJ7Li6NKSfFSUmn8TZj5E/aEr/AOd094tLmU9dpUH6KztYvmozT9+0T8PI6fFYa8nDm/a15a0OkOpCcqkbO0UpPLlie1nv2iVXk++oarcOZjpm86ZpdJ9d8aFD+f8AqNOS/X5hjHBiv+z1R6TKzkkqFDf9/wDqMeuaxvTKnp9bTrqer3pTuabSVC3feqn9RKwcy0x4eZvSqUn6pWPqlpWV5ZW9zUjGMqsZSkoZ2VibW7O/qLTHbqrEqfLTovNfs7BsawAAAAAAAAAAAAAAAAAARPXjVindwlcSnUU7ehWdOMHHYlJJyW0nFt70uDInJ49ckblM4nLvhnVfEoFq5dTuLbacorYlGlhRb81xbT9bsOT5eGmO3V3/APfpddfzGWrovK31P5f1NFeRWPZJnPZxqmj02/OfuRMjNEezX1ywS0PF/bl8DOOVMezx5/8ABw9uXwPf8ufs8YLjRqpbMoyb39eDZXP19tMqTqW/q/oSN9c06VSUoxk8N08KWNly3OSa6uRv48x/JWn3a+XmtXH1rv0FoqFnb0ram5ShSTUXNpzacm97SS6+R0FKdNdOaveb26p92+ZsQAAAAAAAAAAAAAAAAAAeZxymmsppp9x5MbgjspjQ9o7K9vLCe7L2qWftJPaptd8W13nMeo4pja+x3i9IvDqV/Vl3FBX6oSocImvQABoaUl6se9knBHu9hNei7RL8pKvJbqaaX+pJcPCP4iz9OxTfL/J7QrPUc0aikLML5UAAAAAAAAAAAAAAAAAAAAAIvrpqv+2RhWotU7mhvpSe5TWc+Tk+XJ9T8SJyuNGWqTxuROKdeyH07hycqdWDpVo7qtOW559qPOL5o43lcW+G3eF5jvFo3WXNu6Dg+x8BjvFobGuZjzUqKKy/BdbfJGdazI2tXtXat5VzjEU1mT9SmvrLsJ2DDbLPTSO3vLRn5NMVf+rf0ZYQt6UKVNYjFeLfXJ9rZ0eHDXFTpqoMmScluqW2bmAAAAAAAAAAAAAAAAAAAAAABz9LaJpXEcVaak4puMuE4v8Adkt6I+fDTLWYtDZjyWpPwypmrpGrCmpTh5SDysrjHDa873HKzxcc3mKzqXR1tuHLr6wRXCEvejdXhTPuynskXRsoX93ONWknCFKU0svLanFb3y857ifxuHSb6t3QebltSnwrkoUI04qMIqEVwUUkkXdKVpGqxpS2tNp3LIZPAAAAAAAAAAAAAAAAAAAAAAAB8kjyfApuyXoqkeXlo+5/qcVzO2b9ukx/TCF3lnFvhjuLLHls262nHQrR/wAVXa4Qt0vGdVNfgZZcPveZVvqXalVwlkqAAAAAAAAAAAAAAAAAAAAAAAAAHgp+isO5jyrXUfdJHFc6NZv26PD9EfhDbonY2+E76EoekvX/AJduvfKoy34PmVV6nP0wtcsVUAAAAAAAAAAAAAAAAAAAAAAAAACpJRxXvI8ri6+MkcZ6lGss/l0XG/rj8IRedfj8iXjSYWD0J0919Lq/w0fcpv6lzwY7Sp/U5+Kq0SerAAAAAAAAAAAAAAAAAAAAAAAAAAVPcQau75f/AE1X/Flo4/1WNZZ/LoeLO8dfwg179rxN+JJhY/QpD0N5LqdWlFeFPP8A2Rd8L6ZU/qX1x+FlE5WgAAAAAAAAAAAAAAAAAAAAAAAAAqvSSxf3y/zov30mzkfV4+ZP5X/En5dfwgOkPtf7vqbcXslwtDoXhi0uXzuN3hRpl5wvolS+oz81YRNV4AAAAAAAAAAAAAAAAAAAAAAAAAKv02saSvVzlQa7vInKesR8yf0veF/XX9q+0nxn3y+Zlh8Qm1Wt0OxxYVHzuanwhBF9w4+Wo/UJ+cnZLQQAAAAAAAAAAAAAAAAAAAAAAAAAVprKsaTuO2FB/wAuDmPWY+Kf0uuD/VH5VzpX1qn3pfM8weIWELd6JY40bF+1WuH/AD4+hfcT+tQ8+fnSmhKQwAAAAAAAAAAAAAAAAAAAAAAAAAVvrcsaTl+9b0X/AMjRzXrUfF+lzwJ+X+1b6ZXn1fvS/Ea+P9MLFcnRdHGjKHbKu/8AmmX/ABP64c/zf7pSwlIoAAAAAAAAAAAAAAAAAAAAAAAAAK712WNIwfO2h8KzOe9Zjv8Apb+n96ftW2nF6Sr99/iI3G+mPws6rn6OKezoy07Y1JfxVJP6nRcaNY4c9zJ3mskxIRgAAAAAAAAAAAAAAAAAAAAAAAAAV9r5HF9by9q3kv4Zt/UofWI7R+Ft6fPw2/KtdPr0tT/U+pC430R+FpC69QobOjbJP/0xl4Sba+Z0uD+uHOcn+235SA3NAAAAAAAAAAAAAAAAAAAAAAAAAAIB0hLF3ZyeMOlcR8d35opPWI7Qs/T/ABaFa6wr01T76/MruL9Efhbx2XjqfDZ0fYp9VtQ/Ajp8P0Q5rPO8lvy7BtagAAAAAAAAAAAAAAAAAAAAAAAAAaekNFUbjZ8vSjU2G3HaW+OeOH1cEYXx0v2tG2db2r4loVNUrKTblaUpN725Jyy+3JrrxcVfFWf+Rk+7s06ailGKSUUkktySW5JI3RGml6PQ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ob.ru/upload/Image/444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3038475"/>
            <a:ext cx="3819525" cy="38195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9. Термин «олимпиада» означает:</a:t>
            </a:r>
          </a:p>
          <a:p>
            <a:r>
              <a:rPr lang="ru-RU" dirty="0" smtClean="0"/>
              <a:t>а) четырехлетний период между Олимпийскими играми;</a:t>
            </a:r>
            <a:br>
              <a:rPr lang="ru-RU" dirty="0" smtClean="0"/>
            </a:br>
            <a:r>
              <a:rPr lang="ru-RU" dirty="0" smtClean="0"/>
              <a:t>б) первый год четырехлетия, наступление которого празднуют Олимпийские игры;</a:t>
            </a:r>
            <a:br>
              <a:rPr lang="ru-RU" dirty="0" smtClean="0"/>
            </a:br>
            <a:r>
              <a:rPr lang="ru-RU" dirty="0" smtClean="0"/>
              <a:t>в) синоним Олимпийских игр;</a:t>
            </a:r>
            <a:br>
              <a:rPr lang="ru-RU" dirty="0" smtClean="0"/>
            </a:br>
            <a:r>
              <a:rPr lang="ru-RU" dirty="0" smtClean="0"/>
              <a:t>г) соревнования, проводимые во время Олимпийских игр.</a:t>
            </a:r>
          </a:p>
          <a:p>
            <a:r>
              <a:rPr lang="ru-RU" dirty="0" smtClean="0"/>
              <a:t>10. Где и когда был создан Международный олимпийский комитет?</a:t>
            </a:r>
          </a:p>
          <a:p>
            <a:r>
              <a:rPr lang="ru-RU" dirty="0" smtClean="0"/>
              <a:t>а) Афины, 1874 г.;</a:t>
            </a:r>
            <a:br>
              <a:rPr lang="ru-RU" dirty="0" smtClean="0"/>
            </a:br>
            <a:r>
              <a:rPr lang="ru-RU" dirty="0" smtClean="0"/>
              <a:t>б) Рим, 1884 г.;</a:t>
            </a:r>
            <a:br>
              <a:rPr lang="ru-RU" dirty="0" smtClean="0"/>
            </a:br>
            <a:r>
              <a:rPr lang="ru-RU" dirty="0" smtClean="0"/>
              <a:t>в) Париж, 1894 г.</a:t>
            </a:r>
          </a:p>
          <a:p>
            <a:r>
              <a:rPr lang="ru-RU" dirty="0" smtClean="0"/>
              <a:t>11. Кто был первым президентом МОК?</a:t>
            </a:r>
          </a:p>
          <a:p>
            <a:r>
              <a:rPr lang="ru-RU" dirty="0" smtClean="0"/>
              <a:t>а) А. </a:t>
            </a:r>
            <a:r>
              <a:rPr lang="ru-RU" dirty="0" err="1" smtClean="0"/>
              <a:t>Бутовский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б) П. де Кубертен;</a:t>
            </a:r>
            <a:br>
              <a:rPr lang="ru-RU" dirty="0" smtClean="0"/>
            </a:br>
            <a:r>
              <a:rPr lang="ru-RU" dirty="0" smtClean="0"/>
              <a:t>в) Д. </a:t>
            </a:r>
            <a:r>
              <a:rPr lang="ru-RU" dirty="0" err="1" smtClean="0"/>
              <a:t>Викелас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12. Столица первых Олимпийских игр современности:</a:t>
            </a:r>
          </a:p>
          <a:p>
            <a:r>
              <a:rPr lang="ru-RU" dirty="0" smtClean="0"/>
              <a:t>а) Париж;</a:t>
            </a:r>
            <a:br>
              <a:rPr lang="ru-RU" dirty="0" smtClean="0"/>
            </a:br>
            <a:r>
              <a:rPr lang="ru-RU" dirty="0" smtClean="0"/>
              <a:t>б) Афины;</a:t>
            </a:r>
            <a:br>
              <a:rPr lang="ru-RU" dirty="0" smtClean="0"/>
            </a:br>
            <a:r>
              <a:rPr lang="ru-RU" dirty="0" smtClean="0"/>
              <a:t>в) Лондон.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ob.ru/upload/Image/444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3038475"/>
            <a:ext cx="3819525" cy="38195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0486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13. На Играх какой Олимпиады стали выступать женщины?</a:t>
            </a:r>
          </a:p>
          <a:p>
            <a:r>
              <a:rPr lang="ru-RU" dirty="0" smtClean="0"/>
              <a:t>а) IV Олимпиада 1908 г.;</a:t>
            </a:r>
            <a:br>
              <a:rPr lang="ru-RU" dirty="0" smtClean="0"/>
            </a:br>
            <a:r>
              <a:rPr lang="ru-RU" dirty="0" smtClean="0"/>
              <a:t>б) V Олимпиада 1912 г.;</a:t>
            </a:r>
            <a:br>
              <a:rPr lang="ru-RU" dirty="0" smtClean="0"/>
            </a:br>
            <a:r>
              <a:rPr lang="ru-RU" dirty="0" smtClean="0"/>
              <a:t>в) II Олимпиада 1900 г.</a:t>
            </a:r>
          </a:p>
          <a:p>
            <a:r>
              <a:rPr lang="ru-RU" dirty="0" smtClean="0"/>
              <a:t>14. С какой Олимпиады началось выступление спортсменов всех пяти континентов?</a:t>
            </a:r>
          </a:p>
          <a:p>
            <a:r>
              <a:rPr lang="ru-RU" dirty="0" smtClean="0"/>
              <a:t>а) VI Олимпиада;</a:t>
            </a:r>
            <a:br>
              <a:rPr lang="ru-RU" dirty="0" smtClean="0"/>
            </a:br>
            <a:r>
              <a:rPr lang="ru-RU" dirty="0" smtClean="0"/>
              <a:t>б) IV Олимпиада;</a:t>
            </a:r>
            <a:br>
              <a:rPr lang="ru-RU" dirty="0" smtClean="0"/>
            </a:br>
            <a:r>
              <a:rPr lang="ru-RU" dirty="0" smtClean="0"/>
              <a:t>в) VIII Олимпиада.</a:t>
            </a:r>
          </a:p>
          <a:p>
            <a:r>
              <a:rPr lang="ru-RU" dirty="0" smtClean="0"/>
              <a:t>15. Когда спортсмены России впервые приехали на Олимпийские игры, их было всего пять человек. Тем не менее, фигуристу Николаю </a:t>
            </a:r>
            <a:r>
              <a:rPr lang="ru-RU" dirty="0" err="1" smtClean="0"/>
              <a:t>Панину-Коломенкину</a:t>
            </a:r>
            <a:r>
              <a:rPr lang="ru-RU" dirty="0" smtClean="0"/>
              <a:t> удалось стать олимпийским чемпионом. В каком году это было?</a:t>
            </a:r>
          </a:p>
          <a:p>
            <a:r>
              <a:rPr lang="ru-RU" dirty="0" smtClean="0"/>
              <a:t>а) в 1900 г. на II Олимпийских играх в Париже;</a:t>
            </a:r>
            <a:br>
              <a:rPr lang="ru-RU" dirty="0" smtClean="0"/>
            </a:br>
            <a:r>
              <a:rPr lang="ru-RU" dirty="0" smtClean="0"/>
              <a:t>б) в 1908 г. на IV Олимпийских играх в Лондоне;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1924 г. на I Олимпийских играх в </a:t>
            </a:r>
            <a:r>
              <a:rPr lang="ru-RU" dirty="0" err="1" smtClean="0"/>
              <a:t>Шамони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г) в 1952 г. на VI зимних Олимпийских играх в Осло.</a:t>
            </a:r>
          </a:p>
          <a:p>
            <a:r>
              <a:rPr lang="ru-RU" dirty="0" smtClean="0"/>
              <a:t>16. Первый Олимпийский комитет России был создан:</a:t>
            </a:r>
          </a:p>
          <a:p>
            <a:r>
              <a:rPr lang="ru-RU" dirty="0" smtClean="0"/>
              <a:t>а) в 1911 г.;</a:t>
            </a:r>
            <a:br>
              <a:rPr lang="ru-RU" dirty="0" smtClean="0"/>
            </a:br>
            <a:r>
              <a:rPr lang="ru-RU" dirty="0" smtClean="0"/>
              <a:t>б) в 1951 г.;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1990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pindustria.ru/UserFiles/olimpiada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"/>
            <a:ext cx="5292080" cy="24218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9309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античных </a:t>
            </a:r>
            <a:r>
              <a:rPr lang="ru-RU" dirty="0" smtClean="0"/>
              <a:t>олимпиадах женщины </a:t>
            </a:r>
            <a:r>
              <a:rPr lang="ru-RU" dirty="0" smtClean="0"/>
              <a:t>участия не принимали. Более того, им под страхом смерти запрещалось даже присутствовать на Играх. В своей книге "Описание Эллады" </a:t>
            </a:r>
            <a:r>
              <a:rPr lang="ru-RU" dirty="0" err="1" smtClean="0"/>
              <a:t>Павсаний</a:t>
            </a:r>
            <a:r>
              <a:rPr lang="ru-RU" dirty="0" smtClean="0"/>
              <a:t> пишет, что вблизи </a:t>
            </a:r>
            <a:r>
              <a:rPr lang="ru-RU" dirty="0" smtClean="0"/>
              <a:t>Олимпии </a:t>
            </a:r>
            <a:r>
              <a:rPr lang="ru-RU" dirty="0" smtClean="0"/>
              <a:t>на берегу </a:t>
            </a:r>
            <a:r>
              <a:rPr lang="ru-RU" dirty="0" err="1" smtClean="0"/>
              <a:t>Алфея</a:t>
            </a:r>
            <a:r>
              <a:rPr lang="ru-RU" dirty="0" smtClean="0"/>
              <a:t>, высилась огромная скала, на которую должны были приводить женщин, пытавшихся проникнуть на священные Игры, и сбрасывать их оттуда. </a:t>
            </a:r>
            <a:r>
              <a:rPr lang="ru-RU" dirty="0" err="1" smtClean="0"/>
              <a:t>Павсаний</a:t>
            </a:r>
            <a:r>
              <a:rPr lang="ru-RU" dirty="0" smtClean="0"/>
              <a:t>, правда, при этом добавляет, что был один только случай, когда на празднике обнаружили женщину. То была легендарная </a:t>
            </a:r>
            <a:r>
              <a:rPr lang="ru-RU" dirty="0" err="1" smtClean="0"/>
              <a:t>Каллипатера</a:t>
            </a:r>
            <a:r>
              <a:rPr lang="ru-RU" dirty="0" smtClean="0"/>
              <a:t> </a:t>
            </a:r>
            <a:r>
              <a:rPr lang="ru-RU" dirty="0" smtClean="0"/>
              <a:t>или, как ее многие называют, </a:t>
            </a:r>
            <a:r>
              <a:rPr lang="ru-RU" dirty="0" err="1" smtClean="0"/>
              <a:t>Ференика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Видимо, инерция поклонения античности была столь велика, что и на возродившиеся в 1896 Игры I Олимпиады современности женщин почему-то тоже не пустили. На трибунах, правда, их было полно. Но когда Игры пришли в Париж (1900), тут уж никто бы не понял, если бы женщин опять дискриминировали. И действительно, олимпийский дебют женщин состоялся в Париже на Играх II Олимпиады. 6 спортсменок разыграли первенство в соревнованиях по теннису и 8 — по гольфу.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17. Назовите первого председателя Олимпийского комитета России:</a:t>
            </a:r>
          </a:p>
          <a:p>
            <a:r>
              <a:rPr lang="ru-RU" dirty="0" smtClean="0"/>
              <a:t>а) А. </a:t>
            </a:r>
            <a:r>
              <a:rPr lang="ru-RU" dirty="0" err="1" smtClean="0"/>
              <a:t>Бутовский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б) В. Срезневский;</a:t>
            </a:r>
            <a:br>
              <a:rPr lang="ru-RU" dirty="0" smtClean="0"/>
            </a:br>
            <a:r>
              <a:rPr lang="ru-RU" dirty="0" smtClean="0"/>
              <a:t>в) Н. </a:t>
            </a:r>
            <a:r>
              <a:rPr lang="ru-RU" dirty="0" err="1" smtClean="0"/>
              <a:t>ПанинКоломенкин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18. Какие Олимпийские игры не проводились из за мировых войн?</a:t>
            </a:r>
          </a:p>
          <a:p>
            <a:r>
              <a:rPr lang="ru-RU" dirty="0" smtClean="0"/>
              <a:t>а) 1914, 1936, 1946 гг.;</a:t>
            </a:r>
            <a:br>
              <a:rPr lang="ru-RU" dirty="0" smtClean="0"/>
            </a:br>
            <a:r>
              <a:rPr lang="ru-RU" dirty="0" smtClean="0"/>
              <a:t>б) 1916, 1940, 1944 гг.;</a:t>
            </a:r>
            <a:br>
              <a:rPr lang="ru-RU" dirty="0" smtClean="0"/>
            </a:br>
            <a:r>
              <a:rPr lang="ru-RU" dirty="0" smtClean="0"/>
              <a:t>в) 1912, 1938, 1942 гг.</a:t>
            </a:r>
          </a:p>
          <a:p>
            <a:r>
              <a:rPr lang="ru-RU" dirty="0" smtClean="0"/>
              <a:t>19. Символ Олимпийских игр – пять переплетенных колец. Три верхних кольца идут слева направо в таком порядке:</a:t>
            </a:r>
          </a:p>
          <a:p>
            <a:r>
              <a:rPr lang="ru-RU" dirty="0" smtClean="0"/>
              <a:t>а) синее, черное, красное;</a:t>
            </a:r>
            <a:br>
              <a:rPr lang="ru-RU" dirty="0" smtClean="0"/>
            </a:br>
            <a:r>
              <a:rPr lang="ru-RU" dirty="0" smtClean="0"/>
              <a:t>б) зеленое, черное, красное;</a:t>
            </a:r>
            <a:br>
              <a:rPr lang="ru-RU" dirty="0" smtClean="0"/>
            </a:br>
            <a:r>
              <a:rPr lang="ru-RU" dirty="0" smtClean="0"/>
              <a:t>в) красное, желтое, синее.</a:t>
            </a:r>
          </a:p>
          <a:p>
            <a:r>
              <a:rPr lang="ru-RU" dirty="0" smtClean="0"/>
              <a:t>20. На какой Олимпиаде впервые был поднят олимпийский флаг и прозвучал девиз олимпийцев: «БЫСТРЕЕ, ВЫШЕ, СИЛЬНЕЕ»?</a:t>
            </a:r>
          </a:p>
          <a:p>
            <a:r>
              <a:rPr lang="ru-RU" dirty="0" smtClean="0"/>
              <a:t>а) VII Олимпиада, Антверпен;</a:t>
            </a:r>
            <a:br>
              <a:rPr lang="ru-RU" dirty="0" smtClean="0"/>
            </a:br>
            <a:r>
              <a:rPr lang="ru-RU" dirty="0" smtClean="0"/>
              <a:t>б) VIII Олимпиада, Париж;</a:t>
            </a:r>
            <a:br>
              <a:rPr lang="ru-RU" dirty="0" smtClean="0"/>
            </a:br>
            <a:r>
              <a:rPr lang="ru-RU" dirty="0" smtClean="0"/>
              <a:t>в) IX Олимпиада, Амстердам.</a:t>
            </a:r>
          </a:p>
          <a:p>
            <a:endParaRPr lang="ru-RU" dirty="0"/>
          </a:p>
        </p:txBody>
      </p:sp>
      <p:pic>
        <p:nvPicPr>
          <p:cNvPr id="4" name="Picture 6" descr="http://sob.ru/upload/Image/444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475" y="3038475"/>
            <a:ext cx="38195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21. Первые зимние Олимпийские игры состоялись:</a:t>
            </a:r>
          </a:p>
          <a:p>
            <a:r>
              <a:rPr lang="ru-RU" dirty="0" smtClean="0"/>
              <a:t>а) в 1920 г. в Бельгии;</a:t>
            </a:r>
            <a:br>
              <a:rPr lang="ru-RU" dirty="0" smtClean="0"/>
            </a:br>
            <a:r>
              <a:rPr lang="ru-RU" dirty="0" smtClean="0"/>
              <a:t>б) в 1924 г. во Франции;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1926 г. в Германии;</a:t>
            </a:r>
            <a:br>
              <a:rPr lang="ru-RU" dirty="0" smtClean="0"/>
            </a:br>
            <a:r>
              <a:rPr lang="ru-RU" dirty="0" smtClean="0"/>
              <a:t>г) в 1928 г. в Швейцарии.</a:t>
            </a:r>
          </a:p>
          <a:p>
            <a:r>
              <a:rPr lang="ru-RU" dirty="0" smtClean="0"/>
              <a:t>22. Абсолютный рекорд за всю историю спорта 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 smtClean="0"/>
              <a:t>7 золотых медалей на одних Играх – установлен в Мюнхене:</a:t>
            </a:r>
          </a:p>
          <a:p>
            <a:r>
              <a:rPr lang="ru-RU" dirty="0" smtClean="0"/>
              <a:t>а) американским пловцом Марком </a:t>
            </a:r>
            <a:r>
              <a:rPr lang="ru-RU" dirty="0" err="1" smtClean="0"/>
              <a:t>Спитцем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б) бегуньей из ГДР </a:t>
            </a:r>
            <a:r>
              <a:rPr lang="ru-RU" dirty="0" err="1" smtClean="0"/>
              <a:t>Ренатой</a:t>
            </a:r>
            <a:r>
              <a:rPr lang="ru-RU" dirty="0" smtClean="0"/>
              <a:t> </a:t>
            </a:r>
            <a:r>
              <a:rPr lang="ru-RU" dirty="0" err="1" smtClean="0"/>
              <a:t>Штехер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в) советской гимнасткой Ольгой </a:t>
            </a:r>
            <a:r>
              <a:rPr lang="ru-RU" dirty="0" err="1" smtClean="0"/>
              <a:t>Корбут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23. Ирина Роднина – трехкратная олимпийская чемпионка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парном катании на коньках – победила в Олимпиадах, </a:t>
            </a:r>
            <a:endParaRPr lang="ru-RU" dirty="0" smtClean="0"/>
          </a:p>
          <a:p>
            <a:r>
              <a:rPr lang="ru-RU" dirty="0" smtClean="0"/>
              <a:t>которые </a:t>
            </a:r>
            <a:r>
              <a:rPr lang="ru-RU" dirty="0" smtClean="0"/>
              <a:t>проводились в городах:</a:t>
            </a:r>
          </a:p>
          <a:p>
            <a:r>
              <a:rPr lang="ru-RU" dirty="0" smtClean="0"/>
              <a:t>а) Инсбрук, Гренобль, Саппоро;</a:t>
            </a:r>
            <a:br>
              <a:rPr lang="ru-RU" dirty="0" smtClean="0"/>
            </a:br>
            <a:r>
              <a:rPr lang="ru-RU" dirty="0" smtClean="0"/>
              <a:t>б) Инсбрук, Лейк-Плэсид, Сараево;</a:t>
            </a:r>
            <a:br>
              <a:rPr lang="ru-RU" dirty="0" smtClean="0"/>
            </a:br>
            <a:r>
              <a:rPr lang="ru-RU" dirty="0" smtClean="0"/>
              <a:t>в) Саппоро, Инсбрук, Лейк-Плэсид.</a:t>
            </a:r>
          </a:p>
          <a:p>
            <a:r>
              <a:rPr lang="ru-RU" dirty="0" smtClean="0"/>
              <a:t>24. Лариса </a:t>
            </a:r>
            <a:r>
              <a:rPr lang="ru-RU" dirty="0" err="1" smtClean="0"/>
              <a:t>Латынина</a:t>
            </a:r>
            <a:r>
              <a:rPr lang="ru-RU" dirty="0" smtClean="0"/>
              <a:t> – рекордсменка Игр по числу завоеванных наград:</a:t>
            </a:r>
          </a:p>
          <a:p>
            <a:r>
              <a:rPr lang="ru-RU" dirty="0" smtClean="0"/>
              <a:t>а) 21 олимпийская медаль;</a:t>
            </a:r>
            <a:br>
              <a:rPr lang="ru-RU" dirty="0" smtClean="0"/>
            </a:br>
            <a:r>
              <a:rPr lang="ru-RU" dirty="0" smtClean="0"/>
              <a:t>б) 20 олимпийских медалей;</a:t>
            </a:r>
            <a:br>
              <a:rPr lang="ru-RU" dirty="0" smtClean="0"/>
            </a:br>
            <a:r>
              <a:rPr lang="ru-RU" dirty="0" smtClean="0"/>
              <a:t>в) 18 олимпийских медалей.</a:t>
            </a:r>
          </a:p>
          <a:p>
            <a:endParaRPr lang="ru-RU" dirty="0"/>
          </a:p>
        </p:txBody>
      </p:sp>
      <p:pic>
        <p:nvPicPr>
          <p:cNvPr id="9222" name="Picture 6" descr="http://savok.name/uploads/olimpiad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"/>
            <a:ext cx="3203848" cy="480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25. Людмила </a:t>
            </a:r>
            <a:r>
              <a:rPr lang="ru-RU" dirty="0" err="1" smtClean="0"/>
              <a:t>Турищева</a:t>
            </a:r>
            <a:r>
              <a:rPr lang="ru-RU" dirty="0" smtClean="0"/>
              <a:t> 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четырехкратная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олимпийская чемпионка:</a:t>
            </a:r>
          </a:p>
          <a:p>
            <a:r>
              <a:rPr lang="ru-RU" dirty="0" smtClean="0"/>
              <a:t>а) по плаванию;</a:t>
            </a:r>
            <a:br>
              <a:rPr lang="ru-RU" dirty="0" smtClean="0"/>
            </a:br>
            <a:r>
              <a:rPr lang="ru-RU" dirty="0" smtClean="0"/>
              <a:t>б) по гимнастике;</a:t>
            </a:r>
            <a:br>
              <a:rPr lang="ru-RU" dirty="0" smtClean="0"/>
            </a:br>
            <a:r>
              <a:rPr lang="ru-RU" dirty="0" smtClean="0"/>
              <a:t>в) по бегу.</a:t>
            </a:r>
          </a:p>
          <a:p>
            <a:r>
              <a:rPr lang="ru-RU" dirty="0" smtClean="0"/>
              <a:t>26. Галина Кулакова, Раиса Сметанина – </a:t>
            </a:r>
            <a:endParaRPr lang="ru-RU" dirty="0" smtClean="0"/>
          </a:p>
          <a:p>
            <a:r>
              <a:rPr lang="ru-RU" dirty="0" smtClean="0"/>
              <a:t>чемпионки </a:t>
            </a:r>
            <a:r>
              <a:rPr lang="ru-RU" dirty="0" smtClean="0"/>
              <a:t>Олимпийских Игр:</a:t>
            </a:r>
          </a:p>
          <a:p>
            <a:r>
              <a:rPr lang="ru-RU" dirty="0" smtClean="0"/>
              <a:t>а) по биатлону;</a:t>
            </a:r>
            <a:br>
              <a:rPr lang="ru-RU" dirty="0" smtClean="0"/>
            </a:br>
            <a:r>
              <a:rPr lang="ru-RU" dirty="0" smtClean="0"/>
              <a:t>б) по гимнастике;</a:t>
            </a:r>
            <a:br>
              <a:rPr lang="ru-RU" dirty="0" smtClean="0"/>
            </a:br>
            <a:r>
              <a:rPr lang="ru-RU" dirty="0" smtClean="0"/>
              <a:t>в) по лыжным гонкам;</a:t>
            </a:r>
            <a:br>
              <a:rPr lang="ru-RU" dirty="0" smtClean="0"/>
            </a:br>
            <a:r>
              <a:rPr lang="ru-RU" dirty="0" smtClean="0"/>
              <a:t>г) по плаванию.</a:t>
            </a:r>
          </a:p>
          <a:p>
            <a:r>
              <a:rPr lang="ru-RU" dirty="0" smtClean="0"/>
              <a:t>27. Валерий </a:t>
            </a:r>
            <a:r>
              <a:rPr lang="ru-RU" dirty="0" err="1" smtClean="0"/>
              <a:t>Борзов</a:t>
            </a:r>
            <a:r>
              <a:rPr lang="ru-RU" dirty="0" smtClean="0"/>
              <a:t>, Валерий Брумель 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чемпионы Олимпийских Игр:</a:t>
            </a:r>
          </a:p>
          <a:p>
            <a:r>
              <a:rPr lang="ru-RU" dirty="0" smtClean="0"/>
              <a:t>а) по хоккею;</a:t>
            </a:r>
            <a:br>
              <a:rPr lang="ru-RU" dirty="0" smtClean="0"/>
            </a:br>
            <a:r>
              <a:rPr lang="ru-RU" dirty="0" smtClean="0"/>
              <a:t>б) по боксу;</a:t>
            </a:r>
            <a:br>
              <a:rPr lang="ru-RU" dirty="0" smtClean="0"/>
            </a:br>
            <a:r>
              <a:rPr lang="ru-RU" dirty="0" smtClean="0"/>
              <a:t>в) по легкой атлетике;</a:t>
            </a:r>
            <a:br>
              <a:rPr lang="ru-RU" dirty="0" smtClean="0"/>
            </a:br>
            <a:r>
              <a:rPr lang="ru-RU" dirty="0" smtClean="0"/>
              <a:t>г) по плаванию.</a:t>
            </a:r>
          </a:p>
          <a:p>
            <a:r>
              <a:rPr lang="ru-RU" dirty="0" smtClean="0"/>
              <a:t>28. В каком году Игры проводились в нашей стране?</a:t>
            </a:r>
          </a:p>
          <a:p>
            <a:r>
              <a:rPr lang="ru-RU" dirty="0" smtClean="0"/>
              <a:t>а) Олимпийские Игры планировалось провести в 1944 г., но они были отменены </a:t>
            </a:r>
            <a:r>
              <a:rPr lang="ru-RU" dirty="0" err="1" smtClean="0"/>
              <a:t>изза</a:t>
            </a:r>
            <a:r>
              <a:rPr lang="ru-RU" dirty="0" smtClean="0"/>
              <a:t> Второй мировой войны;</a:t>
            </a:r>
            <a:br>
              <a:rPr lang="ru-RU" dirty="0" smtClean="0"/>
            </a:br>
            <a:r>
              <a:rPr lang="ru-RU" dirty="0" smtClean="0"/>
              <a:t>б) в 1976 г. на Кавказе, в Красной Поляне, проводились XII зимние Олимпийские игры;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1980 г. в Москве проводились XXII Олимпийские игры;</a:t>
            </a:r>
            <a:br>
              <a:rPr lang="ru-RU" dirty="0" smtClean="0"/>
            </a:br>
            <a:r>
              <a:rPr lang="ru-RU" dirty="0" smtClean="0"/>
              <a:t>г) в нашей стране Олимпийские игры пока еще не проводились.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://sochi.igid.ru/img/upload/photos/b08fc861f7677b5fc783fd30daeac9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65" y="0"/>
            <a:ext cx="5064135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старину, в античном мире,</a:t>
            </a:r>
            <a:br>
              <a:rPr lang="ru-RU" dirty="0" smtClean="0"/>
            </a:br>
            <a:r>
              <a:rPr lang="ru-RU" dirty="0" smtClean="0"/>
              <a:t>Двадцать шесть веков назад,</a:t>
            </a:r>
            <a:br>
              <a:rPr lang="ru-RU" dirty="0" smtClean="0"/>
            </a:br>
            <a:r>
              <a:rPr lang="ru-RU" dirty="0" smtClean="0"/>
              <a:t>Города не жили в мире,</a:t>
            </a:r>
            <a:br>
              <a:rPr lang="ru-RU" dirty="0" smtClean="0"/>
            </a:br>
            <a:r>
              <a:rPr lang="ru-RU" dirty="0" smtClean="0"/>
              <a:t>Шёл войной на брата брат.</a:t>
            </a:r>
            <a:br>
              <a:rPr lang="ru-RU" dirty="0" smtClean="0"/>
            </a:br>
            <a:r>
              <a:rPr lang="ru-RU" dirty="0" smtClean="0"/>
              <a:t>И мудрейшие решили:</a:t>
            </a:r>
            <a:br>
              <a:rPr lang="ru-RU" dirty="0" smtClean="0"/>
            </a:br>
            <a:r>
              <a:rPr lang="ru-RU" dirty="0" smtClean="0"/>
              <a:t>Ссоры вечные страшны,</a:t>
            </a:r>
            <a:br>
              <a:rPr lang="ru-RU" dirty="0" smtClean="0"/>
            </a:br>
            <a:r>
              <a:rPr lang="ru-RU" dirty="0" smtClean="0"/>
              <a:t>Можно в смелости и силе</a:t>
            </a:r>
            <a:br>
              <a:rPr lang="ru-RU" dirty="0" smtClean="0"/>
            </a:br>
            <a:r>
              <a:rPr lang="ru-RU" dirty="0" smtClean="0"/>
              <a:t>Состязаться без войны!</a:t>
            </a:r>
            <a:br>
              <a:rPr lang="ru-RU" dirty="0" smtClean="0"/>
            </a:br>
            <a:r>
              <a:rPr lang="ru-RU" dirty="0" smtClean="0"/>
              <a:t>Пусть в Олимпию прибудет,</a:t>
            </a:r>
            <a:br>
              <a:rPr lang="ru-RU" dirty="0" smtClean="0"/>
            </a:br>
            <a:r>
              <a:rPr lang="ru-RU" dirty="0" smtClean="0"/>
              <a:t>Кто отважен и силён;</a:t>
            </a:r>
            <a:br>
              <a:rPr lang="ru-RU" dirty="0" smtClean="0"/>
            </a:br>
            <a:r>
              <a:rPr lang="ru-RU" dirty="0" smtClean="0"/>
              <a:t>Для сражений мирных будет</a:t>
            </a:r>
            <a:br>
              <a:rPr lang="ru-RU" dirty="0" smtClean="0"/>
            </a:br>
            <a:r>
              <a:rPr lang="ru-RU" dirty="0" smtClean="0"/>
              <a:t>Полем боя – стадион!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8914" name="Picture 2" descr="http://olimpiada-2008.ru/images/greek_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306650" cy="3376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861048"/>
            <a:ext cx="8244408" cy="2996952"/>
          </a:xfrm>
        </p:spPr>
        <p:txBody>
          <a:bodyPr>
            <a:normAutofit fontScale="55000" lnSpcReduction="20000"/>
          </a:bodyPr>
          <a:lstStyle/>
          <a:p>
            <a:pPr marL="0" indent="354013" algn="just">
              <a:buNone/>
            </a:pPr>
            <a:r>
              <a:rPr lang="ru-RU" b="1" dirty="0" smtClean="0"/>
              <a:t> О</a:t>
            </a:r>
            <a:r>
              <a:rPr lang="ru-RU" dirty="0" smtClean="0"/>
              <a:t>лимпийские игры были одним из наиболее почитаемых общественных празднеств древней Греции (Эллады), а позднее и всего античного мира. По греческим сказаниям, основателем Олимпийских игр был сказочный герой Геракл. Первые достоверные сведения об играх относятся к VIII в. до н. э. - это запись имен победителей состязаний, происходивших в 776 г. до н. э. Олимпийские игры проводились один раз в четыре года в "священном" для древних греков округе </a:t>
            </a:r>
            <a:r>
              <a:rPr lang="ru-RU" dirty="0" err="1" smtClean="0"/>
              <a:t>Альтис</a:t>
            </a:r>
            <a:r>
              <a:rPr lang="ru-RU" dirty="0" smtClean="0"/>
              <a:t>, который назывался также Олимпия (</a:t>
            </a:r>
            <a:r>
              <a:rPr lang="ru-RU" dirty="0" err="1" smtClean="0"/>
              <a:t>сев.-зап</a:t>
            </a:r>
            <a:r>
              <a:rPr lang="ru-RU" dirty="0" smtClean="0"/>
              <a:t>. Пелопоннес). Игры продолжались пять дней. Они начинались торжественным шествием и жертвоприношениями в честь бога Зевса. Затем на измеренном поле (по-гречески - "стадионе"), который вмещал до 40 тыс. зрителей, происходили спортивные состязания. </a:t>
            </a:r>
            <a:endParaRPr lang="ru-RU" dirty="0"/>
          </a:p>
        </p:txBody>
      </p:sp>
      <p:pic>
        <p:nvPicPr>
          <p:cNvPr id="21506" name="Picture 2" descr="http://www.hellados.ru/gallery/pic/heracles_ath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12445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Возрождение Олимпийских игр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293096"/>
            <a:ext cx="8388424" cy="2088232"/>
          </a:xfrm>
        </p:spPr>
        <p:txBody>
          <a:bodyPr>
            <a:normAutofit fontScale="62500" lnSpcReduction="20000"/>
          </a:bodyPr>
          <a:lstStyle/>
          <a:p>
            <a:pPr marL="0" indent="266700" algn="just">
              <a:buNone/>
            </a:pPr>
            <a:r>
              <a:rPr lang="ru-RU" dirty="0" smtClean="0"/>
              <a:t>Олимпийская идея и после запрета античных состязаний не исчезла насовсем. Например, в Англии в течение XVII века неоднократно проводились «олимпийские» соревнования и состязания. Позже похожие соревнования организовывались во Франции и Греции. Тем не менее, это были небольшие мероприятия, носившие, в лучшем случае, региональный характер. Первыми настоящими предшественниками современных Олимпийских игр являются «Олимпии», которые проводились регулярно в период 1859—1888 годов. Идея возрождения Олимпийских игр в Греции принадлежала поэту </a:t>
            </a:r>
            <a:r>
              <a:rPr lang="ru-RU" dirty="0" err="1" smtClean="0"/>
              <a:t>Панайотису</a:t>
            </a:r>
            <a:r>
              <a:rPr lang="ru-RU" dirty="0" smtClean="0"/>
              <a:t> </a:t>
            </a:r>
            <a:r>
              <a:rPr lang="ru-RU" dirty="0" err="1" smtClean="0"/>
              <a:t>Суцосу</a:t>
            </a:r>
            <a:r>
              <a:rPr lang="ru-RU" dirty="0" smtClean="0"/>
              <a:t>, воплотил её в жизнь общественный деятель </a:t>
            </a:r>
            <a:r>
              <a:rPr lang="ru-RU" dirty="0" err="1" smtClean="0"/>
              <a:t>Евангелис</a:t>
            </a:r>
            <a:r>
              <a:rPr lang="ru-RU" dirty="0" smtClean="0"/>
              <a:t> </a:t>
            </a:r>
            <a:r>
              <a:rPr lang="ru-RU" dirty="0" err="1" smtClean="0"/>
              <a:t>Заппас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7890" name="Picture 2" descr="http://cdn1.img22.ria.ru/images/91647/55/91647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715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shagazeta.ch/sites/default/files/articles0/1578716_10_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Возрождение Олимпийских игр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402832" cy="456937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Одновременно с этим, он хотел преодолеть национальный эгоизм и сделать вклад в борьбу за мир и международное взаимопонимание. «Молодежь мира» должна была мериться силами в спортивных состязаниях, а не на полях битв. Возрождение Олимпийских игр казалось в его глазах лучшим решением, чтобы достичь обеих целей.</a:t>
            </a:r>
          </a:p>
          <a:p>
            <a:r>
              <a:rPr lang="ru-RU" dirty="0" smtClean="0"/>
              <a:t>На конгрессе, проведённом 16-23 июня 1894 года в Сорбонне (Парижский университет), он представил свои мысли и идеи международной публике. В последний день конгресса было принято решение о том, что </a:t>
            </a:r>
            <a:r>
              <a:rPr lang="ru-RU" b="1" dirty="0" smtClean="0"/>
              <a:t>первые Олимпийские Игры современности</a:t>
            </a:r>
            <a:r>
              <a:rPr lang="ru-RU" dirty="0" smtClean="0"/>
              <a:t> должны состояться в 1896 году в Афинах, в стране-родоначальнице Игр — Греции. Чтобы организовать проведение Игр, был основан Международный олимпийски комитет (МОК). Первым президентом Комитета стал </a:t>
            </a:r>
            <a:r>
              <a:rPr lang="ru-RU" dirty="0" err="1" smtClean="0"/>
              <a:t>грекДеметриус</a:t>
            </a:r>
            <a:r>
              <a:rPr lang="ru-RU" dirty="0" smtClean="0"/>
              <a:t> </a:t>
            </a:r>
            <a:r>
              <a:rPr lang="ru-RU" dirty="0" err="1" smtClean="0"/>
              <a:t>Викелас</a:t>
            </a:r>
            <a:r>
              <a:rPr lang="ru-RU" dirty="0" smtClean="0"/>
              <a:t>, который был президентом до окончания I Олимпийских Игр 1896 года. Генеральным секретарём стал барон Пьер де Кубертен.</a:t>
            </a:r>
          </a:p>
          <a:p>
            <a:endParaRPr lang="ru-RU" dirty="0"/>
          </a:p>
        </p:txBody>
      </p:sp>
      <p:pic>
        <p:nvPicPr>
          <p:cNvPr id="35846" name="Picture 6" descr="Летние Олимпийские игры 1896 года 100 мет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700820" cy="3419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797152"/>
            <a:ext cx="8316416" cy="2060848"/>
          </a:xfrm>
        </p:spPr>
        <p:txBody>
          <a:bodyPr>
            <a:normAutofit fontScale="62500" lnSpcReduction="20000"/>
          </a:bodyPr>
          <a:lstStyle/>
          <a:p>
            <a:pPr marL="0" indent="261938" algn="just">
              <a:buNone/>
            </a:pPr>
            <a:r>
              <a:rPr lang="ru-RU" dirty="0" smtClean="0"/>
              <a:t>В 1766, в результате археологических раскопок в Олимпии, были обнаружены спортивные и храмовые сооружения. В 1875 археологические исследования и раскопки продолжились под немецким руководством. В то время в Европе были в моде романтическо-идеалистические представления об античности. Желание возродить олимпийское мышление и культуру распространилось довольно быстро по всей Европе. Французский барон Пьер де Кубертен , осмысливая впоследствии вклад Франции, сказал: «Германия раскопала то, что осталось от древней Олимпии. Почему Франция не может восстановить старое величие?».</a:t>
            </a:r>
          </a:p>
          <a:p>
            <a:endParaRPr lang="ru-RU" dirty="0"/>
          </a:p>
        </p:txBody>
      </p:sp>
      <p:pic>
        <p:nvPicPr>
          <p:cNvPr id="40962" name="Picture 2" descr="http://img4.tourbina.ru/photos.4/8/4/1/6/3/1536148/big.photo/Akropol-Drevniy-stad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624736" cy="4436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so-online.ru/image/%7B79472d97-50d8-4b8a-b2ee-fc6af69d2e1c%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979" cy="630932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4221088"/>
            <a:ext cx="9144000" cy="26369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1913 году появилась олимпийская символика. Официальный логотип (эмблема) Олимпийских Игр состоит из пяти сцепленных между собой кругов или колец. Этот символ был разработан основателем современных Олимпийских Игр Пьером де Кубертеном в 1913 году под впечатлением от подобных символов на древнегреческих предметах. Считается, что пять колец – символ пяти континентов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Синий - Европа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Черный - Африка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Красный - Америка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Желтый - Азия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Зеленый - Австралия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lpindustria.ru/UserFiles/olimpiada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"/>
            <a:ext cx="5292080" cy="24218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301608" cy="4509120"/>
          </a:xfrm>
        </p:spPr>
        <p:txBody>
          <a:bodyPr>
            <a:normAutofit fontScale="70000" lnSpcReduction="20000"/>
          </a:bodyPr>
          <a:lstStyle/>
          <a:p>
            <a:pPr marL="363538" indent="-363538">
              <a:buAutoNum type="arabicPeriod"/>
            </a:pPr>
            <a:r>
              <a:rPr lang="ru-RU" dirty="0" smtClean="0"/>
              <a:t>Древнегреческие </a:t>
            </a:r>
            <a:r>
              <a:rPr lang="ru-RU" dirty="0" smtClean="0"/>
              <a:t>Олимпийские игры праздновались</a:t>
            </a:r>
            <a:r>
              <a:rPr lang="ru-RU" dirty="0" smtClean="0"/>
              <a:t>:</a:t>
            </a:r>
          </a:p>
          <a:p>
            <a:pPr marL="449263" indent="0">
              <a:buNone/>
            </a:pPr>
            <a:r>
              <a:rPr lang="ru-RU" dirty="0" smtClean="0"/>
              <a:t>а) в Олимпии;</a:t>
            </a:r>
            <a:br>
              <a:rPr lang="ru-RU" dirty="0" smtClean="0"/>
            </a:br>
            <a:r>
              <a:rPr lang="ru-RU" dirty="0" smtClean="0"/>
              <a:t>б) в Афинах;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Марафоне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2. Первые достоверно известные Олимпийские игры состоялись:</a:t>
            </a:r>
          </a:p>
          <a:p>
            <a:r>
              <a:rPr lang="ru-RU" dirty="0" smtClean="0"/>
              <a:t>а) в 700 году до н. э.;</a:t>
            </a:r>
            <a:br>
              <a:rPr lang="ru-RU" dirty="0" smtClean="0"/>
            </a:br>
            <a:r>
              <a:rPr lang="ru-RU" dirty="0" smtClean="0"/>
              <a:t>б) в 725 году до н. э.;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776 году до н. э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Победителем первых Олимпийских игр был: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Пелопс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Эномай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Короибос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396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Классный час: «История олимпийских игр».</vt:lpstr>
      <vt:lpstr>Слайд 2</vt:lpstr>
      <vt:lpstr>Слайд 3</vt:lpstr>
      <vt:lpstr>Возрождение Олимпийских игр.</vt:lpstr>
      <vt:lpstr>Слайд 5</vt:lpstr>
      <vt:lpstr>Возрождение Олимпийских игр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игр</dc:title>
  <cp:lastModifiedBy>Admin</cp:lastModifiedBy>
  <cp:revision>20</cp:revision>
  <dcterms:modified xsi:type="dcterms:W3CDTF">2014-01-26T14:10:14Z</dcterms:modified>
</cp:coreProperties>
</file>