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266" r:id="rId3"/>
    <p:sldId id="268" r:id="rId4"/>
    <p:sldId id="265" r:id="rId5"/>
    <p:sldId id="267" r:id="rId6"/>
    <p:sldId id="272" r:id="rId7"/>
    <p:sldId id="278" r:id="rId8"/>
    <p:sldId id="281" r:id="rId9"/>
    <p:sldId id="277" r:id="rId10"/>
    <p:sldId id="293" r:id="rId11"/>
    <p:sldId id="297" r:id="rId12"/>
    <p:sldId id="303" r:id="rId13"/>
    <p:sldId id="314" r:id="rId14"/>
    <p:sldId id="315" r:id="rId15"/>
    <p:sldId id="295" r:id="rId16"/>
    <p:sldId id="298" r:id="rId17"/>
    <p:sldId id="301" r:id="rId18"/>
    <p:sldId id="313" r:id="rId19"/>
    <p:sldId id="31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9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5E5D4-4C2E-4170-948D-C79CF0623AA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315C3-2806-4817-87C7-12CD23861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53EC-1444-4ADF-9A6C-94190090C4D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B52D-8372-4DDA-B53A-623814BDC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51202" name="Picture 2" descr="C:\Documents and Settings\Kiska\Рабочий стол\Новочеркасск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6715140" cy="482204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37890" name="Picture 2" descr="C:\Documents and Settings\Kiska\Рабочий стол\Новочеркасск\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8143900" cy="473809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41986" name="Picture 2" descr="C:\Documents and Settings\Kiska\Рабочий стол\Новочеркасск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6858048" cy="48041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261"/>
          </a:xfrm>
          <a:prstGeom prst="rect">
            <a:avLst/>
          </a:prstGeom>
          <a:noFill/>
        </p:spPr>
      </p:pic>
      <p:pic>
        <p:nvPicPr>
          <p:cNvPr id="48130" name="Picture 2" descr="C:\Documents and Settings\Kiska\Рабочий стол\Новочеркасск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6572296" cy="48220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59394" name="Picture 2" descr="C:\Documents and Settings\Kiska\Рабочий стол\Новочеркасск\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5"/>
            <a:ext cx="6643734" cy="46434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60418" name="Picture 2" descr="C:\Documents and Settings\Kiska\Рабочий стол\Новочеркасск\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664373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39938" name="Picture 2" descr="C:\Documents and Settings\Kiska\Рабочий стол\Новочеркасск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678661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43010" name="Picture 2" descr="C:\Documents and Settings\Kiska\Рабочий стол\Новочеркасск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685804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46082" name="Picture 2" descr="C:\Documents and Settings\Kiska\Рабочий стол\Новочеркасск\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6715172" cy="483808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58370" name="Picture 2" descr="C:\Documents and Settings\Kiska\Рабочий стол\Новочеркасск\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6572296" cy="47863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57346" name="Picture 2" descr="C:\Documents and Settings\Kiska\Рабочий стол\Новочеркасск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6715140" cy="467916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2261"/>
            <a:ext cx="9448800" cy="6870261"/>
          </a:xfrm>
          <a:prstGeom prst="rect">
            <a:avLst/>
          </a:prstGeom>
          <a:noFill/>
        </p:spPr>
      </p:pic>
      <p:pic>
        <p:nvPicPr>
          <p:cNvPr id="10242" name="Picture 2" descr="C:\Documents and Settings\Kiska\Рабочий стол\Новочеркасск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8715404" cy="471490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2261"/>
            <a:ext cx="9448800" cy="6870261"/>
          </a:xfrm>
          <a:prstGeom prst="rect">
            <a:avLst/>
          </a:prstGeom>
          <a:noFill/>
        </p:spPr>
      </p:pic>
      <p:pic>
        <p:nvPicPr>
          <p:cNvPr id="12290" name="Picture 2" descr="C:\Documents and Settings\Kiska\Рабочий стол\Новочеркасск\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41113"/>
            <a:ext cx="8286808" cy="4802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9218" name="Picture 2" descr="C:\Documents and Settings\Kiska\Рабочий стол\Новочеркасск\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142" y="1071545"/>
            <a:ext cx="8360261" cy="46434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11266" name="Picture 2" descr="C:\Documents and Settings\Kiska\Рабочий стол\Новочеркасск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807249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16386" name="Picture 2" descr="C:\Documents and Settings\Kiska\Рабочий стол\Новочеркасск\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000109"/>
            <a:ext cx="8143931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22530" name="Picture 2" descr="C:\Documents and Settings\Kiska\Рабочий стол\Новочеркасск\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69024"/>
            <a:ext cx="8143932" cy="472598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25602" name="Picture 2" descr="C:\Documents and Settings\Kiska\Рабочий стол\Новочеркасск\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8072494" cy="476848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43cc00dc04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61"/>
            <a:ext cx="9144000" cy="6870261"/>
          </a:xfrm>
          <a:prstGeom prst="rect">
            <a:avLst/>
          </a:prstGeom>
          <a:noFill/>
        </p:spPr>
      </p:pic>
      <p:pic>
        <p:nvPicPr>
          <p:cNvPr id="21506" name="Picture 2" descr="C:\Documents and Settings\Kiska\Рабочий стол\Новочеркасск\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11828"/>
            <a:ext cx="8143932" cy="4746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UserXP</cp:lastModifiedBy>
  <cp:revision>30</cp:revision>
  <dcterms:created xsi:type="dcterms:W3CDTF">2011-01-07T08:56:23Z</dcterms:created>
  <dcterms:modified xsi:type="dcterms:W3CDTF">2014-01-26T14:43:28Z</dcterms:modified>
</cp:coreProperties>
</file>