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401C959-ACC3-475F-A504-8435500AB346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FF534E1-3021-406D-92AA-D59E9A81555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1C959-ACC3-475F-A504-8435500AB346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534E1-3021-406D-92AA-D59E9A8155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1C959-ACC3-475F-A504-8435500AB346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534E1-3021-406D-92AA-D59E9A8155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401C959-ACC3-475F-A504-8435500AB346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FF534E1-3021-406D-92AA-D59E9A81555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401C959-ACC3-475F-A504-8435500AB346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FF534E1-3021-406D-92AA-D59E9A81555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1C959-ACC3-475F-A504-8435500AB346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534E1-3021-406D-92AA-D59E9A81555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1C959-ACC3-475F-A504-8435500AB346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534E1-3021-406D-92AA-D59E9A81555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01C959-ACC3-475F-A504-8435500AB346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FF534E1-3021-406D-92AA-D59E9A81555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1C959-ACC3-475F-A504-8435500AB346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534E1-3021-406D-92AA-D59E9A8155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401C959-ACC3-475F-A504-8435500AB346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FF534E1-3021-406D-92AA-D59E9A815551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01C959-ACC3-475F-A504-8435500AB346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FF534E1-3021-406D-92AA-D59E9A815551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401C959-ACC3-475F-A504-8435500AB346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FF534E1-3021-406D-92AA-D59E9A81555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amazing-animations.com/sports/animations/badminton6.gif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hyperlink" Target="http://yannick.sor.free.fr/images/badminton.gi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5.cpcache.com/product_zoom/390243645v0_480x480_Front_padToSquare-true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-27384"/>
            <a:ext cx="6172200" cy="1894362"/>
          </a:xfrm>
        </p:spPr>
        <p:txBody>
          <a:bodyPr>
            <a:normAutofit/>
          </a:bodyPr>
          <a:lstStyle/>
          <a:p>
            <a:r>
              <a:rPr lang="ru-RU" sz="3600" i="1" dirty="0" smtClean="0"/>
              <a:t>Обучение передаче в бадминтоне</a:t>
            </a:r>
            <a:endParaRPr lang="ru-RU" sz="36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6161856"/>
            <a:ext cx="6172200" cy="1371600"/>
          </a:xfrm>
        </p:spPr>
        <p:txBody>
          <a:bodyPr/>
          <a:lstStyle/>
          <a:p>
            <a:r>
              <a:rPr lang="ru-RU" dirty="0" err="1" smtClean="0"/>
              <a:t>Абдульманова</a:t>
            </a:r>
            <a:r>
              <a:rPr lang="ru-RU" dirty="0" smtClean="0"/>
              <a:t> </a:t>
            </a:r>
            <a:r>
              <a:rPr lang="ru-RU" dirty="0" err="1" smtClean="0"/>
              <a:t>Сабина</a:t>
            </a:r>
            <a:r>
              <a:rPr lang="ru-RU" dirty="0" smtClean="0"/>
              <a:t> 9а</a:t>
            </a:r>
            <a:endParaRPr lang="ru-RU" dirty="0"/>
          </a:p>
        </p:txBody>
      </p:sp>
      <p:pic>
        <p:nvPicPr>
          <p:cNvPr id="4" name="Picture 2" descr="Картинка 2 из 1395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3861048"/>
            <a:ext cx="3214687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Картинка 138 из 159540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5696" y="1299956"/>
            <a:ext cx="5976664" cy="4337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Show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7453"/>
            <a:ext cx="8748464" cy="6170547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4" name="Picture 2" descr="Картинка 114 из 141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188640"/>
            <a:ext cx="244827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подачи в бадминтоне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Подача производится из правой или левой зоны подачи в зависимости от счета. </a:t>
            </a:r>
            <a:r>
              <a:rPr lang="ru-RU" i="1" dirty="0" smtClean="0">
                <a:solidFill>
                  <a:srgbClr val="7030A0"/>
                </a:solidFill>
              </a:rPr>
              <a:t>Волан</a:t>
            </a:r>
            <a:r>
              <a:rPr lang="ru-RU" dirty="0" smtClean="0"/>
              <a:t> должен </a:t>
            </a:r>
            <a:r>
              <a:rPr lang="ru-RU" i="1" dirty="0" smtClean="0">
                <a:solidFill>
                  <a:srgbClr val="7030A0"/>
                </a:solidFill>
              </a:rPr>
              <a:t>лететь по диагонали </a:t>
            </a:r>
            <a:r>
              <a:rPr lang="ru-RU" dirty="0" smtClean="0"/>
              <a:t>в зону подачи соперника. </a:t>
            </a:r>
          </a:p>
          <a:p>
            <a:r>
              <a:rPr lang="ru-RU" dirty="0" smtClean="0"/>
              <a:t>Подача по правилам производится снизу вверх, волан при этом в момент подачи должен находиться </a:t>
            </a:r>
            <a:r>
              <a:rPr lang="ru-RU" i="1" dirty="0" smtClean="0">
                <a:solidFill>
                  <a:srgbClr val="7030A0"/>
                </a:solidFill>
              </a:rPr>
              <a:t>ниже уровня нижнего ребра</a:t>
            </a:r>
            <a:r>
              <a:rPr lang="ru-RU" dirty="0" smtClean="0"/>
              <a:t>, а вся голова ракетки быть заметно ниже кисти, которой держат ракетку.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445c76daaf99133f7707357087c634e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0898" y="0"/>
            <a:ext cx="6123600" cy="6858000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7030A0"/>
                </a:solidFill>
              </a:rPr>
              <a:t>При правильной подаче:</a:t>
            </a:r>
            <a:br>
              <a:rPr lang="ru-RU" i="1" dirty="0" smtClean="0">
                <a:solidFill>
                  <a:srgbClr val="7030A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i="1" dirty="0" smtClean="0"/>
              <a:t>Никакая </a:t>
            </a:r>
            <a:r>
              <a:rPr lang="ru-RU" i="1" dirty="0" smtClean="0"/>
              <a:t>сторона не должна допускать чрезмерной задержки выполнения подачи, когда подающий и принимающий игроки заняли свои позиции</a:t>
            </a:r>
          </a:p>
          <a:p>
            <a:pPr>
              <a:lnSpc>
                <a:spcPct val="80000"/>
              </a:lnSpc>
            </a:pPr>
            <a:r>
              <a:rPr lang="ru-RU" i="1" dirty="0" smtClean="0"/>
              <a:t>Подающий и принимающий должны стоять в пределах диагонально расположенных полей подачи, не касаясь линий, ограничивающих эти поля</a:t>
            </a:r>
          </a:p>
          <a:p>
            <a:pPr>
              <a:lnSpc>
                <a:spcPct val="80000"/>
              </a:lnSpc>
            </a:pPr>
            <a:r>
              <a:rPr lang="ru-RU" i="1" dirty="0" smtClean="0"/>
              <a:t>Ракетка подающего должна первоначально ударить по головке волана</a:t>
            </a:r>
          </a:p>
          <a:p>
            <a:pPr>
              <a:lnSpc>
                <a:spcPct val="80000"/>
              </a:lnSpc>
            </a:pPr>
            <a:r>
              <a:rPr lang="ru-RU" i="1" dirty="0" smtClean="0"/>
              <a:t>Весь волан должен находиться ниже талии подающего в момент соударения с ракеткой подающего</a:t>
            </a:r>
          </a:p>
          <a:p>
            <a:pPr>
              <a:lnSpc>
                <a:spcPct val="80000"/>
              </a:lnSpc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</TotalTime>
  <Words>129</Words>
  <Application>Microsoft Office PowerPoint</Application>
  <PresentationFormat>Экран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Эркер</vt:lpstr>
      <vt:lpstr>Обучение передаче в бадминтоне</vt:lpstr>
      <vt:lpstr>Правила подачи в бадминтоне</vt:lpstr>
      <vt:lpstr>При правильной подаче: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передаче в бадминтоне</dc:title>
  <dc:creator>admin</dc:creator>
  <cp:lastModifiedBy>admin</cp:lastModifiedBy>
  <cp:revision>3</cp:revision>
  <dcterms:created xsi:type="dcterms:W3CDTF">2014-03-22T07:28:50Z</dcterms:created>
  <dcterms:modified xsi:type="dcterms:W3CDTF">2014-03-22T07:42:34Z</dcterms:modified>
</cp:coreProperties>
</file>