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70" r:id="rId6"/>
    <p:sldId id="271" r:id="rId7"/>
    <p:sldId id="272" r:id="rId8"/>
    <p:sldId id="273" r:id="rId9"/>
    <p:sldId id="274" r:id="rId10"/>
    <p:sldId id="275" r:id="rId11"/>
    <p:sldId id="257" r:id="rId12"/>
    <p:sldId id="259" r:id="rId13"/>
    <p:sldId id="258" r:id="rId14"/>
    <p:sldId id="260" r:id="rId15"/>
    <p:sldId id="261" r:id="rId16"/>
    <p:sldId id="263" r:id="rId17"/>
    <p:sldId id="276" r:id="rId18"/>
    <p:sldId id="277" r:id="rId19"/>
    <p:sldId id="278" r:id="rId20"/>
    <p:sldId id="279" r:id="rId21"/>
    <p:sldId id="280" r:id="rId22"/>
    <p:sldId id="296" r:id="rId23"/>
    <p:sldId id="281" r:id="rId24"/>
    <p:sldId id="282" r:id="rId25"/>
    <p:sldId id="297" r:id="rId26"/>
    <p:sldId id="298" r:id="rId27"/>
    <p:sldId id="299" r:id="rId28"/>
    <p:sldId id="300" r:id="rId29"/>
    <p:sldId id="301" r:id="rId30"/>
    <p:sldId id="284" r:id="rId31"/>
    <p:sldId id="265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57FFF"/>
    <a:srgbClr val="CC00CC"/>
    <a:srgbClr val="EF720B"/>
    <a:srgbClr val="F79B4F"/>
    <a:srgbClr val="6F4001"/>
    <a:srgbClr val="CC9900"/>
    <a:srgbClr val="F7E289"/>
    <a:srgbClr val="FF9E1D"/>
    <a:srgbClr val="D68B1C"/>
    <a:srgbClr val="D0962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78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579A27-006B-44A7-A6C4-A987DCE8613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6B1D97F7-28DF-4873-BDA9-66EADFCC3294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0066"/>
              </a:solidFill>
            </a:rPr>
            <a:t>Обеспечение возможностей обучающегося самостоятельно осуществлять деятельность учения</a:t>
          </a:r>
          <a:r>
            <a:rPr lang="ru-RU" sz="1400" dirty="0" smtClean="0">
              <a:solidFill>
                <a:srgbClr val="000066"/>
              </a:solidFill>
            </a:rPr>
            <a:t>.</a:t>
          </a:r>
          <a:endParaRPr lang="ru-RU" sz="1400" dirty="0"/>
        </a:p>
      </dgm:t>
    </dgm:pt>
    <dgm:pt modelId="{283F1FFF-CA2B-4DAB-87C5-DB938E72210E}" type="parTrans" cxnId="{2C96A4FC-D02F-442B-ADFF-26554CE71F92}">
      <dgm:prSet/>
      <dgm:spPr/>
      <dgm:t>
        <a:bodyPr/>
        <a:lstStyle/>
        <a:p>
          <a:endParaRPr lang="ru-RU"/>
        </a:p>
      </dgm:t>
    </dgm:pt>
    <dgm:pt modelId="{82D77338-1F17-489F-8099-2B0E027F5A98}" type="sibTrans" cxnId="{2C96A4FC-D02F-442B-ADFF-26554CE71F92}">
      <dgm:prSet/>
      <dgm:spPr/>
      <dgm:t>
        <a:bodyPr/>
        <a:lstStyle/>
        <a:p>
          <a:endParaRPr lang="ru-RU"/>
        </a:p>
      </dgm:t>
    </dgm:pt>
    <dgm:pt modelId="{07249792-9DFD-4739-90CF-8F79DCD87700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0066"/>
              </a:solidFill>
            </a:rPr>
            <a:t>Искать и использовать   необходимые средства и способы достижения целей.</a:t>
          </a:r>
          <a:endParaRPr lang="ru-RU" sz="1800" dirty="0"/>
        </a:p>
      </dgm:t>
    </dgm:pt>
    <dgm:pt modelId="{B8FB9EFA-F58B-443D-9B17-A67238AB063B}" type="parTrans" cxnId="{1A0ADAF6-3EC5-492D-8D7B-829042EF6EF2}">
      <dgm:prSet/>
      <dgm:spPr/>
      <dgm:t>
        <a:bodyPr/>
        <a:lstStyle/>
        <a:p>
          <a:endParaRPr lang="ru-RU"/>
        </a:p>
      </dgm:t>
    </dgm:pt>
    <dgm:pt modelId="{E07C97F9-7366-426F-8ECA-C3A988FA6CAD}" type="sibTrans" cxnId="{1A0ADAF6-3EC5-492D-8D7B-829042EF6EF2}">
      <dgm:prSet/>
      <dgm:spPr/>
      <dgm:t>
        <a:bodyPr/>
        <a:lstStyle/>
        <a:p>
          <a:endParaRPr lang="ru-RU"/>
        </a:p>
      </dgm:t>
    </dgm:pt>
    <dgm:pt modelId="{7496D79E-736D-4B64-B8A6-232569B39F74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0066"/>
              </a:solidFill>
            </a:rPr>
            <a:t>Создание условий для гармоничного развития личности и её самореализации на основе готовности к непрерывному образованию.</a:t>
          </a:r>
          <a:endParaRPr lang="ru-RU" sz="1800" dirty="0"/>
        </a:p>
      </dgm:t>
    </dgm:pt>
    <dgm:pt modelId="{9678D9CC-60B3-4D83-93D3-ABE16F8E900A}" type="parTrans" cxnId="{5031C076-0926-420C-BC53-493712862E12}">
      <dgm:prSet/>
      <dgm:spPr/>
      <dgm:t>
        <a:bodyPr/>
        <a:lstStyle/>
        <a:p>
          <a:endParaRPr lang="ru-RU"/>
        </a:p>
      </dgm:t>
    </dgm:pt>
    <dgm:pt modelId="{07C0A8EA-E602-403A-A14E-E78951935559}" type="sibTrans" cxnId="{5031C076-0926-420C-BC53-493712862E12}">
      <dgm:prSet/>
      <dgm:spPr/>
      <dgm:t>
        <a:bodyPr/>
        <a:lstStyle/>
        <a:p>
          <a:endParaRPr lang="ru-RU"/>
        </a:p>
      </dgm:t>
    </dgm:pt>
    <dgm:pt modelId="{B8B64BF0-96B1-48CD-BA42-9BB6CFE70423}">
      <dgm:prSet custT="1"/>
      <dgm:spPr/>
      <dgm:t>
        <a:bodyPr/>
        <a:lstStyle/>
        <a:p>
          <a:r>
            <a:rPr lang="ru-RU" sz="1800" dirty="0" smtClean="0">
              <a:solidFill>
                <a:srgbClr val="000066"/>
              </a:solidFill>
            </a:rPr>
            <a:t>Ставить учебные цели.</a:t>
          </a:r>
          <a:endParaRPr lang="ru-RU" sz="1800" dirty="0">
            <a:solidFill>
              <a:srgbClr val="000066"/>
            </a:solidFill>
          </a:endParaRPr>
        </a:p>
      </dgm:t>
    </dgm:pt>
    <dgm:pt modelId="{47BABE6D-F4FF-485D-8200-7E43DBFAA6A5}" type="parTrans" cxnId="{B13E179E-5E29-46E5-81E8-1E375264683D}">
      <dgm:prSet/>
      <dgm:spPr/>
      <dgm:t>
        <a:bodyPr/>
        <a:lstStyle/>
        <a:p>
          <a:endParaRPr lang="ru-RU"/>
        </a:p>
      </dgm:t>
    </dgm:pt>
    <dgm:pt modelId="{2C3BE56A-6864-42C8-9667-3E8D5DCFFB50}" type="sibTrans" cxnId="{B13E179E-5E29-46E5-81E8-1E375264683D}">
      <dgm:prSet/>
      <dgm:spPr/>
      <dgm:t>
        <a:bodyPr/>
        <a:lstStyle/>
        <a:p>
          <a:endParaRPr lang="ru-RU"/>
        </a:p>
      </dgm:t>
    </dgm:pt>
    <dgm:pt modelId="{F0C7EA81-1BA6-48C8-8557-D51D108D5CD5}">
      <dgm:prSet custT="1"/>
      <dgm:spPr/>
      <dgm:t>
        <a:bodyPr/>
        <a:lstStyle/>
        <a:p>
          <a:r>
            <a:rPr lang="ru-RU" sz="1800" dirty="0" smtClean="0">
              <a:solidFill>
                <a:srgbClr val="000066"/>
              </a:solidFill>
            </a:rPr>
            <a:t>Контролировать и оценивать процесс и результаты деятельности.</a:t>
          </a:r>
          <a:endParaRPr lang="ru-RU" sz="1800" dirty="0">
            <a:solidFill>
              <a:srgbClr val="000066"/>
            </a:solidFill>
          </a:endParaRPr>
        </a:p>
      </dgm:t>
    </dgm:pt>
    <dgm:pt modelId="{869F5450-5D74-4AEA-8501-1D7F2421E648}" type="parTrans" cxnId="{A926A294-6E81-4B7B-B5AE-CBFF2385B3A3}">
      <dgm:prSet/>
      <dgm:spPr/>
      <dgm:t>
        <a:bodyPr/>
        <a:lstStyle/>
        <a:p>
          <a:endParaRPr lang="ru-RU"/>
        </a:p>
      </dgm:t>
    </dgm:pt>
    <dgm:pt modelId="{C03478BA-7B25-48C1-91F9-F0B47BB02926}" type="sibTrans" cxnId="{A926A294-6E81-4B7B-B5AE-CBFF2385B3A3}">
      <dgm:prSet/>
      <dgm:spPr/>
      <dgm:t>
        <a:bodyPr/>
        <a:lstStyle/>
        <a:p>
          <a:endParaRPr lang="ru-RU"/>
        </a:p>
      </dgm:t>
    </dgm:pt>
    <dgm:pt modelId="{31DF0F73-234E-42A7-B17D-586B753B4E4F}">
      <dgm:prSet/>
      <dgm:spPr/>
      <dgm:t>
        <a:bodyPr/>
        <a:lstStyle/>
        <a:p>
          <a:r>
            <a:rPr lang="ru-RU" dirty="0" smtClean="0">
              <a:solidFill>
                <a:srgbClr val="000066"/>
              </a:solidFill>
            </a:rPr>
            <a:t>Обеспечение успешного усвоения знаний, формирования умений, навыков и компетентностей в любой предметной области</a:t>
          </a:r>
          <a:endParaRPr lang="ru-RU" dirty="0"/>
        </a:p>
      </dgm:t>
    </dgm:pt>
    <dgm:pt modelId="{30FC1824-CEC8-4B1F-AC6C-93363492254E}" type="parTrans" cxnId="{FCE91163-C65D-40DE-9CDC-7FD773113A32}">
      <dgm:prSet/>
      <dgm:spPr/>
      <dgm:t>
        <a:bodyPr/>
        <a:lstStyle/>
        <a:p>
          <a:endParaRPr lang="ru-RU"/>
        </a:p>
      </dgm:t>
    </dgm:pt>
    <dgm:pt modelId="{7E8CCF44-EB79-4E0D-9A38-459ADAB40DBF}" type="sibTrans" cxnId="{FCE91163-C65D-40DE-9CDC-7FD773113A32}">
      <dgm:prSet/>
      <dgm:spPr/>
      <dgm:t>
        <a:bodyPr/>
        <a:lstStyle/>
        <a:p>
          <a:endParaRPr lang="ru-RU"/>
        </a:p>
      </dgm:t>
    </dgm:pt>
    <dgm:pt modelId="{847291B3-1A12-4CA8-9A09-74546692631F}" type="pres">
      <dgm:prSet presAssocID="{AF579A27-006B-44A7-A6C4-A987DCE86137}" presName="compositeShape" presStyleCnt="0">
        <dgm:presLayoutVars>
          <dgm:dir/>
          <dgm:resizeHandles/>
        </dgm:presLayoutVars>
      </dgm:prSet>
      <dgm:spPr/>
    </dgm:pt>
    <dgm:pt modelId="{1CDFC677-3155-43D0-8AA7-4DAAAEEA0CC9}" type="pres">
      <dgm:prSet presAssocID="{AF579A27-006B-44A7-A6C4-A987DCE86137}" presName="pyramid" presStyleLbl="node1" presStyleIdx="0" presStyleCnt="1"/>
      <dgm:spPr/>
      <dgm:t>
        <a:bodyPr/>
        <a:lstStyle/>
        <a:p>
          <a:endParaRPr lang="ru-RU"/>
        </a:p>
      </dgm:t>
    </dgm:pt>
    <dgm:pt modelId="{E0029787-BE0C-4C02-BDE3-014D08B16218}" type="pres">
      <dgm:prSet presAssocID="{AF579A27-006B-44A7-A6C4-A987DCE86137}" presName="theList" presStyleCnt="0"/>
      <dgm:spPr/>
    </dgm:pt>
    <dgm:pt modelId="{0C0B9734-DB4A-4942-A32C-AFEB4D54F34E}" type="pres">
      <dgm:prSet presAssocID="{6B1D97F7-28DF-4873-BDA9-66EADFCC3294}" presName="aNode" presStyleLbl="fgAcc1" presStyleIdx="0" presStyleCnt="6" custScaleY="141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E7B47-51BC-4B7C-8943-44A55902FB16}" type="pres">
      <dgm:prSet presAssocID="{6B1D97F7-28DF-4873-BDA9-66EADFCC3294}" presName="aSpace" presStyleCnt="0"/>
      <dgm:spPr/>
    </dgm:pt>
    <dgm:pt modelId="{7C218BC0-5730-4528-ADD9-1A68DF208066}" type="pres">
      <dgm:prSet presAssocID="{B8B64BF0-96B1-48CD-BA42-9BB6CFE70423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E527AD-7F31-4BCE-AB4B-95FFB1174949}" type="pres">
      <dgm:prSet presAssocID="{B8B64BF0-96B1-48CD-BA42-9BB6CFE70423}" presName="aSpace" presStyleCnt="0"/>
      <dgm:spPr/>
    </dgm:pt>
    <dgm:pt modelId="{A6D8D812-5F21-4412-877F-39D1FF15EA5F}" type="pres">
      <dgm:prSet presAssocID="{07249792-9DFD-4739-90CF-8F79DCD87700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657F6E-E083-44F6-B8F9-4BE584B12069}" type="pres">
      <dgm:prSet presAssocID="{07249792-9DFD-4739-90CF-8F79DCD87700}" presName="aSpace" presStyleCnt="0"/>
      <dgm:spPr/>
    </dgm:pt>
    <dgm:pt modelId="{3F9B23EF-B905-4582-A125-3DB9E499759F}" type="pres">
      <dgm:prSet presAssocID="{F0C7EA81-1BA6-48C8-8557-D51D108D5CD5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D23595-0259-4C92-A4E6-55230D9AB3E6}" type="pres">
      <dgm:prSet presAssocID="{F0C7EA81-1BA6-48C8-8557-D51D108D5CD5}" presName="aSpace" presStyleCnt="0"/>
      <dgm:spPr/>
    </dgm:pt>
    <dgm:pt modelId="{FDE89ADC-BDCF-47C5-B9D2-1720364ADCC8}" type="pres">
      <dgm:prSet presAssocID="{7496D79E-736D-4B64-B8A6-232569B39F74}" presName="aNode" presStyleLbl="fgAcc1" presStyleIdx="4" presStyleCnt="6" custScaleY="154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F23A44-ABC8-4DE4-AE92-1D1AC0FC2610}" type="pres">
      <dgm:prSet presAssocID="{7496D79E-736D-4B64-B8A6-232569B39F74}" presName="aSpace" presStyleCnt="0"/>
      <dgm:spPr/>
    </dgm:pt>
    <dgm:pt modelId="{CA174E7D-77D3-4D82-A627-3ED71479FE75}" type="pres">
      <dgm:prSet presAssocID="{31DF0F73-234E-42A7-B17D-586B753B4E4F}" presName="aNode" presStyleLbl="fgAcc1" presStyleIdx="5" presStyleCnt="6" custScaleY="200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AEAB57-DEBE-4123-B9B5-5C77298FB24D}" type="pres">
      <dgm:prSet presAssocID="{31DF0F73-234E-42A7-B17D-586B753B4E4F}" presName="aSpace" presStyleCnt="0"/>
      <dgm:spPr/>
    </dgm:pt>
  </dgm:ptLst>
  <dgm:cxnLst>
    <dgm:cxn modelId="{2C96A4FC-D02F-442B-ADFF-26554CE71F92}" srcId="{AF579A27-006B-44A7-A6C4-A987DCE86137}" destId="{6B1D97F7-28DF-4873-BDA9-66EADFCC3294}" srcOrd="0" destOrd="0" parTransId="{283F1FFF-CA2B-4DAB-87C5-DB938E72210E}" sibTransId="{82D77338-1F17-489F-8099-2B0E027F5A98}"/>
    <dgm:cxn modelId="{65013EFF-9B07-4644-8E55-F656DDE90FC7}" type="presOf" srcId="{07249792-9DFD-4739-90CF-8F79DCD87700}" destId="{A6D8D812-5F21-4412-877F-39D1FF15EA5F}" srcOrd="0" destOrd="0" presId="urn:microsoft.com/office/officeart/2005/8/layout/pyramid2"/>
    <dgm:cxn modelId="{FCE91163-C65D-40DE-9CDC-7FD773113A32}" srcId="{AF579A27-006B-44A7-A6C4-A987DCE86137}" destId="{31DF0F73-234E-42A7-B17D-586B753B4E4F}" srcOrd="5" destOrd="0" parTransId="{30FC1824-CEC8-4B1F-AC6C-93363492254E}" sibTransId="{7E8CCF44-EB79-4E0D-9A38-459ADAB40DBF}"/>
    <dgm:cxn modelId="{BE016B40-F901-4162-8695-89F12853C56A}" type="presOf" srcId="{AF579A27-006B-44A7-A6C4-A987DCE86137}" destId="{847291B3-1A12-4CA8-9A09-74546692631F}" srcOrd="0" destOrd="0" presId="urn:microsoft.com/office/officeart/2005/8/layout/pyramid2"/>
    <dgm:cxn modelId="{562E8583-5C56-4F1E-8EC4-ABE68FCC8445}" type="presOf" srcId="{B8B64BF0-96B1-48CD-BA42-9BB6CFE70423}" destId="{7C218BC0-5730-4528-ADD9-1A68DF208066}" srcOrd="0" destOrd="0" presId="urn:microsoft.com/office/officeart/2005/8/layout/pyramid2"/>
    <dgm:cxn modelId="{5031C076-0926-420C-BC53-493712862E12}" srcId="{AF579A27-006B-44A7-A6C4-A987DCE86137}" destId="{7496D79E-736D-4B64-B8A6-232569B39F74}" srcOrd="4" destOrd="0" parTransId="{9678D9CC-60B3-4D83-93D3-ABE16F8E900A}" sibTransId="{07C0A8EA-E602-403A-A14E-E78951935559}"/>
    <dgm:cxn modelId="{BC36EC9F-CB00-408F-BE31-7F4D1114A311}" type="presOf" srcId="{7496D79E-736D-4B64-B8A6-232569B39F74}" destId="{FDE89ADC-BDCF-47C5-B9D2-1720364ADCC8}" srcOrd="0" destOrd="0" presId="urn:microsoft.com/office/officeart/2005/8/layout/pyramid2"/>
    <dgm:cxn modelId="{4E3381B3-07B2-4605-A780-D3F1CC5EBF95}" type="presOf" srcId="{31DF0F73-234E-42A7-B17D-586B753B4E4F}" destId="{CA174E7D-77D3-4D82-A627-3ED71479FE75}" srcOrd="0" destOrd="0" presId="urn:microsoft.com/office/officeart/2005/8/layout/pyramid2"/>
    <dgm:cxn modelId="{EE0554D1-B381-4773-B176-2B33EC94766C}" type="presOf" srcId="{F0C7EA81-1BA6-48C8-8557-D51D108D5CD5}" destId="{3F9B23EF-B905-4582-A125-3DB9E499759F}" srcOrd="0" destOrd="0" presId="urn:microsoft.com/office/officeart/2005/8/layout/pyramid2"/>
    <dgm:cxn modelId="{1A0ADAF6-3EC5-492D-8D7B-829042EF6EF2}" srcId="{AF579A27-006B-44A7-A6C4-A987DCE86137}" destId="{07249792-9DFD-4739-90CF-8F79DCD87700}" srcOrd="2" destOrd="0" parTransId="{B8FB9EFA-F58B-443D-9B17-A67238AB063B}" sibTransId="{E07C97F9-7366-426F-8ECA-C3A988FA6CAD}"/>
    <dgm:cxn modelId="{A926A294-6E81-4B7B-B5AE-CBFF2385B3A3}" srcId="{AF579A27-006B-44A7-A6C4-A987DCE86137}" destId="{F0C7EA81-1BA6-48C8-8557-D51D108D5CD5}" srcOrd="3" destOrd="0" parTransId="{869F5450-5D74-4AEA-8501-1D7F2421E648}" sibTransId="{C03478BA-7B25-48C1-91F9-F0B47BB02926}"/>
    <dgm:cxn modelId="{B13E179E-5E29-46E5-81E8-1E375264683D}" srcId="{AF579A27-006B-44A7-A6C4-A987DCE86137}" destId="{B8B64BF0-96B1-48CD-BA42-9BB6CFE70423}" srcOrd="1" destOrd="0" parTransId="{47BABE6D-F4FF-485D-8200-7E43DBFAA6A5}" sibTransId="{2C3BE56A-6864-42C8-9667-3E8D5DCFFB50}"/>
    <dgm:cxn modelId="{73959E52-9667-4547-8841-40DCFDBC8EA5}" type="presOf" srcId="{6B1D97F7-28DF-4873-BDA9-66EADFCC3294}" destId="{0C0B9734-DB4A-4942-A32C-AFEB4D54F34E}" srcOrd="0" destOrd="0" presId="urn:microsoft.com/office/officeart/2005/8/layout/pyramid2"/>
    <dgm:cxn modelId="{B454B436-A83A-4D93-9720-821464743B18}" type="presParOf" srcId="{847291B3-1A12-4CA8-9A09-74546692631F}" destId="{1CDFC677-3155-43D0-8AA7-4DAAAEEA0CC9}" srcOrd="0" destOrd="0" presId="urn:microsoft.com/office/officeart/2005/8/layout/pyramid2"/>
    <dgm:cxn modelId="{289FD28B-5A11-41A8-8295-524606128F06}" type="presParOf" srcId="{847291B3-1A12-4CA8-9A09-74546692631F}" destId="{E0029787-BE0C-4C02-BDE3-014D08B16218}" srcOrd="1" destOrd="0" presId="urn:microsoft.com/office/officeart/2005/8/layout/pyramid2"/>
    <dgm:cxn modelId="{E86E738D-AD16-4B18-BC6C-273195E2D1D8}" type="presParOf" srcId="{E0029787-BE0C-4C02-BDE3-014D08B16218}" destId="{0C0B9734-DB4A-4942-A32C-AFEB4D54F34E}" srcOrd="0" destOrd="0" presId="urn:microsoft.com/office/officeart/2005/8/layout/pyramid2"/>
    <dgm:cxn modelId="{C2C89930-5F4C-4DC3-8A5F-E06D3BDDB717}" type="presParOf" srcId="{E0029787-BE0C-4C02-BDE3-014D08B16218}" destId="{B5BE7B47-51BC-4B7C-8943-44A55902FB16}" srcOrd="1" destOrd="0" presId="urn:microsoft.com/office/officeart/2005/8/layout/pyramid2"/>
    <dgm:cxn modelId="{92D4FCBD-393D-4141-8BAE-5C89143704DC}" type="presParOf" srcId="{E0029787-BE0C-4C02-BDE3-014D08B16218}" destId="{7C218BC0-5730-4528-ADD9-1A68DF208066}" srcOrd="2" destOrd="0" presId="urn:microsoft.com/office/officeart/2005/8/layout/pyramid2"/>
    <dgm:cxn modelId="{3B53C9FE-8335-431C-AB61-D9641BEC0B71}" type="presParOf" srcId="{E0029787-BE0C-4C02-BDE3-014D08B16218}" destId="{D0E527AD-7F31-4BCE-AB4B-95FFB1174949}" srcOrd="3" destOrd="0" presId="urn:microsoft.com/office/officeart/2005/8/layout/pyramid2"/>
    <dgm:cxn modelId="{80E41837-338C-45D3-A839-9411EB639A4E}" type="presParOf" srcId="{E0029787-BE0C-4C02-BDE3-014D08B16218}" destId="{A6D8D812-5F21-4412-877F-39D1FF15EA5F}" srcOrd="4" destOrd="0" presId="urn:microsoft.com/office/officeart/2005/8/layout/pyramid2"/>
    <dgm:cxn modelId="{62594848-1A94-462F-895E-33CBCE03180A}" type="presParOf" srcId="{E0029787-BE0C-4C02-BDE3-014D08B16218}" destId="{04657F6E-E083-44F6-B8F9-4BE584B12069}" srcOrd="5" destOrd="0" presId="urn:microsoft.com/office/officeart/2005/8/layout/pyramid2"/>
    <dgm:cxn modelId="{B64F35EA-4F09-4FC1-A635-CF0B60BB54E1}" type="presParOf" srcId="{E0029787-BE0C-4C02-BDE3-014D08B16218}" destId="{3F9B23EF-B905-4582-A125-3DB9E499759F}" srcOrd="6" destOrd="0" presId="urn:microsoft.com/office/officeart/2005/8/layout/pyramid2"/>
    <dgm:cxn modelId="{E63A5CCE-593A-49CE-9EE6-576DE155A7C4}" type="presParOf" srcId="{E0029787-BE0C-4C02-BDE3-014D08B16218}" destId="{22D23595-0259-4C92-A4E6-55230D9AB3E6}" srcOrd="7" destOrd="0" presId="urn:microsoft.com/office/officeart/2005/8/layout/pyramid2"/>
    <dgm:cxn modelId="{542EAC6A-A985-4330-926B-94EE104ECFC9}" type="presParOf" srcId="{E0029787-BE0C-4C02-BDE3-014D08B16218}" destId="{FDE89ADC-BDCF-47C5-B9D2-1720364ADCC8}" srcOrd="8" destOrd="0" presId="urn:microsoft.com/office/officeart/2005/8/layout/pyramid2"/>
    <dgm:cxn modelId="{BE6FA5AA-20E8-44BE-9D5D-D023853CC2D4}" type="presParOf" srcId="{E0029787-BE0C-4C02-BDE3-014D08B16218}" destId="{3CF23A44-ABC8-4DE4-AE92-1D1AC0FC2610}" srcOrd="9" destOrd="0" presId="urn:microsoft.com/office/officeart/2005/8/layout/pyramid2"/>
    <dgm:cxn modelId="{F9B64339-780C-43B9-9F5A-372BBF678788}" type="presParOf" srcId="{E0029787-BE0C-4C02-BDE3-014D08B16218}" destId="{CA174E7D-77D3-4D82-A627-3ED71479FE75}" srcOrd="10" destOrd="0" presId="urn:microsoft.com/office/officeart/2005/8/layout/pyramid2"/>
    <dgm:cxn modelId="{557590FF-6C3F-4555-B81F-E1ED349AE9F3}" type="presParOf" srcId="{E0029787-BE0C-4C02-BDE3-014D08B16218}" destId="{F1AEAB57-DEBE-4123-B9B5-5C77298FB24D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6A8E56-0CC3-4740-8C1B-7B5CB6B4101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1F75BFED-76E3-4262-B777-DD3712ECE1D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  <a:cs typeface="Arial" charset="0"/>
            </a:rPr>
            <a:t>Личностные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  <a:cs typeface="Arial" charset="0"/>
            </a:rPr>
            <a:t> УУД</a:t>
          </a:r>
        </a:p>
      </dgm:t>
    </dgm:pt>
    <dgm:pt modelId="{72EB9AB4-A660-437D-A9AD-174F74C38451}" type="parTrans" cxnId="{CC4128AA-6A97-4A6C-81B1-A732EDD2BCA1}">
      <dgm:prSet/>
      <dgm:spPr/>
      <dgm:t>
        <a:bodyPr/>
        <a:lstStyle/>
        <a:p>
          <a:endParaRPr lang="ru-RU"/>
        </a:p>
      </dgm:t>
    </dgm:pt>
    <dgm:pt modelId="{01D8DBBA-93E8-425D-AE93-F3D69414795E}" type="sibTrans" cxnId="{CC4128AA-6A97-4A6C-81B1-A732EDD2BCA1}">
      <dgm:prSet/>
      <dgm:spPr/>
      <dgm:t>
        <a:bodyPr/>
        <a:lstStyle/>
        <a:p>
          <a:endParaRPr lang="ru-RU"/>
        </a:p>
      </dgm:t>
    </dgm:pt>
    <dgm:pt modelId="{5D24F8B1-F91F-4CFA-9529-B98339A84AF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  <a:cs typeface="Arial" charset="0"/>
            </a:rPr>
            <a:t>Самоопределение</a:t>
          </a:r>
        </a:p>
      </dgm:t>
    </dgm:pt>
    <dgm:pt modelId="{C75B40ED-D255-4DB5-8B80-67F7E08A0CB9}" type="parTrans" cxnId="{D577BD06-13BE-47FB-A48E-B6E2D0F2983C}">
      <dgm:prSet/>
      <dgm:spPr/>
      <dgm:t>
        <a:bodyPr/>
        <a:lstStyle/>
        <a:p>
          <a:endParaRPr lang="ru-RU"/>
        </a:p>
      </dgm:t>
    </dgm:pt>
    <dgm:pt modelId="{717C6215-CE67-420A-B049-EF9E01F62533}" type="sibTrans" cxnId="{D577BD06-13BE-47FB-A48E-B6E2D0F2983C}">
      <dgm:prSet/>
      <dgm:spPr/>
      <dgm:t>
        <a:bodyPr/>
        <a:lstStyle/>
        <a:p>
          <a:endParaRPr lang="ru-RU"/>
        </a:p>
      </dgm:t>
    </dgm:pt>
    <dgm:pt modelId="{12258423-DF36-4C6F-AD44-FD82CD2AF2B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err="1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  <a:cs typeface="Arial" charset="0"/>
            </a:rPr>
            <a:t>Смыслообразование</a:t>
          </a:r>
          <a:endParaRPr kumimoji="0" lang="ru-RU" b="1" i="0" u="none" strike="noStrike" cap="none" normalizeH="0" baseline="0" dirty="0" smtClean="0">
            <a:ln>
              <a:noFill/>
            </a:ln>
            <a:solidFill>
              <a:srgbClr val="3333CC"/>
            </a:solidFill>
            <a:effectLst/>
            <a:latin typeface="Arial" charset="0"/>
            <a:cs typeface="Arial" charset="0"/>
          </a:endParaRPr>
        </a:p>
      </dgm:t>
    </dgm:pt>
    <dgm:pt modelId="{0DD04AA3-4836-4A5C-BD6F-8B48DFF9E4D5}" type="parTrans" cxnId="{8996EFA3-6E1A-4552-958F-30FDC8317930}">
      <dgm:prSet/>
      <dgm:spPr/>
      <dgm:t>
        <a:bodyPr/>
        <a:lstStyle/>
        <a:p>
          <a:endParaRPr lang="ru-RU"/>
        </a:p>
      </dgm:t>
    </dgm:pt>
    <dgm:pt modelId="{0D24FC6A-7C9C-4904-8AC5-F2F5CBE05615}" type="sibTrans" cxnId="{8996EFA3-6E1A-4552-958F-30FDC8317930}">
      <dgm:prSet/>
      <dgm:spPr/>
      <dgm:t>
        <a:bodyPr/>
        <a:lstStyle/>
        <a:p>
          <a:endParaRPr lang="ru-RU"/>
        </a:p>
      </dgm:t>
    </dgm:pt>
    <dgm:pt modelId="{5971966B-A067-4C62-B72E-D22F1764EE9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  <a:cs typeface="Arial" charset="0"/>
            </a:rPr>
            <a:t>Нравственно-этическое</a:t>
          </a: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  <a:cs typeface="Arial" charset="0"/>
            </a:rPr>
            <a:t>оценивание</a:t>
          </a:r>
        </a:p>
      </dgm:t>
    </dgm:pt>
    <dgm:pt modelId="{72A75D3F-D6B0-424C-AA11-C5997CBCE1F0}" type="parTrans" cxnId="{07B0A95C-35D9-4DF6-9E96-E5F1F763D2C8}">
      <dgm:prSet/>
      <dgm:spPr/>
      <dgm:t>
        <a:bodyPr/>
        <a:lstStyle/>
        <a:p>
          <a:endParaRPr lang="ru-RU"/>
        </a:p>
      </dgm:t>
    </dgm:pt>
    <dgm:pt modelId="{66B9CFA8-E0CD-4B16-921D-55C44D5D8E70}" type="sibTrans" cxnId="{07B0A95C-35D9-4DF6-9E96-E5F1F763D2C8}">
      <dgm:prSet/>
      <dgm:spPr/>
      <dgm:t>
        <a:bodyPr/>
        <a:lstStyle/>
        <a:p>
          <a:endParaRPr lang="ru-RU"/>
        </a:p>
      </dgm:t>
    </dgm:pt>
    <dgm:pt modelId="{7E9CE4D7-85A7-4971-AB67-4EF1114C3F5A}" type="pres">
      <dgm:prSet presAssocID="{076A8E56-0CC3-4740-8C1B-7B5CB6B4101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600BB46-2978-4809-9FA7-B9D25F9C07B8}" type="pres">
      <dgm:prSet presAssocID="{1F75BFED-76E3-4262-B777-DD3712ECE1D4}" presName="hierRoot1" presStyleCnt="0">
        <dgm:presLayoutVars>
          <dgm:hierBranch/>
        </dgm:presLayoutVars>
      </dgm:prSet>
      <dgm:spPr/>
    </dgm:pt>
    <dgm:pt modelId="{FD1D1794-ADC6-4D12-A5D3-802B99EA7266}" type="pres">
      <dgm:prSet presAssocID="{1F75BFED-76E3-4262-B777-DD3712ECE1D4}" presName="rootComposite1" presStyleCnt="0"/>
      <dgm:spPr/>
    </dgm:pt>
    <dgm:pt modelId="{EFAAD44F-DD95-41E2-9487-0E6F3EFCBCD4}" type="pres">
      <dgm:prSet presAssocID="{1F75BFED-76E3-4262-B777-DD3712ECE1D4}" presName="rootText1" presStyleLbl="node0" presStyleIdx="0" presStyleCnt="1">
        <dgm:presLayoutVars>
          <dgm:chPref val="3"/>
        </dgm:presLayoutVars>
      </dgm:prSet>
      <dgm:spPr/>
    </dgm:pt>
    <dgm:pt modelId="{FE2FAD01-AF98-4EA2-B4E0-1CB9058F28C2}" type="pres">
      <dgm:prSet presAssocID="{1F75BFED-76E3-4262-B777-DD3712ECE1D4}" presName="rootConnector1" presStyleLbl="node1" presStyleIdx="0" presStyleCnt="0"/>
      <dgm:spPr/>
    </dgm:pt>
    <dgm:pt modelId="{2F28ED98-282E-44E3-AB93-76114DB0E798}" type="pres">
      <dgm:prSet presAssocID="{1F75BFED-76E3-4262-B777-DD3712ECE1D4}" presName="hierChild2" presStyleCnt="0"/>
      <dgm:spPr/>
    </dgm:pt>
    <dgm:pt modelId="{22E8AD5D-8964-4F99-AE74-F2E7C91A0B66}" type="pres">
      <dgm:prSet presAssocID="{C75B40ED-D255-4DB5-8B80-67F7E08A0CB9}" presName="Name35" presStyleLbl="parChTrans1D2" presStyleIdx="0" presStyleCnt="3"/>
      <dgm:spPr/>
    </dgm:pt>
    <dgm:pt modelId="{6EFD813B-36A9-4516-A857-C257BDD1627A}" type="pres">
      <dgm:prSet presAssocID="{5D24F8B1-F91F-4CFA-9529-B98339A84AFC}" presName="hierRoot2" presStyleCnt="0">
        <dgm:presLayoutVars>
          <dgm:hierBranch/>
        </dgm:presLayoutVars>
      </dgm:prSet>
      <dgm:spPr/>
    </dgm:pt>
    <dgm:pt modelId="{499CD468-4624-4B18-930A-6F64FA1506FB}" type="pres">
      <dgm:prSet presAssocID="{5D24F8B1-F91F-4CFA-9529-B98339A84AFC}" presName="rootComposite" presStyleCnt="0"/>
      <dgm:spPr/>
    </dgm:pt>
    <dgm:pt modelId="{AA0C9206-57D5-4180-9377-43F67A3062F6}" type="pres">
      <dgm:prSet presAssocID="{5D24F8B1-F91F-4CFA-9529-B98339A84AFC}" presName="rootText" presStyleLbl="node2" presStyleIdx="0" presStyleCnt="3">
        <dgm:presLayoutVars>
          <dgm:chPref val="3"/>
        </dgm:presLayoutVars>
      </dgm:prSet>
      <dgm:spPr/>
    </dgm:pt>
    <dgm:pt modelId="{C185890E-66B2-4AFC-A0D3-E0355CCB8465}" type="pres">
      <dgm:prSet presAssocID="{5D24F8B1-F91F-4CFA-9529-B98339A84AFC}" presName="rootConnector" presStyleLbl="node2" presStyleIdx="0" presStyleCnt="3"/>
      <dgm:spPr/>
    </dgm:pt>
    <dgm:pt modelId="{C372F09C-69E6-4017-B2E4-A27344954442}" type="pres">
      <dgm:prSet presAssocID="{5D24F8B1-F91F-4CFA-9529-B98339A84AFC}" presName="hierChild4" presStyleCnt="0"/>
      <dgm:spPr/>
    </dgm:pt>
    <dgm:pt modelId="{A134F5E9-106B-4F56-A3D0-8918F7B99DB9}" type="pres">
      <dgm:prSet presAssocID="{5D24F8B1-F91F-4CFA-9529-B98339A84AFC}" presName="hierChild5" presStyleCnt="0"/>
      <dgm:spPr/>
    </dgm:pt>
    <dgm:pt modelId="{C013E033-0308-4885-BB39-733D4A485F7A}" type="pres">
      <dgm:prSet presAssocID="{0DD04AA3-4836-4A5C-BD6F-8B48DFF9E4D5}" presName="Name35" presStyleLbl="parChTrans1D2" presStyleIdx="1" presStyleCnt="3"/>
      <dgm:spPr/>
    </dgm:pt>
    <dgm:pt modelId="{7481DE64-F474-4E0F-B8A3-43F4CE9993D3}" type="pres">
      <dgm:prSet presAssocID="{12258423-DF36-4C6F-AD44-FD82CD2AF2B4}" presName="hierRoot2" presStyleCnt="0">
        <dgm:presLayoutVars>
          <dgm:hierBranch/>
        </dgm:presLayoutVars>
      </dgm:prSet>
      <dgm:spPr/>
    </dgm:pt>
    <dgm:pt modelId="{5FF3CE42-2BF8-4153-9618-4BB3A8EE7081}" type="pres">
      <dgm:prSet presAssocID="{12258423-DF36-4C6F-AD44-FD82CD2AF2B4}" presName="rootComposite" presStyleCnt="0"/>
      <dgm:spPr/>
    </dgm:pt>
    <dgm:pt modelId="{6F2DE5FF-ADEA-4FA8-A83A-628605885B9A}" type="pres">
      <dgm:prSet presAssocID="{12258423-DF36-4C6F-AD44-FD82CD2AF2B4}" presName="rootText" presStyleLbl="node2" presStyleIdx="1" presStyleCnt="3">
        <dgm:presLayoutVars>
          <dgm:chPref val="3"/>
        </dgm:presLayoutVars>
      </dgm:prSet>
      <dgm:spPr/>
    </dgm:pt>
    <dgm:pt modelId="{0A778BA0-D838-468F-89D7-2E1652B2E200}" type="pres">
      <dgm:prSet presAssocID="{12258423-DF36-4C6F-AD44-FD82CD2AF2B4}" presName="rootConnector" presStyleLbl="node2" presStyleIdx="1" presStyleCnt="3"/>
      <dgm:spPr/>
    </dgm:pt>
    <dgm:pt modelId="{D3C0EE54-3DEF-4415-A130-126D5B3DC058}" type="pres">
      <dgm:prSet presAssocID="{12258423-DF36-4C6F-AD44-FD82CD2AF2B4}" presName="hierChild4" presStyleCnt="0"/>
      <dgm:spPr/>
    </dgm:pt>
    <dgm:pt modelId="{3071E08D-0EB6-42A1-954A-B837EE861E75}" type="pres">
      <dgm:prSet presAssocID="{12258423-DF36-4C6F-AD44-FD82CD2AF2B4}" presName="hierChild5" presStyleCnt="0"/>
      <dgm:spPr/>
    </dgm:pt>
    <dgm:pt modelId="{F7A7570E-19EA-4C14-B009-EC98AC370BF8}" type="pres">
      <dgm:prSet presAssocID="{72A75D3F-D6B0-424C-AA11-C5997CBCE1F0}" presName="Name35" presStyleLbl="parChTrans1D2" presStyleIdx="2" presStyleCnt="3"/>
      <dgm:spPr/>
    </dgm:pt>
    <dgm:pt modelId="{C701C3BA-77DE-4EB8-AFE0-79CAC6DB023E}" type="pres">
      <dgm:prSet presAssocID="{5971966B-A067-4C62-B72E-D22F1764EE9B}" presName="hierRoot2" presStyleCnt="0">
        <dgm:presLayoutVars>
          <dgm:hierBranch/>
        </dgm:presLayoutVars>
      </dgm:prSet>
      <dgm:spPr/>
    </dgm:pt>
    <dgm:pt modelId="{20B66B86-6E6F-48F4-B482-85C16E0D9543}" type="pres">
      <dgm:prSet presAssocID="{5971966B-A067-4C62-B72E-D22F1764EE9B}" presName="rootComposite" presStyleCnt="0"/>
      <dgm:spPr/>
    </dgm:pt>
    <dgm:pt modelId="{AD735F8F-46A6-401F-B3DF-67CB76C0D3BF}" type="pres">
      <dgm:prSet presAssocID="{5971966B-A067-4C62-B72E-D22F1764EE9B}" presName="rootText" presStyleLbl="node2" presStyleIdx="2" presStyleCnt="3">
        <dgm:presLayoutVars>
          <dgm:chPref val="3"/>
        </dgm:presLayoutVars>
      </dgm:prSet>
      <dgm:spPr/>
    </dgm:pt>
    <dgm:pt modelId="{4D94BD95-2C39-44D1-A58E-CC7040900678}" type="pres">
      <dgm:prSet presAssocID="{5971966B-A067-4C62-B72E-D22F1764EE9B}" presName="rootConnector" presStyleLbl="node2" presStyleIdx="2" presStyleCnt="3"/>
      <dgm:spPr/>
    </dgm:pt>
    <dgm:pt modelId="{53EC121B-6529-4946-9250-E77AD8BE75FF}" type="pres">
      <dgm:prSet presAssocID="{5971966B-A067-4C62-B72E-D22F1764EE9B}" presName="hierChild4" presStyleCnt="0"/>
      <dgm:spPr/>
    </dgm:pt>
    <dgm:pt modelId="{CBC2847C-6695-4C48-B69C-96470431C516}" type="pres">
      <dgm:prSet presAssocID="{5971966B-A067-4C62-B72E-D22F1764EE9B}" presName="hierChild5" presStyleCnt="0"/>
      <dgm:spPr/>
    </dgm:pt>
    <dgm:pt modelId="{9DCD01AA-D6DC-46C1-8C28-B9395E0882DE}" type="pres">
      <dgm:prSet presAssocID="{1F75BFED-76E3-4262-B777-DD3712ECE1D4}" presName="hierChild3" presStyleCnt="0"/>
      <dgm:spPr/>
    </dgm:pt>
  </dgm:ptLst>
  <dgm:cxnLst>
    <dgm:cxn modelId="{77DD435B-24A0-4557-B99D-026597D8C9C4}" type="presOf" srcId="{5971966B-A067-4C62-B72E-D22F1764EE9B}" destId="{AD735F8F-46A6-401F-B3DF-67CB76C0D3BF}" srcOrd="0" destOrd="0" presId="urn:microsoft.com/office/officeart/2005/8/layout/orgChart1"/>
    <dgm:cxn modelId="{7832F872-BCB4-470F-B5A7-F66E10220A79}" type="presOf" srcId="{72A75D3F-D6B0-424C-AA11-C5997CBCE1F0}" destId="{F7A7570E-19EA-4C14-B009-EC98AC370BF8}" srcOrd="0" destOrd="0" presId="urn:microsoft.com/office/officeart/2005/8/layout/orgChart1"/>
    <dgm:cxn modelId="{CC4128AA-6A97-4A6C-81B1-A732EDD2BCA1}" srcId="{076A8E56-0CC3-4740-8C1B-7B5CB6B41019}" destId="{1F75BFED-76E3-4262-B777-DD3712ECE1D4}" srcOrd="0" destOrd="0" parTransId="{72EB9AB4-A660-437D-A9AD-174F74C38451}" sibTransId="{01D8DBBA-93E8-425D-AE93-F3D69414795E}"/>
    <dgm:cxn modelId="{45892221-B073-46F7-B991-B72BB5159435}" type="presOf" srcId="{5D24F8B1-F91F-4CFA-9529-B98339A84AFC}" destId="{C185890E-66B2-4AFC-A0D3-E0355CCB8465}" srcOrd="1" destOrd="0" presId="urn:microsoft.com/office/officeart/2005/8/layout/orgChart1"/>
    <dgm:cxn modelId="{0F4CA479-D9E8-4994-914A-3F3E83A66B87}" type="presOf" srcId="{5971966B-A067-4C62-B72E-D22F1764EE9B}" destId="{4D94BD95-2C39-44D1-A58E-CC7040900678}" srcOrd="1" destOrd="0" presId="urn:microsoft.com/office/officeart/2005/8/layout/orgChart1"/>
    <dgm:cxn modelId="{E7BD35D8-006F-420B-A6E6-A06B67F9EE34}" type="presOf" srcId="{12258423-DF36-4C6F-AD44-FD82CD2AF2B4}" destId="{6F2DE5FF-ADEA-4FA8-A83A-628605885B9A}" srcOrd="0" destOrd="0" presId="urn:microsoft.com/office/officeart/2005/8/layout/orgChart1"/>
    <dgm:cxn modelId="{07B0A95C-35D9-4DF6-9E96-E5F1F763D2C8}" srcId="{1F75BFED-76E3-4262-B777-DD3712ECE1D4}" destId="{5971966B-A067-4C62-B72E-D22F1764EE9B}" srcOrd="2" destOrd="0" parTransId="{72A75D3F-D6B0-424C-AA11-C5997CBCE1F0}" sibTransId="{66B9CFA8-E0CD-4B16-921D-55C44D5D8E70}"/>
    <dgm:cxn modelId="{432D3C28-97EB-480A-8DBE-87CD07607C18}" type="presOf" srcId="{1F75BFED-76E3-4262-B777-DD3712ECE1D4}" destId="{FE2FAD01-AF98-4EA2-B4E0-1CB9058F28C2}" srcOrd="1" destOrd="0" presId="urn:microsoft.com/office/officeart/2005/8/layout/orgChart1"/>
    <dgm:cxn modelId="{5B0F71C8-15D7-4948-A4E5-F0F4B4217E83}" type="presOf" srcId="{5D24F8B1-F91F-4CFA-9529-B98339A84AFC}" destId="{AA0C9206-57D5-4180-9377-43F67A3062F6}" srcOrd="0" destOrd="0" presId="urn:microsoft.com/office/officeart/2005/8/layout/orgChart1"/>
    <dgm:cxn modelId="{8996EFA3-6E1A-4552-958F-30FDC8317930}" srcId="{1F75BFED-76E3-4262-B777-DD3712ECE1D4}" destId="{12258423-DF36-4C6F-AD44-FD82CD2AF2B4}" srcOrd="1" destOrd="0" parTransId="{0DD04AA3-4836-4A5C-BD6F-8B48DFF9E4D5}" sibTransId="{0D24FC6A-7C9C-4904-8AC5-F2F5CBE05615}"/>
    <dgm:cxn modelId="{D577BD06-13BE-47FB-A48E-B6E2D0F2983C}" srcId="{1F75BFED-76E3-4262-B777-DD3712ECE1D4}" destId="{5D24F8B1-F91F-4CFA-9529-B98339A84AFC}" srcOrd="0" destOrd="0" parTransId="{C75B40ED-D255-4DB5-8B80-67F7E08A0CB9}" sibTransId="{717C6215-CE67-420A-B049-EF9E01F62533}"/>
    <dgm:cxn modelId="{6ABB863F-0CF6-4F5A-B0A9-AC7788FA4136}" type="presOf" srcId="{076A8E56-0CC3-4740-8C1B-7B5CB6B41019}" destId="{7E9CE4D7-85A7-4971-AB67-4EF1114C3F5A}" srcOrd="0" destOrd="0" presId="urn:microsoft.com/office/officeart/2005/8/layout/orgChart1"/>
    <dgm:cxn modelId="{0740E435-44D8-4557-94C1-C679C7B6F654}" type="presOf" srcId="{0DD04AA3-4836-4A5C-BD6F-8B48DFF9E4D5}" destId="{C013E033-0308-4885-BB39-733D4A485F7A}" srcOrd="0" destOrd="0" presId="urn:microsoft.com/office/officeart/2005/8/layout/orgChart1"/>
    <dgm:cxn modelId="{2461E5DA-AA56-438F-8A38-A500FF8071B4}" type="presOf" srcId="{12258423-DF36-4C6F-AD44-FD82CD2AF2B4}" destId="{0A778BA0-D838-468F-89D7-2E1652B2E200}" srcOrd="1" destOrd="0" presId="urn:microsoft.com/office/officeart/2005/8/layout/orgChart1"/>
    <dgm:cxn modelId="{001173B1-BD86-4F11-A969-8C1F70792877}" type="presOf" srcId="{C75B40ED-D255-4DB5-8B80-67F7E08A0CB9}" destId="{22E8AD5D-8964-4F99-AE74-F2E7C91A0B66}" srcOrd="0" destOrd="0" presId="urn:microsoft.com/office/officeart/2005/8/layout/orgChart1"/>
    <dgm:cxn modelId="{AA49B2D0-15DA-40D8-82CF-9E8B95ED2952}" type="presOf" srcId="{1F75BFED-76E3-4262-B777-DD3712ECE1D4}" destId="{EFAAD44F-DD95-41E2-9487-0E6F3EFCBCD4}" srcOrd="0" destOrd="0" presId="urn:microsoft.com/office/officeart/2005/8/layout/orgChart1"/>
    <dgm:cxn modelId="{7C0C9419-27BB-4A04-A14C-6454320F4D0E}" type="presParOf" srcId="{7E9CE4D7-85A7-4971-AB67-4EF1114C3F5A}" destId="{4600BB46-2978-4809-9FA7-B9D25F9C07B8}" srcOrd="0" destOrd="0" presId="urn:microsoft.com/office/officeart/2005/8/layout/orgChart1"/>
    <dgm:cxn modelId="{B08CB23C-4F12-4E2A-ABCC-19F74B075AD3}" type="presParOf" srcId="{4600BB46-2978-4809-9FA7-B9D25F9C07B8}" destId="{FD1D1794-ADC6-4D12-A5D3-802B99EA7266}" srcOrd="0" destOrd="0" presId="urn:microsoft.com/office/officeart/2005/8/layout/orgChart1"/>
    <dgm:cxn modelId="{38AC5C34-95F2-4754-82A0-3404247BB251}" type="presParOf" srcId="{FD1D1794-ADC6-4D12-A5D3-802B99EA7266}" destId="{EFAAD44F-DD95-41E2-9487-0E6F3EFCBCD4}" srcOrd="0" destOrd="0" presId="urn:microsoft.com/office/officeart/2005/8/layout/orgChart1"/>
    <dgm:cxn modelId="{CEE3AD25-5AB0-40DD-BACF-827942D55142}" type="presParOf" srcId="{FD1D1794-ADC6-4D12-A5D3-802B99EA7266}" destId="{FE2FAD01-AF98-4EA2-B4E0-1CB9058F28C2}" srcOrd="1" destOrd="0" presId="urn:microsoft.com/office/officeart/2005/8/layout/orgChart1"/>
    <dgm:cxn modelId="{626ECE55-1BF6-4FE5-8BB3-4BF84167D186}" type="presParOf" srcId="{4600BB46-2978-4809-9FA7-B9D25F9C07B8}" destId="{2F28ED98-282E-44E3-AB93-76114DB0E798}" srcOrd="1" destOrd="0" presId="urn:microsoft.com/office/officeart/2005/8/layout/orgChart1"/>
    <dgm:cxn modelId="{A54E63C4-7322-407C-926A-28E256D85CB0}" type="presParOf" srcId="{2F28ED98-282E-44E3-AB93-76114DB0E798}" destId="{22E8AD5D-8964-4F99-AE74-F2E7C91A0B66}" srcOrd="0" destOrd="0" presId="urn:microsoft.com/office/officeart/2005/8/layout/orgChart1"/>
    <dgm:cxn modelId="{23F93254-F85D-41F1-91A4-0068677983C9}" type="presParOf" srcId="{2F28ED98-282E-44E3-AB93-76114DB0E798}" destId="{6EFD813B-36A9-4516-A857-C257BDD1627A}" srcOrd="1" destOrd="0" presId="urn:microsoft.com/office/officeart/2005/8/layout/orgChart1"/>
    <dgm:cxn modelId="{4955AB16-61EC-4B00-B96F-A03AC935C466}" type="presParOf" srcId="{6EFD813B-36A9-4516-A857-C257BDD1627A}" destId="{499CD468-4624-4B18-930A-6F64FA1506FB}" srcOrd="0" destOrd="0" presId="urn:microsoft.com/office/officeart/2005/8/layout/orgChart1"/>
    <dgm:cxn modelId="{99B0C0E1-461E-4AC9-824E-8FE3B146DDC9}" type="presParOf" srcId="{499CD468-4624-4B18-930A-6F64FA1506FB}" destId="{AA0C9206-57D5-4180-9377-43F67A3062F6}" srcOrd="0" destOrd="0" presId="urn:microsoft.com/office/officeart/2005/8/layout/orgChart1"/>
    <dgm:cxn modelId="{5271D52E-DF04-4591-BE80-9B2E352E1FFF}" type="presParOf" srcId="{499CD468-4624-4B18-930A-6F64FA1506FB}" destId="{C185890E-66B2-4AFC-A0D3-E0355CCB8465}" srcOrd="1" destOrd="0" presId="urn:microsoft.com/office/officeart/2005/8/layout/orgChart1"/>
    <dgm:cxn modelId="{62620660-7B41-410E-B15C-8107949B1874}" type="presParOf" srcId="{6EFD813B-36A9-4516-A857-C257BDD1627A}" destId="{C372F09C-69E6-4017-B2E4-A27344954442}" srcOrd="1" destOrd="0" presId="urn:microsoft.com/office/officeart/2005/8/layout/orgChart1"/>
    <dgm:cxn modelId="{297CCE19-32CD-4E6C-B43B-80A2105E0D54}" type="presParOf" srcId="{6EFD813B-36A9-4516-A857-C257BDD1627A}" destId="{A134F5E9-106B-4F56-A3D0-8918F7B99DB9}" srcOrd="2" destOrd="0" presId="urn:microsoft.com/office/officeart/2005/8/layout/orgChart1"/>
    <dgm:cxn modelId="{FE1D7195-440F-4B86-BC5B-63CED698504D}" type="presParOf" srcId="{2F28ED98-282E-44E3-AB93-76114DB0E798}" destId="{C013E033-0308-4885-BB39-733D4A485F7A}" srcOrd="2" destOrd="0" presId="urn:microsoft.com/office/officeart/2005/8/layout/orgChart1"/>
    <dgm:cxn modelId="{3353351F-96A3-41DF-89D0-2D1D4B70BE5D}" type="presParOf" srcId="{2F28ED98-282E-44E3-AB93-76114DB0E798}" destId="{7481DE64-F474-4E0F-B8A3-43F4CE9993D3}" srcOrd="3" destOrd="0" presId="urn:microsoft.com/office/officeart/2005/8/layout/orgChart1"/>
    <dgm:cxn modelId="{4BE14189-F9D9-4FD3-847A-E273C06847FE}" type="presParOf" srcId="{7481DE64-F474-4E0F-B8A3-43F4CE9993D3}" destId="{5FF3CE42-2BF8-4153-9618-4BB3A8EE7081}" srcOrd="0" destOrd="0" presId="urn:microsoft.com/office/officeart/2005/8/layout/orgChart1"/>
    <dgm:cxn modelId="{3E40B310-DA89-4E0D-B2DC-F66E6945848D}" type="presParOf" srcId="{5FF3CE42-2BF8-4153-9618-4BB3A8EE7081}" destId="{6F2DE5FF-ADEA-4FA8-A83A-628605885B9A}" srcOrd="0" destOrd="0" presId="urn:microsoft.com/office/officeart/2005/8/layout/orgChart1"/>
    <dgm:cxn modelId="{B048E15E-A792-4A80-AE98-D01A23CE5E84}" type="presParOf" srcId="{5FF3CE42-2BF8-4153-9618-4BB3A8EE7081}" destId="{0A778BA0-D838-468F-89D7-2E1652B2E200}" srcOrd="1" destOrd="0" presId="urn:microsoft.com/office/officeart/2005/8/layout/orgChart1"/>
    <dgm:cxn modelId="{440A9A9D-09C4-4513-A103-8FB6601BD596}" type="presParOf" srcId="{7481DE64-F474-4E0F-B8A3-43F4CE9993D3}" destId="{D3C0EE54-3DEF-4415-A130-126D5B3DC058}" srcOrd="1" destOrd="0" presId="urn:microsoft.com/office/officeart/2005/8/layout/orgChart1"/>
    <dgm:cxn modelId="{6A63055B-1374-4799-97BA-E72D00059BCF}" type="presParOf" srcId="{7481DE64-F474-4E0F-B8A3-43F4CE9993D3}" destId="{3071E08D-0EB6-42A1-954A-B837EE861E75}" srcOrd="2" destOrd="0" presId="urn:microsoft.com/office/officeart/2005/8/layout/orgChart1"/>
    <dgm:cxn modelId="{97B83918-7FF4-4AAB-8D34-46C314E1C731}" type="presParOf" srcId="{2F28ED98-282E-44E3-AB93-76114DB0E798}" destId="{F7A7570E-19EA-4C14-B009-EC98AC370BF8}" srcOrd="4" destOrd="0" presId="urn:microsoft.com/office/officeart/2005/8/layout/orgChart1"/>
    <dgm:cxn modelId="{BB8C7B49-1089-4559-A1A2-305A7D507D22}" type="presParOf" srcId="{2F28ED98-282E-44E3-AB93-76114DB0E798}" destId="{C701C3BA-77DE-4EB8-AFE0-79CAC6DB023E}" srcOrd="5" destOrd="0" presId="urn:microsoft.com/office/officeart/2005/8/layout/orgChart1"/>
    <dgm:cxn modelId="{F6277937-D74D-4306-8283-9DEC0A589BE7}" type="presParOf" srcId="{C701C3BA-77DE-4EB8-AFE0-79CAC6DB023E}" destId="{20B66B86-6E6F-48F4-B482-85C16E0D9543}" srcOrd="0" destOrd="0" presId="urn:microsoft.com/office/officeart/2005/8/layout/orgChart1"/>
    <dgm:cxn modelId="{55306216-75D0-4AC7-900B-07B3946614BC}" type="presParOf" srcId="{20B66B86-6E6F-48F4-B482-85C16E0D9543}" destId="{AD735F8F-46A6-401F-B3DF-67CB76C0D3BF}" srcOrd="0" destOrd="0" presId="urn:microsoft.com/office/officeart/2005/8/layout/orgChart1"/>
    <dgm:cxn modelId="{EE0868A6-733A-4769-9D66-FF83D563C2B6}" type="presParOf" srcId="{20B66B86-6E6F-48F4-B482-85C16E0D9543}" destId="{4D94BD95-2C39-44D1-A58E-CC7040900678}" srcOrd="1" destOrd="0" presId="urn:microsoft.com/office/officeart/2005/8/layout/orgChart1"/>
    <dgm:cxn modelId="{DC161C94-DC70-45C4-8D9C-42AB44CBD542}" type="presParOf" srcId="{C701C3BA-77DE-4EB8-AFE0-79CAC6DB023E}" destId="{53EC121B-6529-4946-9250-E77AD8BE75FF}" srcOrd="1" destOrd="0" presId="urn:microsoft.com/office/officeart/2005/8/layout/orgChart1"/>
    <dgm:cxn modelId="{E9B46504-7614-444D-92D2-E4E46FD7C81E}" type="presParOf" srcId="{C701C3BA-77DE-4EB8-AFE0-79CAC6DB023E}" destId="{CBC2847C-6695-4C48-B69C-96470431C516}" srcOrd="2" destOrd="0" presId="urn:microsoft.com/office/officeart/2005/8/layout/orgChart1"/>
    <dgm:cxn modelId="{B7415D37-40F9-4D51-BEBC-866DE1663D72}" type="presParOf" srcId="{4600BB46-2978-4809-9FA7-B9D25F9C07B8}" destId="{9DCD01AA-D6DC-46C1-8C28-B9395E0882D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482836-E189-42DA-86C5-07F0E1958E9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8A33C22C-FAA2-4EFD-89D7-9F00A6B599D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err="1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Познава</a:t>
          </a: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тельные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действия</a:t>
          </a:r>
        </a:p>
      </dgm:t>
    </dgm:pt>
    <dgm:pt modelId="{A38FEF63-1D1F-46F7-90C6-70F68971041C}" type="parTrans" cxnId="{311DF480-27A6-40B4-99F6-C4C4E50B4A8B}">
      <dgm:prSet/>
      <dgm:spPr/>
      <dgm:t>
        <a:bodyPr/>
        <a:lstStyle/>
        <a:p>
          <a:endParaRPr lang="ru-RU"/>
        </a:p>
      </dgm:t>
    </dgm:pt>
    <dgm:pt modelId="{2A3C1290-1967-4C83-9012-38CAD412DC71}" type="sibTrans" cxnId="{311DF480-27A6-40B4-99F6-C4C4E50B4A8B}">
      <dgm:prSet/>
      <dgm:spPr/>
      <dgm:t>
        <a:bodyPr/>
        <a:lstStyle/>
        <a:p>
          <a:endParaRPr lang="ru-RU"/>
        </a:p>
      </dgm:t>
    </dgm:pt>
    <dgm:pt modelId="{C1495B63-2185-4104-986C-6B8BBACB009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Обще-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учебные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 </a:t>
          </a:r>
        </a:p>
      </dgm:t>
    </dgm:pt>
    <dgm:pt modelId="{B13455F0-620D-4DF8-B53F-AD8CF184387A}" type="parTrans" cxnId="{EFF6302F-18D5-4389-8AA7-96EBC109D8AE}">
      <dgm:prSet/>
      <dgm:spPr/>
      <dgm:t>
        <a:bodyPr/>
        <a:lstStyle/>
        <a:p>
          <a:endParaRPr lang="ru-RU"/>
        </a:p>
      </dgm:t>
    </dgm:pt>
    <dgm:pt modelId="{1AA514FB-9677-4CBD-8152-5C7C9EF58B4E}" type="sibTrans" cxnId="{EFF6302F-18D5-4389-8AA7-96EBC109D8AE}">
      <dgm:prSet/>
      <dgm:spPr/>
      <dgm:t>
        <a:bodyPr/>
        <a:lstStyle/>
        <a:p>
          <a:endParaRPr lang="ru-RU"/>
        </a:p>
      </dgm:t>
    </dgm:pt>
    <dgm:pt modelId="{3D556039-9CD9-4E84-821F-684298B8EAF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Логические</a:t>
          </a:r>
        </a:p>
      </dgm:t>
    </dgm:pt>
    <dgm:pt modelId="{ACFF0F0D-4ECD-428C-9AFF-7DCEFC8D6A1D}" type="parTrans" cxnId="{6FC0218B-C09D-469C-95CF-C622210C08BF}">
      <dgm:prSet/>
      <dgm:spPr/>
      <dgm:t>
        <a:bodyPr/>
        <a:lstStyle/>
        <a:p>
          <a:endParaRPr lang="ru-RU"/>
        </a:p>
      </dgm:t>
    </dgm:pt>
    <dgm:pt modelId="{459D3ECD-1486-4E0B-A045-DEC664EE84B5}" type="sibTrans" cxnId="{6FC0218B-C09D-469C-95CF-C622210C08BF}">
      <dgm:prSet/>
      <dgm:spPr/>
      <dgm:t>
        <a:bodyPr/>
        <a:lstStyle/>
        <a:p>
          <a:endParaRPr lang="ru-RU"/>
        </a:p>
      </dgm:t>
    </dgm:pt>
    <dgm:pt modelId="{9996C01E-F84E-4F83-9F0E-ED9B9EB94FA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Постановка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 и решение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 проблем</a:t>
          </a:r>
        </a:p>
      </dgm:t>
    </dgm:pt>
    <dgm:pt modelId="{6E588CE8-7B6D-40EB-B424-48B377EB5197}" type="parTrans" cxnId="{BF66CBBF-CE08-408A-A310-09E9A79BDBF3}">
      <dgm:prSet/>
      <dgm:spPr/>
      <dgm:t>
        <a:bodyPr/>
        <a:lstStyle/>
        <a:p>
          <a:endParaRPr lang="ru-RU"/>
        </a:p>
      </dgm:t>
    </dgm:pt>
    <dgm:pt modelId="{8882414D-A97D-43F3-A92B-51288B380BF4}" type="sibTrans" cxnId="{BF66CBBF-CE08-408A-A310-09E9A79BDBF3}">
      <dgm:prSet/>
      <dgm:spPr/>
      <dgm:t>
        <a:bodyPr/>
        <a:lstStyle/>
        <a:p>
          <a:endParaRPr lang="ru-RU"/>
        </a:p>
      </dgm:t>
    </dgm:pt>
    <dgm:pt modelId="{B3755021-BE7A-464B-B99A-12E61405D492}" type="pres">
      <dgm:prSet presAssocID="{61482836-E189-42DA-86C5-07F0E1958E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0749657-B9F8-478D-98FD-158C822DA159}" type="pres">
      <dgm:prSet presAssocID="{8A33C22C-FAA2-4EFD-89D7-9F00A6B599D8}" presName="hierRoot1" presStyleCnt="0">
        <dgm:presLayoutVars>
          <dgm:hierBranch/>
        </dgm:presLayoutVars>
      </dgm:prSet>
      <dgm:spPr/>
    </dgm:pt>
    <dgm:pt modelId="{4328459F-2166-496C-BEB9-6F6C3F930040}" type="pres">
      <dgm:prSet presAssocID="{8A33C22C-FAA2-4EFD-89D7-9F00A6B599D8}" presName="rootComposite1" presStyleCnt="0"/>
      <dgm:spPr/>
    </dgm:pt>
    <dgm:pt modelId="{F271F47C-9F85-4704-930E-03FD14D645E1}" type="pres">
      <dgm:prSet presAssocID="{8A33C22C-FAA2-4EFD-89D7-9F00A6B599D8}" presName="rootText1" presStyleLbl="node0" presStyleIdx="0" presStyleCnt="1">
        <dgm:presLayoutVars>
          <dgm:chPref val="3"/>
        </dgm:presLayoutVars>
      </dgm:prSet>
      <dgm:spPr/>
    </dgm:pt>
    <dgm:pt modelId="{51C73718-55E8-4C84-8870-2B6D4C15FA51}" type="pres">
      <dgm:prSet presAssocID="{8A33C22C-FAA2-4EFD-89D7-9F00A6B599D8}" presName="rootConnector1" presStyleLbl="node1" presStyleIdx="0" presStyleCnt="0"/>
      <dgm:spPr/>
    </dgm:pt>
    <dgm:pt modelId="{E3268AC0-23AE-4F08-B7C3-B67A02D890CD}" type="pres">
      <dgm:prSet presAssocID="{8A33C22C-FAA2-4EFD-89D7-9F00A6B599D8}" presName="hierChild2" presStyleCnt="0"/>
      <dgm:spPr/>
    </dgm:pt>
    <dgm:pt modelId="{C3F3D0FC-26E3-49BA-B27A-337B575BF740}" type="pres">
      <dgm:prSet presAssocID="{B13455F0-620D-4DF8-B53F-AD8CF184387A}" presName="Name35" presStyleLbl="parChTrans1D2" presStyleIdx="0" presStyleCnt="3"/>
      <dgm:spPr/>
    </dgm:pt>
    <dgm:pt modelId="{F7287CF4-1B3F-40BD-BAD0-FFD61BF97A80}" type="pres">
      <dgm:prSet presAssocID="{C1495B63-2185-4104-986C-6B8BBACB0091}" presName="hierRoot2" presStyleCnt="0">
        <dgm:presLayoutVars>
          <dgm:hierBranch/>
        </dgm:presLayoutVars>
      </dgm:prSet>
      <dgm:spPr/>
    </dgm:pt>
    <dgm:pt modelId="{41E9E26B-66ED-4DEC-90A0-72B6236BFB4A}" type="pres">
      <dgm:prSet presAssocID="{C1495B63-2185-4104-986C-6B8BBACB0091}" presName="rootComposite" presStyleCnt="0"/>
      <dgm:spPr/>
    </dgm:pt>
    <dgm:pt modelId="{D302527D-4B7E-4B2F-81CF-09CA33C7CD39}" type="pres">
      <dgm:prSet presAssocID="{C1495B63-2185-4104-986C-6B8BBACB0091}" presName="rootText" presStyleLbl="node2" presStyleIdx="0" presStyleCnt="3">
        <dgm:presLayoutVars>
          <dgm:chPref val="3"/>
        </dgm:presLayoutVars>
      </dgm:prSet>
      <dgm:spPr/>
    </dgm:pt>
    <dgm:pt modelId="{C8B6058B-CABE-4F05-BD09-DEA2D529AD1B}" type="pres">
      <dgm:prSet presAssocID="{C1495B63-2185-4104-986C-6B8BBACB0091}" presName="rootConnector" presStyleLbl="node2" presStyleIdx="0" presStyleCnt="3"/>
      <dgm:spPr/>
    </dgm:pt>
    <dgm:pt modelId="{19487D50-B52F-4640-ADBB-6EC8A4D840BE}" type="pres">
      <dgm:prSet presAssocID="{C1495B63-2185-4104-986C-6B8BBACB0091}" presName="hierChild4" presStyleCnt="0"/>
      <dgm:spPr/>
    </dgm:pt>
    <dgm:pt modelId="{B8100F9C-BA0E-4E6D-B452-B7287004DFDC}" type="pres">
      <dgm:prSet presAssocID="{C1495B63-2185-4104-986C-6B8BBACB0091}" presName="hierChild5" presStyleCnt="0"/>
      <dgm:spPr/>
    </dgm:pt>
    <dgm:pt modelId="{76456048-DC47-4C52-9DDC-8A4D3C1FA29E}" type="pres">
      <dgm:prSet presAssocID="{ACFF0F0D-4ECD-428C-9AFF-7DCEFC8D6A1D}" presName="Name35" presStyleLbl="parChTrans1D2" presStyleIdx="1" presStyleCnt="3"/>
      <dgm:spPr/>
    </dgm:pt>
    <dgm:pt modelId="{E0FCD383-BB6E-4B2D-89BA-07DD7CFC1F1D}" type="pres">
      <dgm:prSet presAssocID="{3D556039-9CD9-4E84-821F-684298B8EAFF}" presName="hierRoot2" presStyleCnt="0">
        <dgm:presLayoutVars>
          <dgm:hierBranch/>
        </dgm:presLayoutVars>
      </dgm:prSet>
      <dgm:spPr/>
    </dgm:pt>
    <dgm:pt modelId="{FEC9E83A-F8A5-4112-AB62-EC69A55CE462}" type="pres">
      <dgm:prSet presAssocID="{3D556039-9CD9-4E84-821F-684298B8EAFF}" presName="rootComposite" presStyleCnt="0"/>
      <dgm:spPr/>
    </dgm:pt>
    <dgm:pt modelId="{51FF8CB7-4C9D-48F3-B74C-C688E9196C1D}" type="pres">
      <dgm:prSet presAssocID="{3D556039-9CD9-4E84-821F-684298B8EAFF}" presName="rootText" presStyleLbl="node2" presStyleIdx="1" presStyleCnt="3">
        <dgm:presLayoutVars>
          <dgm:chPref val="3"/>
        </dgm:presLayoutVars>
      </dgm:prSet>
      <dgm:spPr/>
    </dgm:pt>
    <dgm:pt modelId="{A7934E6D-809E-4D5F-9F1C-47EA58FDD366}" type="pres">
      <dgm:prSet presAssocID="{3D556039-9CD9-4E84-821F-684298B8EAFF}" presName="rootConnector" presStyleLbl="node2" presStyleIdx="1" presStyleCnt="3"/>
      <dgm:spPr/>
    </dgm:pt>
    <dgm:pt modelId="{924FB99A-E892-4600-B0E4-1778B46C7827}" type="pres">
      <dgm:prSet presAssocID="{3D556039-9CD9-4E84-821F-684298B8EAFF}" presName="hierChild4" presStyleCnt="0"/>
      <dgm:spPr/>
    </dgm:pt>
    <dgm:pt modelId="{790EC5FF-5870-400D-8019-03F9F6DA6474}" type="pres">
      <dgm:prSet presAssocID="{3D556039-9CD9-4E84-821F-684298B8EAFF}" presName="hierChild5" presStyleCnt="0"/>
      <dgm:spPr/>
    </dgm:pt>
    <dgm:pt modelId="{082034FD-E398-4903-9017-3A2B0CD6426D}" type="pres">
      <dgm:prSet presAssocID="{6E588CE8-7B6D-40EB-B424-48B377EB5197}" presName="Name35" presStyleLbl="parChTrans1D2" presStyleIdx="2" presStyleCnt="3"/>
      <dgm:spPr/>
    </dgm:pt>
    <dgm:pt modelId="{CB239C6F-C9F5-43DC-B4D9-C2DBEB110013}" type="pres">
      <dgm:prSet presAssocID="{9996C01E-F84E-4F83-9F0E-ED9B9EB94FAD}" presName="hierRoot2" presStyleCnt="0">
        <dgm:presLayoutVars>
          <dgm:hierBranch/>
        </dgm:presLayoutVars>
      </dgm:prSet>
      <dgm:spPr/>
    </dgm:pt>
    <dgm:pt modelId="{9D43BD7A-E059-4E0B-A7C6-A9EEB7AB3D4D}" type="pres">
      <dgm:prSet presAssocID="{9996C01E-F84E-4F83-9F0E-ED9B9EB94FAD}" presName="rootComposite" presStyleCnt="0"/>
      <dgm:spPr/>
    </dgm:pt>
    <dgm:pt modelId="{7B654A25-DABA-4C96-B9B3-323D524162B0}" type="pres">
      <dgm:prSet presAssocID="{9996C01E-F84E-4F83-9F0E-ED9B9EB94FAD}" presName="rootText" presStyleLbl="node2" presStyleIdx="2" presStyleCnt="3">
        <dgm:presLayoutVars>
          <dgm:chPref val="3"/>
        </dgm:presLayoutVars>
      </dgm:prSet>
      <dgm:spPr/>
    </dgm:pt>
    <dgm:pt modelId="{856F6905-2641-438E-BA51-D5696D476079}" type="pres">
      <dgm:prSet presAssocID="{9996C01E-F84E-4F83-9F0E-ED9B9EB94FAD}" presName="rootConnector" presStyleLbl="node2" presStyleIdx="2" presStyleCnt="3"/>
      <dgm:spPr/>
    </dgm:pt>
    <dgm:pt modelId="{2A7D1A6F-7D43-457B-8534-B3B3293BD8F0}" type="pres">
      <dgm:prSet presAssocID="{9996C01E-F84E-4F83-9F0E-ED9B9EB94FAD}" presName="hierChild4" presStyleCnt="0"/>
      <dgm:spPr/>
    </dgm:pt>
    <dgm:pt modelId="{4D483A0A-E67B-4710-9345-F5E4D02AC353}" type="pres">
      <dgm:prSet presAssocID="{9996C01E-F84E-4F83-9F0E-ED9B9EB94FAD}" presName="hierChild5" presStyleCnt="0"/>
      <dgm:spPr/>
    </dgm:pt>
    <dgm:pt modelId="{EEF40B17-79DA-49FE-B7E6-5E11D4D6B1F3}" type="pres">
      <dgm:prSet presAssocID="{8A33C22C-FAA2-4EFD-89D7-9F00A6B599D8}" presName="hierChild3" presStyleCnt="0"/>
      <dgm:spPr/>
    </dgm:pt>
  </dgm:ptLst>
  <dgm:cxnLst>
    <dgm:cxn modelId="{6FC0218B-C09D-469C-95CF-C622210C08BF}" srcId="{8A33C22C-FAA2-4EFD-89D7-9F00A6B599D8}" destId="{3D556039-9CD9-4E84-821F-684298B8EAFF}" srcOrd="1" destOrd="0" parTransId="{ACFF0F0D-4ECD-428C-9AFF-7DCEFC8D6A1D}" sibTransId="{459D3ECD-1486-4E0B-A045-DEC664EE84B5}"/>
    <dgm:cxn modelId="{48E45E70-3FC3-4796-B524-30E4A68E1116}" type="presOf" srcId="{9996C01E-F84E-4F83-9F0E-ED9B9EB94FAD}" destId="{856F6905-2641-438E-BA51-D5696D476079}" srcOrd="1" destOrd="0" presId="urn:microsoft.com/office/officeart/2005/8/layout/orgChart1"/>
    <dgm:cxn modelId="{4A27F023-66A0-45F6-A771-68A1518B3C5F}" type="presOf" srcId="{8A33C22C-FAA2-4EFD-89D7-9F00A6B599D8}" destId="{51C73718-55E8-4C84-8870-2B6D4C15FA51}" srcOrd="1" destOrd="0" presId="urn:microsoft.com/office/officeart/2005/8/layout/orgChart1"/>
    <dgm:cxn modelId="{68889E3D-7530-48E0-8AC3-6152917B71BB}" type="presOf" srcId="{ACFF0F0D-4ECD-428C-9AFF-7DCEFC8D6A1D}" destId="{76456048-DC47-4C52-9DDC-8A4D3C1FA29E}" srcOrd="0" destOrd="0" presId="urn:microsoft.com/office/officeart/2005/8/layout/orgChart1"/>
    <dgm:cxn modelId="{7B28B4FB-B60A-4760-BC9A-33D277E59D24}" type="presOf" srcId="{6E588CE8-7B6D-40EB-B424-48B377EB5197}" destId="{082034FD-E398-4903-9017-3A2B0CD6426D}" srcOrd="0" destOrd="0" presId="urn:microsoft.com/office/officeart/2005/8/layout/orgChart1"/>
    <dgm:cxn modelId="{6BAA4243-1FDC-4508-BC31-E87670CE8E4A}" type="presOf" srcId="{9996C01E-F84E-4F83-9F0E-ED9B9EB94FAD}" destId="{7B654A25-DABA-4C96-B9B3-323D524162B0}" srcOrd="0" destOrd="0" presId="urn:microsoft.com/office/officeart/2005/8/layout/orgChart1"/>
    <dgm:cxn modelId="{311DF480-27A6-40B4-99F6-C4C4E50B4A8B}" srcId="{61482836-E189-42DA-86C5-07F0E1958E9E}" destId="{8A33C22C-FAA2-4EFD-89D7-9F00A6B599D8}" srcOrd="0" destOrd="0" parTransId="{A38FEF63-1D1F-46F7-90C6-70F68971041C}" sibTransId="{2A3C1290-1967-4C83-9012-38CAD412DC71}"/>
    <dgm:cxn modelId="{8358C3BA-F9FD-4541-9069-74ADCA5DDE6E}" type="presOf" srcId="{8A33C22C-FAA2-4EFD-89D7-9F00A6B599D8}" destId="{F271F47C-9F85-4704-930E-03FD14D645E1}" srcOrd="0" destOrd="0" presId="urn:microsoft.com/office/officeart/2005/8/layout/orgChart1"/>
    <dgm:cxn modelId="{B7BA04D8-9B6D-40F8-93C2-E5EB6A229873}" type="presOf" srcId="{B13455F0-620D-4DF8-B53F-AD8CF184387A}" destId="{C3F3D0FC-26E3-49BA-B27A-337B575BF740}" srcOrd="0" destOrd="0" presId="urn:microsoft.com/office/officeart/2005/8/layout/orgChart1"/>
    <dgm:cxn modelId="{EFF6302F-18D5-4389-8AA7-96EBC109D8AE}" srcId="{8A33C22C-FAA2-4EFD-89D7-9F00A6B599D8}" destId="{C1495B63-2185-4104-986C-6B8BBACB0091}" srcOrd="0" destOrd="0" parTransId="{B13455F0-620D-4DF8-B53F-AD8CF184387A}" sibTransId="{1AA514FB-9677-4CBD-8152-5C7C9EF58B4E}"/>
    <dgm:cxn modelId="{F4980F93-F128-43B2-B797-3B21F6C2E670}" type="presOf" srcId="{C1495B63-2185-4104-986C-6B8BBACB0091}" destId="{C8B6058B-CABE-4F05-BD09-DEA2D529AD1B}" srcOrd="1" destOrd="0" presId="urn:microsoft.com/office/officeart/2005/8/layout/orgChart1"/>
    <dgm:cxn modelId="{BF66CBBF-CE08-408A-A310-09E9A79BDBF3}" srcId="{8A33C22C-FAA2-4EFD-89D7-9F00A6B599D8}" destId="{9996C01E-F84E-4F83-9F0E-ED9B9EB94FAD}" srcOrd="2" destOrd="0" parTransId="{6E588CE8-7B6D-40EB-B424-48B377EB5197}" sibTransId="{8882414D-A97D-43F3-A92B-51288B380BF4}"/>
    <dgm:cxn modelId="{5A59097A-B424-4AFE-8316-1CC5A2DE4DF8}" type="presOf" srcId="{61482836-E189-42DA-86C5-07F0E1958E9E}" destId="{B3755021-BE7A-464B-B99A-12E61405D492}" srcOrd="0" destOrd="0" presId="urn:microsoft.com/office/officeart/2005/8/layout/orgChart1"/>
    <dgm:cxn modelId="{49EA1CDA-F658-4F6C-AB31-8844F9B1D51A}" type="presOf" srcId="{3D556039-9CD9-4E84-821F-684298B8EAFF}" destId="{A7934E6D-809E-4D5F-9F1C-47EA58FDD366}" srcOrd="1" destOrd="0" presId="urn:microsoft.com/office/officeart/2005/8/layout/orgChart1"/>
    <dgm:cxn modelId="{520447B8-F2E3-4BB5-8932-CB11F8B9F5BB}" type="presOf" srcId="{C1495B63-2185-4104-986C-6B8BBACB0091}" destId="{D302527D-4B7E-4B2F-81CF-09CA33C7CD39}" srcOrd="0" destOrd="0" presId="urn:microsoft.com/office/officeart/2005/8/layout/orgChart1"/>
    <dgm:cxn modelId="{54EA5782-B61C-49A1-9F4B-DE363A54C468}" type="presOf" srcId="{3D556039-9CD9-4E84-821F-684298B8EAFF}" destId="{51FF8CB7-4C9D-48F3-B74C-C688E9196C1D}" srcOrd="0" destOrd="0" presId="urn:microsoft.com/office/officeart/2005/8/layout/orgChart1"/>
    <dgm:cxn modelId="{06C220C0-72C1-4D01-87F7-BB4139C92ACC}" type="presParOf" srcId="{B3755021-BE7A-464B-B99A-12E61405D492}" destId="{00749657-B9F8-478D-98FD-158C822DA159}" srcOrd="0" destOrd="0" presId="urn:microsoft.com/office/officeart/2005/8/layout/orgChart1"/>
    <dgm:cxn modelId="{3049AA4F-E794-46CD-BD76-0173718059EA}" type="presParOf" srcId="{00749657-B9F8-478D-98FD-158C822DA159}" destId="{4328459F-2166-496C-BEB9-6F6C3F930040}" srcOrd="0" destOrd="0" presId="urn:microsoft.com/office/officeart/2005/8/layout/orgChart1"/>
    <dgm:cxn modelId="{CC657DB2-5F9D-4B5C-897A-E6C1E8B66D73}" type="presParOf" srcId="{4328459F-2166-496C-BEB9-6F6C3F930040}" destId="{F271F47C-9F85-4704-930E-03FD14D645E1}" srcOrd="0" destOrd="0" presId="urn:microsoft.com/office/officeart/2005/8/layout/orgChart1"/>
    <dgm:cxn modelId="{F639A078-FE06-48D6-A828-AD6E05274B26}" type="presParOf" srcId="{4328459F-2166-496C-BEB9-6F6C3F930040}" destId="{51C73718-55E8-4C84-8870-2B6D4C15FA51}" srcOrd="1" destOrd="0" presId="urn:microsoft.com/office/officeart/2005/8/layout/orgChart1"/>
    <dgm:cxn modelId="{F828142C-F73A-4543-9146-6259E811DF82}" type="presParOf" srcId="{00749657-B9F8-478D-98FD-158C822DA159}" destId="{E3268AC0-23AE-4F08-B7C3-B67A02D890CD}" srcOrd="1" destOrd="0" presId="urn:microsoft.com/office/officeart/2005/8/layout/orgChart1"/>
    <dgm:cxn modelId="{498E09F3-43AF-4505-A761-B7C5B863F298}" type="presParOf" srcId="{E3268AC0-23AE-4F08-B7C3-B67A02D890CD}" destId="{C3F3D0FC-26E3-49BA-B27A-337B575BF740}" srcOrd="0" destOrd="0" presId="urn:microsoft.com/office/officeart/2005/8/layout/orgChart1"/>
    <dgm:cxn modelId="{5AD1D6CA-ADFB-42A7-BB44-15CFB762069C}" type="presParOf" srcId="{E3268AC0-23AE-4F08-B7C3-B67A02D890CD}" destId="{F7287CF4-1B3F-40BD-BAD0-FFD61BF97A80}" srcOrd="1" destOrd="0" presId="urn:microsoft.com/office/officeart/2005/8/layout/orgChart1"/>
    <dgm:cxn modelId="{D386DAE4-1475-45D1-8EC0-2355FC704929}" type="presParOf" srcId="{F7287CF4-1B3F-40BD-BAD0-FFD61BF97A80}" destId="{41E9E26B-66ED-4DEC-90A0-72B6236BFB4A}" srcOrd="0" destOrd="0" presId="urn:microsoft.com/office/officeart/2005/8/layout/orgChart1"/>
    <dgm:cxn modelId="{3BF93020-04E2-4142-9D19-7C4DB0672039}" type="presParOf" srcId="{41E9E26B-66ED-4DEC-90A0-72B6236BFB4A}" destId="{D302527D-4B7E-4B2F-81CF-09CA33C7CD39}" srcOrd="0" destOrd="0" presId="urn:microsoft.com/office/officeart/2005/8/layout/orgChart1"/>
    <dgm:cxn modelId="{D685FAF1-D157-4BE5-96D8-58C200B7FFF2}" type="presParOf" srcId="{41E9E26B-66ED-4DEC-90A0-72B6236BFB4A}" destId="{C8B6058B-CABE-4F05-BD09-DEA2D529AD1B}" srcOrd="1" destOrd="0" presId="urn:microsoft.com/office/officeart/2005/8/layout/orgChart1"/>
    <dgm:cxn modelId="{B59967E0-C1D3-4C9D-BCF9-6A107D097787}" type="presParOf" srcId="{F7287CF4-1B3F-40BD-BAD0-FFD61BF97A80}" destId="{19487D50-B52F-4640-ADBB-6EC8A4D840BE}" srcOrd="1" destOrd="0" presId="urn:microsoft.com/office/officeart/2005/8/layout/orgChart1"/>
    <dgm:cxn modelId="{7147CC42-9CAF-4E6B-8D42-B634AE1008AA}" type="presParOf" srcId="{F7287CF4-1B3F-40BD-BAD0-FFD61BF97A80}" destId="{B8100F9C-BA0E-4E6D-B452-B7287004DFDC}" srcOrd="2" destOrd="0" presId="urn:microsoft.com/office/officeart/2005/8/layout/orgChart1"/>
    <dgm:cxn modelId="{27B78051-139D-4A1F-8208-CD2A6CFCFB7D}" type="presParOf" srcId="{E3268AC0-23AE-4F08-B7C3-B67A02D890CD}" destId="{76456048-DC47-4C52-9DDC-8A4D3C1FA29E}" srcOrd="2" destOrd="0" presId="urn:microsoft.com/office/officeart/2005/8/layout/orgChart1"/>
    <dgm:cxn modelId="{D7444EF3-1DD8-4643-8D6C-937006522B65}" type="presParOf" srcId="{E3268AC0-23AE-4F08-B7C3-B67A02D890CD}" destId="{E0FCD383-BB6E-4B2D-89BA-07DD7CFC1F1D}" srcOrd="3" destOrd="0" presId="urn:microsoft.com/office/officeart/2005/8/layout/orgChart1"/>
    <dgm:cxn modelId="{5EF6022A-1CDD-4F01-A512-52F9E49468E6}" type="presParOf" srcId="{E0FCD383-BB6E-4B2D-89BA-07DD7CFC1F1D}" destId="{FEC9E83A-F8A5-4112-AB62-EC69A55CE462}" srcOrd="0" destOrd="0" presId="urn:microsoft.com/office/officeart/2005/8/layout/orgChart1"/>
    <dgm:cxn modelId="{F9EFE46E-C20C-4B47-AAB0-2D0857D8FAE5}" type="presParOf" srcId="{FEC9E83A-F8A5-4112-AB62-EC69A55CE462}" destId="{51FF8CB7-4C9D-48F3-B74C-C688E9196C1D}" srcOrd="0" destOrd="0" presId="urn:microsoft.com/office/officeart/2005/8/layout/orgChart1"/>
    <dgm:cxn modelId="{1D7E3F56-FB0B-4918-B541-BF02F2E95F07}" type="presParOf" srcId="{FEC9E83A-F8A5-4112-AB62-EC69A55CE462}" destId="{A7934E6D-809E-4D5F-9F1C-47EA58FDD366}" srcOrd="1" destOrd="0" presId="urn:microsoft.com/office/officeart/2005/8/layout/orgChart1"/>
    <dgm:cxn modelId="{53B74DE6-DF15-465A-8F7F-6F89FD3B60DB}" type="presParOf" srcId="{E0FCD383-BB6E-4B2D-89BA-07DD7CFC1F1D}" destId="{924FB99A-E892-4600-B0E4-1778B46C7827}" srcOrd="1" destOrd="0" presId="urn:microsoft.com/office/officeart/2005/8/layout/orgChart1"/>
    <dgm:cxn modelId="{6EB70E1D-52BF-4A24-B5F7-32CA21F2A681}" type="presParOf" srcId="{E0FCD383-BB6E-4B2D-89BA-07DD7CFC1F1D}" destId="{790EC5FF-5870-400D-8019-03F9F6DA6474}" srcOrd="2" destOrd="0" presId="urn:microsoft.com/office/officeart/2005/8/layout/orgChart1"/>
    <dgm:cxn modelId="{05C3E77F-0725-40D4-808D-A4E1991D9ECE}" type="presParOf" srcId="{E3268AC0-23AE-4F08-B7C3-B67A02D890CD}" destId="{082034FD-E398-4903-9017-3A2B0CD6426D}" srcOrd="4" destOrd="0" presId="urn:microsoft.com/office/officeart/2005/8/layout/orgChart1"/>
    <dgm:cxn modelId="{9EC34BA5-606E-46E0-B343-B22ADD0A826B}" type="presParOf" srcId="{E3268AC0-23AE-4F08-B7C3-B67A02D890CD}" destId="{CB239C6F-C9F5-43DC-B4D9-C2DBEB110013}" srcOrd="5" destOrd="0" presId="urn:microsoft.com/office/officeart/2005/8/layout/orgChart1"/>
    <dgm:cxn modelId="{15783604-5A03-48EB-A256-C3E4BD19A6E7}" type="presParOf" srcId="{CB239C6F-C9F5-43DC-B4D9-C2DBEB110013}" destId="{9D43BD7A-E059-4E0B-A7C6-A9EEB7AB3D4D}" srcOrd="0" destOrd="0" presId="urn:microsoft.com/office/officeart/2005/8/layout/orgChart1"/>
    <dgm:cxn modelId="{68D93E1A-EE20-4366-A9AD-69E0B1306F9E}" type="presParOf" srcId="{9D43BD7A-E059-4E0B-A7C6-A9EEB7AB3D4D}" destId="{7B654A25-DABA-4C96-B9B3-323D524162B0}" srcOrd="0" destOrd="0" presId="urn:microsoft.com/office/officeart/2005/8/layout/orgChart1"/>
    <dgm:cxn modelId="{FB375534-77DB-403A-8E17-64EF8A2CE604}" type="presParOf" srcId="{9D43BD7A-E059-4E0B-A7C6-A9EEB7AB3D4D}" destId="{856F6905-2641-438E-BA51-D5696D476079}" srcOrd="1" destOrd="0" presId="urn:microsoft.com/office/officeart/2005/8/layout/orgChart1"/>
    <dgm:cxn modelId="{42FA32E2-A5CF-4B39-8D0F-6A84F768974B}" type="presParOf" srcId="{CB239C6F-C9F5-43DC-B4D9-C2DBEB110013}" destId="{2A7D1A6F-7D43-457B-8534-B3B3293BD8F0}" srcOrd="1" destOrd="0" presId="urn:microsoft.com/office/officeart/2005/8/layout/orgChart1"/>
    <dgm:cxn modelId="{94189353-638D-4147-8CAC-2141D091A2C3}" type="presParOf" srcId="{CB239C6F-C9F5-43DC-B4D9-C2DBEB110013}" destId="{4D483A0A-E67B-4710-9345-F5E4D02AC353}" srcOrd="2" destOrd="0" presId="urn:microsoft.com/office/officeart/2005/8/layout/orgChart1"/>
    <dgm:cxn modelId="{64F3CC64-73F1-4B1F-A6F6-D292B030495F}" type="presParOf" srcId="{00749657-B9F8-478D-98FD-158C822DA159}" destId="{EEF40B17-79DA-49FE-B7E6-5E11D4D6B1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5BCC85-F1D2-4503-987A-3D6DCF76885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66DCC8AD-B6B8-4ABA-8127-3A8B4B23DD6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err="1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Регулятив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err="1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ные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действия</a:t>
          </a:r>
        </a:p>
      </dgm:t>
    </dgm:pt>
    <dgm:pt modelId="{026BDC1B-2FF9-43BB-A606-16027B79912C}" type="parTrans" cxnId="{2CB81DBE-9676-49C7-8076-146CF7E27DD7}">
      <dgm:prSet/>
      <dgm:spPr/>
      <dgm:t>
        <a:bodyPr/>
        <a:lstStyle/>
        <a:p>
          <a:endParaRPr lang="ru-RU"/>
        </a:p>
      </dgm:t>
    </dgm:pt>
    <dgm:pt modelId="{8FB28A97-7CE4-4621-887D-2D2A90D10E70}" type="sibTrans" cxnId="{2CB81DBE-9676-49C7-8076-146CF7E27DD7}">
      <dgm:prSet/>
      <dgm:spPr/>
      <dgm:t>
        <a:bodyPr/>
        <a:lstStyle/>
        <a:p>
          <a:endParaRPr lang="ru-RU"/>
        </a:p>
      </dgm:t>
    </dgm:pt>
    <dgm:pt modelId="{F05A3952-10E8-4D7C-AD32-FF543BDF1CA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err="1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Целепола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err="1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гание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rgbClr val="3333CC"/>
            </a:solidFill>
            <a:effectLst/>
            <a:cs typeface="Arial" charset="0"/>
          </a:endParaRPr>
        </a:p>
      </dgm:t>
    </dgm:pt>
    <dgm:pt modelId="{5B4C9B51-26F4-49C8-853E-13B0C6FE0F1D}" type="parTrans" cxnId="{3A4001E4-0D1E-4731-B454-38E04CA014ED}">
      <dgm:prSet/>
      <dgm:spPr/>
      <dgm:t>
        <a:bodyPr/>
        <a:lstStyle/>
        <a:p>
          <a:endParaRPr lang="ru-RU"/>
        </a:p>
      </dgm:t>
    </dgm:pt>
    <dgm:pt modelId="{B9CF09B1-FDC2-402F-A124-953C8152A61A}" type="sibTrans" cxnId="{3A4001E4-0D1E-4731-B454-38E04CA014ED}">
      <dgm:prSet/>
      <dgm:spPr/>
      <dgm:t>
        <a:bodyPr/>
        <a:lstStyle/>
        <a:p>
          <a:endParaRPr lang="ru-RU"/>
        </a:p>
      </dgm:t>
    </dgm:pt>
    <dgm:pt modelId="{DCE12ECD-7C89-4E66-A9FB-FDE3C1BB1D2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err="1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Планиро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err="1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вание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rgbClr val="3333CC"/>
            </a:solidFill>
            <a:effectLst/>
            <a:cs typeface="Arial" charset="0"/>
          </a:endParaRPr>
        </a:p>
      </dgm:t>
    </dgm:pt>
    <dgm:pt modelId="{1B1A092D-1CC3-4CCD-ABD0-A9A6AD3658BA}" type="parTrans" cxnId="{25BD1F8B-2FDC-4F8F-A7DA-AE40792860E7}">
      <dgm:prSet/>
      <dgm:spPr/>
      <dgm:t>
        <a:bodyPr/>
        <a:lstStyle/>
        <a:p>
          <a:endParaRPr lang="ru-RU"/>
        </a:p>
      </dgm:t>
    </dgm:pt>
    <dgm:pt modelId="{D6B8A6FF-7EA9-4588-AF0E-D963BD9A2379}" type="sibTrans" cxnId="{25BD1F8B-2FDC-4F8F-A7DA-AE40792860E7}">
      <dgm:prSet/>
      <dgm:spPr/>
      <dgm:t>
        <a:bodyPr/>
        <a:lstStyle/>
        <a:p>
          <a:endParaRPr lang="ru-RU"/>
        </a:p>
      </dgm:t>
    </dgm:pt>
    <dgm:pt modelId="{4C202DAD-2E24-4E33-ABEA-C26021362AD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err="1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Прогно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err="1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зирование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rgbClr val="3333CC"/>
            </a:solidFill>
            <a:effectLst/>
            <a:cs typeface="Arial" charset="0"/>
          </a:endParaRPr>
        </a:p>
      </dgm:t>
    </dgm:pt>
    <dgm:pt modelId="{E7CB03F8-3E42-4F42-A677-A14AAA8581B5}" type="parTrans" cxnId="{0C461259-3ACA-4D4C-A2A1-19ED5DE4BAD9}">
      <dgm:prSet/>
      <dgm:spPr/>
      <dgm:t>
        <a:bodyPr/>
        <a:lstStyle/>
        <a:p>
          <a:endParaRPr lang="ru-RU"/>
        </a:p>
      </dgm:t>
    </dgm:pt>
    <dgm:pt modelId="{325375CA-43E9-4240-BA9D-D839E6B07CF4}" type="sibTrans" cxnId="{0C461259-3ACA-4D4C-A2A1-19ED5DE4BAD9}">
      <dgm:prSet/>
      <dgm:spPr/>
      <dgm:t>
        <a:bodyPr/>
        <a:lstStyle/>
        <a:p>
          <a:endParaRPr lang="ru-RU"/>
        </a:p>
      </dgm:t>
    </dgm:pt>
    <dgm:pt modelId="{B6DDEB87-7F0F-4CE0-B995-23D17402F64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Контроль</a:t>
          </a:r>
        </a:p>
      </dgm:t>
    </dgm:pt>
    <dgm:pt modelId="{1F9E56C5-4495-462B-9B6C-9B2DBDEB013D}" type="parTrans" cxnId="{1AC50E74-CD18-4A90-BD3D-30B845034BEC}">
      <dgm:prSet/>
      <dgm:spPr/>
      <dgm:t>
        <a:bodyPr/>
        <a:lstStyle/>
        <a:p>
          <a:endParaRPr lang="ru-RU"/>
        </a:p>
      </dgm:t>
    </dgm:pt>
    <dgm:pt modelId="{1B3AB539-823D-4353-B45C-42530A854EBA}" type="sibTrans" cxnId="{1AC50E74-CD18-4A90-BD3D-30B845034BEC}">
      <dgm:prSet/>
      <dgm:spPr/>
      <dgm:t>
        <a:bodyPr/>
        <a:lstStyle/>
        <a:p>
          <a:endParaRPr lang="ru-RU"/>
        </a:p>
      </dgm:t>
    </dgm:pt>
    <dgm:pt modelId="{3768E069-B009-4BE6-B6BF-99C2C8F8A0F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Волевая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само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err="1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регу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rgbClr val="3333CC"/>
            </a:solidFill>
            <a:effectLst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err="1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ляция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rgbClr val="3333CC"/>
            </a:solidFill>
            <a:effectLst/>
            <a:cs typeface="Arial" charset="0"/>
          </a:endParaRPr>
        </a:p>
      </dgm:t>
    </dgm:pt>
    <dgm:pt modelId="{78605005-B5C6-46AE-A2DA-FC5506FF9934}" type="parTrans" cxnId="{D0DE15F5-B0ED-4028-A9B9-021CDAAD3DB8}">
      <dgm:prSet/>
      <dgm:spPr/>
      <dgm:t>
        <a:bodyPr/>
        <a:lstStyle/>
        <a:p>
          <a:endParaRPr lang="ru-RU"/>
        </a:p>
      </dgm:t>
    </dgm:pt>
    <dgm:pt modelId="{0DA0476D-74A1-4956-BA17-6D919E4DF3F8}" type="sibTrans" cxnId="{D0DE15F5-B0ED-4028-A9B9-021CDAAD3DB8}">
      <dgm:prSet/>
      <dgm:spPr/>
      <dgm:t>
        <a:bodyPr/>
        <a:lstStyle/>
        <a:p>
          <a:endParaRPr lang="ru-RU"/>
        </a:p>
      </dgm:t>
    </dgm:pt>
    <dgm:pt modelId="{26442D87-A2DC-4527-AF30-87FDD586411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Коррекция</a:t>
          </a:r>
        </a:p>
      </dgm:t>
    </dgm:pt>
    <dgm:pt modelId="{78872ADE-226E-4C85-B986-6508BC76A6FB}" type="parTrans" cxnId="{4FD9D81C-E155-4BB2-9095-541BD936E05F}">
      <dgm:prSet/>
      <dgm:spPr/>
      <dgm:t>
        <a:bodyPr/>
        <a:lstStyle/>
        <a:p>
          <a:endParaRPr lang="ru-RU"/>
        </a:p>
      </dgm:t>
    </dgm:pt>
    <dgm:pt modelId="{2AF10EE1-7F36-467F-B425-3437FC224F86}" type="sibTrans" cxnId="{4FD9D81C-E155-4BB2-9095-541BD936E05F}">
      <dgm:prSet/>
      <dgm:spPr/>
      <dgm:t>
        <a:bodyPr/>
        <a:lstStyle/>
        <a:p>
          <a:endParaRPr lang="ru-RU"/>
        </a:p>
      </dgm:t>
    </dgm:pt>
    <dgm:pt modelId="{B13FA881-721F-4C16-B59A-FFC9C5F2786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Оценка</a:t>
          </a:r>
        </a:p>
      </dgm:t>
    </dgm:pt>
    <dgm:pt modelId="{B1BE5728-C978-4826-8165-52D0AA42AC3F}" type="parTrans" cxnId="{A2F2131F-280C-419C-9FE2-AA6293CB0DB1}">
      <dgm:prSet/>
      <dgm:spPr/>
      <dgm:t>
        <a:bodyPr/>
        <a:lstStyle/>
        <a:p>
          <a:endParaRPr lang="ru-RU"/>
        </a:p>
      </dgm:t>
    </dgm:pt>
    <dgm:pt modelId="{AFDC08D7-C8C9-432B-A9F7-D19FD10D6FC9}" type="sibTrans" cxnId="{A2F2131F-280C-419C-9FE2-AA6293CB0DB1}">
      <dgm:prSet/>
      <dgm:spPr/>
      <dgm:t>
        <a:bodyPr/>
        <a:lstStyle/>
        <a:p>
          <a:endParaRPr lang="ru-RU"/>
        </a:p>
      </dgm:t>
    </dgm:pt>
    <dgm:pt modelId="{B1C10A17-0BE1-4CC5-AE96-AA157000F783}" type="pres">
      <dgm:prSet presAssocID="{8E5BCC85-F1D2-4503-987A-3D6DCF76885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FF5FFF4-881E-4C7E-BDFE-DF472F4E60BE}" type="pres">
      <dgm:prSet presAssocID="{66DCC8AD-B6B8-4ABA-8127-3A8B4B23DD66}" presName="hierRoot1" presStyleCnt="0">
        <dgm:presLayoutVars>
          <dgm:hierBranch/>
        </dgm:presLayoutVars>
      </dgm:prSet>
      <dgm:spPr/>
    </dgm:pt>
    <dgm:pt modelId="{CA5EFB97-E6C8-4E18-8933-FEBA920F01EA}" type="pres">
      <dgm:prSet presAssocID="{66DCC8AD-B6B8-4ABA-8127-3A8B4B23DD66}" presName="rootComposite1" presStyleCnt="0"/>
      <dgm:spPr/>
    </dgm:pt>
    <dgm:pt modelId="{7C91D60F-E884-496B-AE8E-65CB097B8E03}" type="pres">
      <dgm:prSet presAssocID="{66DCC8AD-B6B8-4ABA-8127-3A8B4B23DD66}" presName="rootText1" presStyleLbl="node0" presStyleIdx="0" presStyleCnt="1">
        <dgm:presLayoutVars>
          <dgm:chPref val="3"/>
        </dgm:presLayoutVars>
      </dgm:prSet>
      <dgm:spPr/>
    </dgm:pt>
    <dgm:pt modelId="{B09001AA-4111-4AFB-A641-948CF0CAAF86}" type="pres">
      <dgm:prSet presAssocID="{66DCC8AD-B6B8-4ABA-8127-3A8B4B23DD66}" presName="rootConnector1" presStyleLbl="node1" presStyleIdx="0" presStyleCnt="0"/>
      <dgm:spPr/>
    </dgm:pt>
    <dgm:pt modelId="{C405F0E9-591D-44D1-BCD7-F3313C4C5502}" type="pres">
      <dgm:prSet presAssocID="{66DCC8AD-B6B8-4ABA-8127-3A8B4B23DD66}" presName="hierChild2" presStyleCnt="0"/>
      <dgm:spPr/>
    </dgm:pt>
    <dgm:pt modelId="{87F595B4-E0F6-43F5-A421-ECB7EE8074EA}" type="pres">
      <dgm:prSet presAssocID="{5B4C9B51-26F4-49C8-853E-13B0C6FE0F1D}" presName="Name35" presStyleLbl="parChTrans1D2" presStyleIdx="0" presStyleCnt="6"/>
      <dgm:spPr/>
    </dgm:pt>
    <dgm:pt modelId="{0A96269C-ABE2-4962-9E48-3F820546E2A4}" type="pres">
      <dgm:prSet presAssocID="{F05A3952-10E8-4D7C-AD32-FF543BDF1CA1}" presName="hierRoot2" presStyleCnt="0">
        <dgm:presLayoutVars>
          <dgm:hierBranch/>
        </dgm:presLayoutVars>
      </dgm:prSet>
      <dgm:spPr/>
    </dgm:pt>
    <dgm:pt modelId="{57FAC9B3-725C-42D2-9335-867179B9D6A8}" type="pres">
      <dgm:prSet presAssocID="{F05A3952-10E8-4D7C-AD32-FF543BDF1CA1}" presName="rootComposite" presStyleCnt="0"/>
      <dgm:spPr/>
    </dgm:pt>
    <dgm:pt modelId="{1F9FF965-3129-4852-AB86-F70FE666CB2F}" type="pres">
      <dgm:prSet presAssocID="{F05A3952-10E8-4D7C-AD32-FF543BDF1CA1}" presName="rootText" presStyleLbl="node2" presStyleIdx="0" presStyleCnt="6">
        <dgm:presLayoutVars>
          <dgm:chPref val="3"/>
        </dgm:presLayoutVars>
      </dgm:prSet>
      <dgm:spPr/>
    </dgm:pt>
    <dgm:pt modelId="{F2F3BBD4-1CCA-4452-88E5-D059ACDA6D8A}" type="pres">
      <dgm:prSet presAssocID="{F05A3952-10E8-4D7C-AD32-FF543BDF1CA1}" presName="rootConnector" presStyleLbl="node2" presStyleIdx="0" presStyleCnt="6"/>
      <dgm:spPr/>
    </dgm:pt>
    <dgm:pt modelId="{AF80B1D0-199A-412E-A1A4-437753327908}" type="pres">
      <dgm:prSet presAssocID="{F05A3952-10E8-4D7C-AD32-FF543BDF1CA1}" presName="hierChild4" presStyleCnt="0"/>
      <dgm:spPr/>
    </dgm:pt>
    <dgm:pt modelId="{7E672B3E-091E-4135-821A-229B844C2198}" type="pres">
      <dgm:prSet presAssocID="{F05A3952-10E8-4D7C-AD32-FF543BDF1CA1}" presName="hierChild5" presStyleCnt="0"/>
      <dgm:spPr/>
    </dgm:pt>
    <dgm:pt modelId="{46D79759-66F9-4915-9D62-10D51903869B}" type="pres">
      <dgm:prSet presAssocID="{1B1A092D-1CC3-4CCD-ABD0-A9A6AD3658BA}" presName="Name35" presStyleLbl="parChTrans1D2" presStyleIdx="1" presStyleCnt="6"/>
      <dgm:spPr/>
    </dgm:pt>
    <dgm:pt modelId="{26E71A60-0CE8-4EFB-A0E5-948DAB4F521E}" type="pres">
      <dgm:prSet presAssocID="{DCE12ECD-7C89-4E66-A9FB-FDE3C1BB1D25}" presName="hierRoot2" presStyleCnt="0">
        <dgm:presLayoutVars>
          <dgm:hierBranch/>
        </dgm:presLayoutVars>
      </dgm:prSet>
      <dgm:spPr/>
    </dgm:pt>
    <dgm:pt modelId="{38C8E76D-62A2-4DFD-8803-408223783DDD}" type="pres">
      <dgm:prSet presAssocID="{DCE12ECD-7C89-4E66-A9FB-FDE3C1BB1D25}" presName="rootComposite" presStyleCnt="0"/>
      <dgm:spPr/>
    </dgm:pt>
    <dgm:pt modelId="{522C4B85-A852-42B4-9A1C-BE319794B943}" type="pres">
      <dgm:prSet presAssocID="{DCE12ECD-7C89-4E66-A9FB-FDE3C1BB1D25}" presName="rootText" presStyleLbl="node2" presStyleIdx="1" presStyleCnt="6">
        <dgm:presLayoutVars>
          <dgm:chPref val="3"/>
        </dgm:presLayoutVars>
      </dgm:prSet>
      <dgm:spPr/>
    </dgm:pt>
    <dgm:pt modelId="{CB19EBC5-B903-4AAD-BF7D-6A39E376D3D6}" type="pres">
      <dgm:prSet presAssocID="{DCE12ECD-7C89-4E66-A9FB-FDE3C1BB1D25}" presName="rootConnector" presStyleLbl="node2" presStyleIdx="1" presStyleCnt="6"/>
      <dgm:spPr/>
    </dgm:pt>
    <dgm:pt modelId="{E8582DB3-198F-46EC-8345-6AD8B90AE1AD}" type="pres">
      <dgm:prSet presAssocID="{DCE12ECD-7C89-4E66-A9FB-FDE3C1BB1D25}" presName="hierChild4" presStyleCnt="0"/>
      <dgm:spPr/>
    </dgm:pt>
    <dgm:pt modelId="{0723E2CB-D7BD-4571-8A64-02A71D0FA3D0}" type="pres">
      <dgm:prSet presAssocID="{DCE12ECD-7C89-4E66-A9FB-FDE3C1BB1D25}" presName="hierChild5" presStyleCnt="0"/>
      <dgm:spPr/>
    </dgm:pt>
    <dgm:pt modelId="{470B13D8-2C18-4954-A493-1E2D40924B7F}" type="pres">
      <dgm:prSet presAssocID="{E7CB03F8-3E42-4F42-A677-A14AAA8581B5}" presName="Name35" presStyleLbl="parChTrans1D2" presStyleIdx="2" presStyleCnt="6"/>
      <dgm:spPr/>
    </dgm:pt>
    <dgm:pt modelId="{85F72866-E80D-4BE5-BAA2-B7C1AF3C5B3B}" type="pres">
      <dgm:prSet presAssocID="{4C202DAD-2E24-4E33-ABEA-C26021362AD1}" presName="hierRoot2" presStyleCnt="0">
        <dgm:presLayoutVars>
          <dgm:hierBranch/>
        </dgm:presLayoutVars>
      </dgm:prSet>
      <dgm:spPr/>
    </dgm:pt>
    <dgm:pt modelId="{FC9B6B05-C74C-451D-B62B-4E6FD7257097}" type="pres">
      <dgm:prSet presAssocID="{4C202DAD-2E24-4E33-ABEA-C26021362AD1}" presName="rootComposite" presStyleCnt="0"/>
      <dgm:spPr/>
    </dgm:pt>
    <dgm:pt modelId="{53A8FFFA-49A3-481A-9289-139DE5932C76}" type="pres">
      <dgm:prSet presAssocID="{4C202DAD-2E24-4E33-ABEA-C26021362AD1}" presName="rootText" presStyleLbl="node2" presStyleIdx="2" presStyleCnt="6">
        <dgm:presLayoutVars>
          <dgm:chPref val="3"/>
        </dgm:presLayoutVars>
      </dgm:prSet>
      <dgm:spPr/>
    </dgm:pt>
    <dgm:pt modelId="{0809B464-1428-46FD-8449-686FECE52731}" type="pres">
      <dgm:prSet presAssocID="{4C202DAD-2E24-4E33-ABEA-C26021362AD1}" presName="rootConnector" presStyleLbl="node2" presStyleIdx="2" presStyleCnt="6"/>
      <dgm:spPr/>
    </dgm:pt>
    <dgm:pt modelId="{21363F17-04AD-4D5D-85B5-090EA56705EC}" type="pres">
      <dgm:prSet presAssocID="{4C202DAD-2E24-4E33-ABEA-C26021362AD1}" presName="hierChild4" presStyleCnt="0"/>
      <dgm:spPr/>
    </dgm:pt>
    <dgm:pt modelId="{F4AEAFC8-5B8A-43B1-A65F-FC9E11ACEFC5}" type="pres">
      <dgm:prSet presAssocID="{4C202DAD-2E24-4E33-ABEA-C26021362AD1}" presName="hierChild5" presStyleCnt="0"/>
      <dgm:spPr/>
    </dgm:pt>
    <dgm:pt modelId="{A879B02F-3E1E-4AC3-9B4C-F84381BF0DAC}" type="pres">
      <dgm:prSet presAssocID="{1F9E56C5-4495-462B-9B6C-9B2DBDEB013D}" presName="Name35" presStyleLbl="parChTrans1D2" presStyleIdx="3" presStyleCnt="6"/>
      <dgm:spPr/>
    </dgm:pt>
    <dgm:pt modelId="{0CD0CABE-D17D-4E77-B4E1-FBB3DCB7EAAB}" type="pres">
      <dgm:prSet presAssocID="{B6DDEB87-7F0F-4CE0-B995-23D17402F641}" presName="hierRoot2" presStyleCnt="0">
        <dgm:presLayoutVars>
          <dgm:hierBranch/>
        </dgm:presLayoutVars>
      </dgm:prSet>
      <dgm:spPr/>
    </dgm:pt>
    <dgm:pt modelId="{BED0CD3A-61A6-42D0-8501-1BECD874B69F}" type="pres">
      <dgm:prSet presAssocID="{B6DDEB87-7F0F-4CE0-B995-23D17402F641}" presName="rootComposite" presStyleCnt="0"/>
      <dgm:spPr/>
    </dgm:pt>
    <dgm:pt modelId="{F9C01923-F57B-4853-8E0E-428FE332C55D}" type="pres">
      <dgm:prSet presAssocID="{B6DDEB87-7F0F-4CE0-B995-23D17402F641}" presName="rootText" presStyleLbl="node2" presStyleIdx="3" presStyleCnt="6">
        <dgm:presLayoutVars>
          <dgm:chPref val="3"/>
        </dgm:presLayoutVars>
      </dgm:prSet>
      <dgm:spPr/>
    </dgm:pt>
    <dgm:pt modelId="{B948F085-694C-4316-8568-A0B32ECB6E0F}" type="pres">
      <dgm:prSet presAssocID="{B6DDEB87-7F0F-4CE0-B995-23D17402F641}" presName="rootConnector" presStyleLbl="node2" presStyleIdx="3" presStyleCnt="6"/>
      <dgm:spPr/>
    </dgm:pt>
    <dgm:pt modelId="{8F2F92B5-6BB8-4EEF-A51F-B099936736EE}" type="pres">
      <dgm:prSet presAssocID="{B6DDEB87-7F0F-4CE0-B995-23D17402F641}" presName="hierChild4" presStyleCnt="0"/>
      <dgm:spPr/>
    </dgm:pt>
    <dgm:pt modelId="{5D4E4264-F445-45B3-B82B-066A5767C45B}" type="pres">
      <dgm:prSet presAssocID="{78605005-B5C6-46AE-A2DA-FC5506FF9934}" presName="Name35" presStyleLbl="parChTrans1D3" presStyleIdx="0" presStyleCnt="1"/>
      <dgm:spPr/>
    </dgm:pt>
    <dgm:pt modelId="{1210AB18-BD5D-423E-9BE9-944E67514852}" type="pres">
      <dgm:prSet presAssocID="{3768E069-B009-4BE6-B6BF-99C2C8F8A0F9}" presName="hierRoot2" presStyleCnt="0">
        <dgm:presLayoutVars>
          <dgm:hierBranch val="r"/>
        </dgm:presLayoutVars>
      </dgm:prSet>
      <dgm:spPr/>
    </dgm:pt>
    <dgm:pt modelId="{8A26503C-C19A-43AE-8A00-6C40686D4F89}" type="pres">
      <dgm:prSet presAssocID="{3768E069-B009-4BE6-B6BF-99C2C8F8A0F9}" presName="rootComposite" presStyleCnt="0"/>
      <dgm:spPr/>
    </dgm:pt>
    <dgm:pt modelId="{17CBE821-D58A-46B5-A405-24F00C0FC8E8}" type="pres">
      <dgm:prSet presAssocID="{3768E069-B009-4BE6-B6BF-99C2C8F8A0F9}" presName="rootText" presStyleLbl="node3" presStyleIdx="0" presStyleCnt="1">
        <dgm:presLayoutVars>
          <dgm:chPref val="3"/>
        </dgm:presLayoutVars>
      </dgm:prSet>
      <dgm:spPr/>
    </dgm:pt>
    <dgm:pt modelId="{25BF96DF-8D7F-4670-9187-F427E566987F}" type="pres">
      <dgm:prSet presAssocID="{3768E069-B009-4BE6-B6BF-99C2C8F8A0F9}" presName="rootConnector" presStyleLbl="node3" presStyleIdx="0" presStyleCnt="1"/>
      <dgm:spPr/>
    </dgm:pt>
    <dgm:pt modelId="{CD59481B-7626-4DA3-AACA-9A37874FB86F}" type="pres">
      <dgm:prSet presAssocID="{3768E069-B009-4BE6-B6BF-99C2C8F8A0F9}" presName="hierChild4" presStyleCnt="0"/>
      <dgm:spPr/>
    </dgm:pt>
    <dgm:pt modelId="{09980043-D377-4261-83AD-35C3C290A4C4}" type="pres">
      <dgm:prSet presAssocID="{3768E069-B009-4BE6-B6BF-99C2C8F8A0F9}" presName="hierChild5" presStyleCnt="0"/>
      <dgm:spPr/>
    </dgm:pt>
    <dgm:pt modelId="{543B94C3-6FB7-41F2-843C-0E3BA1FE0E7D}" type="pres">
      <dgm:prSet presAssocID="{B6DDEB87-7F0F-4CE0-B995-23D17402F641}" presName="hierChild5" presStyleCnt="0"/>
      <dgm:spPr/>
    </dgm:pt>
    <dgm:pt modelId="{D58CD357-8BE7-48C5-9497-BEB5F2BDA8B9}" type="pres">
      <dgm:prSet presAssocID="{78872ADE-226E-4C85-B986-6508BC76A6FB}" presName="Name35" presStyleLbl="parChTrans1D2" presStyleIdx="4" presStyleCnt="6"/>
      <dgm:spPr/>
    </dgm:pt>
    <dgm:pt modelId="{F32E4FC8-7449-4D11-87F8-1C64B2508AAA}" type="pres">
      <dgm:prSet presAssocID="{26442D87-A2DC-4527-AF30-87FDD5864112}" presName="hierRoot2" presStyleCnt="0">
        <dgm:presLayoutVars>
          <dgm:hierBranch/>
        </dgm:presLayoutVars>
      </dgm:prSet>
      <dgm:spPr/>
    </dgm:pt>
    <dgm:pt modelId="{EEC02D50-7D4E-4720-A30C-3EA365F29218}" type="pres">
      <dgm:prSet presAssocID="{26442D87-A2DC-4527-AF30-87FDD5864112}" presName="rootComposite" presStyleCnt="0"/>
      <dgm:spPr/>
    </dgm:pt>
    <dgm:pt modelId="{B20AD66B-FF71-419E-9448-E49594BAFFB6}" type="pres">
      <dgm:prSet presAssocID="{26442D87-A2DC-4527-AF30-87FDD5864112}" presName="rootText" presStyleLbl="node2" presStyleIdx="4" presStyleCnt="6">
        <dgm:presLayoutVars>
          <dgm:chPref val="3"/>
        </dgm:presLayoutVars>
      </dgm:prSet>
      <dgm:spPr/>
    </dgm:pt>
    <dgm:pt modelId="{E4A865F5-7AEF-4518-9F63-74627468F7C5}" type="pres">
      <dgm:prSet presAssocID="{26442D87-A2DC-4527-AF30-87FDD5864112}" presName="rootConnector" presStyleLbl="node2" presStyleIdx="4" presStyleCnt="6"/>
      <dgm:spPr/>
    </dgm:pt>
    <dgm:pt modelId="{9EFA089F-DBED-4BD7-870F-8945630C84B1}" type="pres">
      <dgm:prSet presAssocID="{26442D87-A2DC-4527-AF30-87FDD5864112}" presName="hierChild4" presStyleCnt="0"/>
      <dgm:spPr/>
    </dgm:pt>
    <dgm:pt modelId="{EC955898-F7CA-4DC9-A17C-3F4FD6AF8F38}" type="pres">
      <dgm:prSet presAssocID="{26442D87-A2DC-4527-AF30-87FDD5864112}" presName="hierChild5" presStyleCnt="0"/>
      <dgm:spPr/>
    </dgm:pt>
    <dgm:pt modelId="{822B01F7-054D-4BDE-8288-E1488E7E6EF3}" type="pres">
      <dgm:prSet presAssocID="{B1BE5728-C978-4826-8165-52D0AA42AC3F}" presName="Name35" presStyleLbl="parChTrans1D2" presStyleIdx="5" presStyleCnt="6"/>
      <dgm:spPr/>
    </dgm:pt>
    <dgm:pt modelId="{D6F94CEC-4837-4459-B730-311ECDEE347D}" type="pres">
      <dgm:prSet presAssocID="{B13FA881-721F-4C16-B59A-FFC9C5F2786F}" presName="hierRoot2" presStyleCnt="0">
        <dgm:presLayoutVars>
          <dgm:hierBranch/>
        </dgm:presLayoutVars>
      </dgm:prSet>
      <dgm:spPr/>
    </dgm:pt>
    <dgm:pt modelId="{E737FDE6-74A7-485C-A33A-917DB72F1C14}" type="pres">
      <dgm:prSet presAssocID="{B13FA881-721F-4C16-B59A-FFC9C5F2786F}" presName="rootComposite" presStyleCnt="0"/>
      <dgm:spPr/>
    </dgm:pt>
    <dgm:pt modelId="{77B1F477-4594-4F28-8A70-1D1A7A419C08}" type="pres">
      <dgm:prSet presAssocID="{B13FA881-721F-4C16-B59A-FFC9C5F2786F}" presName="rootText" presStyleLbl="node2" presStyleIdx="5" presStyleCnt="6">
        <dgm:presLayoutVars>
          <dgm:chPref val="3"/>
        </dgm:presLayoutVars>
      </dgm:prSet>
      <dgm:spPr/>
    </dgm:pt>
    <dgm:pt modelId="{AA855DFA-451B-4CEC-9096-6898D29DDF17}" type="pres">
      <dgm:prSet presAssocID="{B13FA881-721F-4C16-B59A-FFC9C5F2786F}" presName="rootConnector" presStyleLbl="node2" presStyleIdx="5" presStyleCnt="6"/>
      <dgm:spPr/>
    </dgm:pt>
    <dgm:pt modelId="{0965B8BC-DD50-4740-A8EF-A69EA6A1CFE4}" type="pres">
      <dgm:prSet presAssocID="{B13FA881-721F-4C16-B59A-FFC9C5F2786F}" presName="hierChild4" presStyleCnt="0"/>
      <dgm:spPr/>
    </dgm:pt>
    <dgm:pt modelId="{06A1BE15-A042-4A8C-9C73-84EF43DFDD87}" type="pres">
      <dgm:prSet presAssocID="{B13FA881-721F-4C16-B59A-FFC9C5F2786F}" presName="hierChild5" presStyleCnt="0"/>
      <dgm:spPr/>
    </dgm:pt>
    <dgm:pt modelId="{FCC6CDF9-2460-478B-8642-1877996857EF}" type="pres">
      <dgm:prSet presAssocID="{66DCC8AD-B6B8-4ABA-8127-3A8B4B23DD66}" presName="hierChild3" presStyleCnt="0"/>
      <dgm:spPr/>
    </dgm:pt>
  </dgm:ptLst>
  <dgm:cxnLst>
    <dgm:cxn modelId="{4CC5A03E-BE13-4DC4-A428-4BC7A8F977A3}" type="presOf" srcId="{26442D87-A2DC-4527-AF30-87FDD5864112}" destId="{E4A865F5-7AEF-4518-9F63-74627468F7C5}" srcOrd="1" destOrd="0" presId="urn:microsoft.com/office/officeart/2005/8/layout/orgChart1"/>
    <dgm:cxn modelId="{B84B727C-1C34-483C-99F9-D45E59560CC4}" type="presOf" srcId="{3768E069-B009-4BE6-B6BF-99C2C8F8A0F9}" destId="{25BF96DF-8D7F-4670-9187-F427E566987F}" srcOrd="1" destOrd="0" presId="urn:microsoft.com/office/officeart/2005/8/layout/orgChart1"/>
    <dgm:cxn modelId="{A2F2131F-280C-419C-9FE2-AA6293CB0DB1}" srcId="{66DCC8AD-B6B8-4ABA-8127-3A8B4B23DD66}" destId="{B13FA881-721F-4C16-B59A-FFC9C5F2786F}" srcOrd="5" destOrd="0" parTransId="{B1BE5728-C978-4826-8165-52D0AA42AC3F}" sibTransId="{AFDC08D7-C8C9-432B-A9F7-D19FD10D6FC9}"/>
    <dgm:cxn modelId="{DFAA0DD8-2E15-41C0-9C31-4F7E120648B3}" type="presOf" srcId="{4C202DAD-2E24-4E33-ABEA-C26021362AD1}" destId="{0809B464-1428-46FD-8449-686FECE52731}" srcOrd="1" destOrd="0" presId="urn:microsoft.com/office/officeart/2005/8/layout/orgChart1"/>
    <dgm:cxn modelId="{0C461259-3ACA-4D4C-A2A1-19ED5DE4BAD9}" srcId="{66DCC8AD-B6B8-4ABA-8127-3A8B4B23DD66}" destId="{4C202DAD-2E24-4E33-ABEA-C26021362AD1}" srcOrd="2" destOrd="0" parTransId="{E7CB03F8-3E42-4F42-A677-A14AAA8581B5}" sibTransId="{325375CA-43E9-4240-BA9D-D839E6B07CF4}"/>
    <dgm:cxn modelId="{B8C6C310-906F-418D-B01A-EDF7C168CB28}" type="presOf" srcId="{E7CB03F8-3E42-4F42-A677-A14AAA8581B5}" destId="{470B13D8-2C18-4954-A493-1E2D40924B7F}" srcOrd="0" destOrd="0" presId="urn:microsoft.com/office/officeart/2005/8/layout/orgChart1"/>
    <dgm:cxn modelId="{779251D8-1866-4771-A345-E20F7309F6AE}" type="presOf" srcId="{B6DDEB87-7F0F-4CE0-B995-23D17402F641}" destId="{B948F085-694C-4316-8568-A0B32ECB6E0F}" srcOrd="1" destOrd="0" presId="urn:microsoft.com/office/officeart/2005/8/layout/orgChart1"/>
    <dgm:cxn modelId="{3A4001E4-0D1E-4731-B454-38E04CA014ED}" srcId="{66DCC8AD-B6B8-4ABA-8127-3A8B4B23DD66}" destId="{F05A3952-10E8-4D7C-AD32-FF543BDF1CA1}" srcOrd="0" destOrd="0" parTransId="{5B4C9B51-26F4-49C8-853E-13B0C6FE0F1D}" sibTransId="{B9CF09B1-FDC2-402F-A124-953C8152A61A}"/>
    <dgm:cxn modelId="{25BD1F8B-2FDC-4F8F-A7DA-AE40792860E7}" srcId="{66DCC8AD-B6B8-4ABA-8127-3A8B4B23DD66}" destId="{DCE12ECD-7C89-4E66-A9FB-FDE3C1BB1D25}" srcOrd="1" destOrd="0" parTransId="{1B1A092D-1CC3-4CCD-ABD0-A9A6AD3658BA}" sibTransId="{D6B8A6FF-7EA9-4588-AF0E-D963BD9A2379}"/>
    <dgm:cxn modelId="{86A17561-8D0F-487F-8164-A4CBA96DD09A}" type="presOf" srcId="{3768E069-B009-4BE6-B6BF-99C2C8F8A0F9}" destId="{17CBE821-D58A-46B5-A405-24F00C0FC8E8}" srcOrd="0" destOrd="0" presId="urn:microsoft.com/office/officeart/2005/8/layout/orgChart1"/>
    <dgm:cxn modelId="{F866F476-E907-49E2-B959-13166B5E1841}" type="presOf" srcId="{B1BE5728-C978-4826-8165-52D0AA42AC3F}" destId="{822B01F7-054D-4BDE-8288-E1488E7E6EF3}" srcOrd="0" destOrd="0" presId="urn:microsoft.com/office/officeart/2005/8/layout/orgChart1"/>
    <dgm:cxn modelId="{80A2280C-B358-45D5-8FE5-F8B4DB1ADC21}" type="presOf" srcId="{78872ADE-226E-4C85-B986-6508BC76A6FB}" destId="{D58CD357-8BE7-48C5-9497-BEB5F2BDA8B9}" srcOrd="0" destOrd="0" presId="urn:microsoft.com/office/officeart/2005/8/layout/orgChart1"/>
    <dgm:cxn modelId="{A32A449D-CDDB-4A29-8519-E38D330A25B6}" type="presOf" srcId="{78605005-B5C6-46AE-A2DA-FC5506FF9934}" destId="{5D4E4264-F445-45B3-B82B-066A5767C45B}" srcOrd="0" destOrd="0" presId="urn:microsoft.com/office/officeart/2005/8/layout/orgChart1"/>
    <dgm:cxn modelId="{2CB81DBE-9676-49C7-8076-146CF7E27DD7}" srcId="{8E5BCC85-F1D2-4503-987A-3D6DCF768856}" destId="{66DCC8AD-B6B8-4ABA-8127-3A8B4B23DD66}" srcOrd="0" destOrd="0" parTransId="{026BDC1B-2FF9-43BB-A606-16027B79912C}" sibTransId="{8FB28A97-7CE4-4621-887D-2D2A90D10E70}"/>
    <dgm:cxn modelId="{603B7F16-33D1-4E85-9C72-F44958F6ABD3}" type="presOf" srcId="{26442D87-A2DC-4527-AF30-87FDD5864112}" destId="{B20AD66B-FF71-419E-9448-E49594BAFFB6}" srcOrd="0" destOrd="0" presId="urn:microsoft.com/office/officeart/2005/8/layout/orgChart1"/>
    <dgm:cxn modelId="{6A27C309-8290-409D-BB03-D18B36F96A3B}" type="presOf" srcId="{66DCC8AD-B6B8-4ABA-8127-3A8B4B23DD66}" destId="{B09001AA-4111-4AFB-A641-948CF0CAAF86}" srcOrd="1" destOrd="0" presId="urn:microsoft.com/office/officeart/2005/8/layout/orgChart1"/>
    <dgm:cxn modelId="{1AC50E74-CD18-4A90-BD3D-30B845034BEC}" srcId="{66DCC8AD-B6B8-4ABA-8127-3A8B4B23DD66}" destId="{B6DDEB87-7F0F-4CE0-B995-23D17402F641}" srcOrd="3" destOrd="0" parTransId="{1F9E56C5-4495-462B-9B6C-9B2DBDEB013D}" sibTransId="{1B3AB539-823D-4353-B45C-42530A854EBA}"/>
    <dgm:cxn modelId="{A32391C9-C8E9-4800-943D-0AD6DA230911}" type="presOf" srcId="{F05A3952-10E8-4D7C-AD32-FF543BDF1CA1}" destId="{F2F3BBD4-1CCA-4452-88E5-D059ACDA6D8A}" srcOrd="1" destOrd="0" presId="urn:microsoft.com/office/officeart/2005/8/layout/orgChart1"/>
    <dgm:cxn modelId="{97B11396-E246-45BF-B0D5-6BC78766518F}" type="presOf" srcId="{DCE12ECD-7C89-4E66-A9FB-FDE3C1BB1D25}" destId="{522C4B85-A852-42B4-9A1C-BE319794B943}" srcOrd="0" destOrd="0" presId="urn:microsoft.com/office/officeart/2005/8/layout/orgChart1"/>
    <dgm:cxn modelId="{6BA65BF8-6D57-47B9-AA1F-A98859E5D4B0}" type="presOf" srcId="{B13FA881-721F-4C16-B59A-FFC9C5F2786F}" destId="{AA855DFA-451B-4CEC-9096-6898D29DDF17}" srcOrd="1" destOrd="0" presId="urn:microsoft.com/office/officeart/2005/8/layout/orgChart1"/>
    <dgm:cxn modelId="{46B75AAC-331B-4146-98CD-BEC1E661178B}" type="presOf" srcId="{66DCC8AD-B6B8-4ABA-8127-3A8B4B23DD66}" destId="{7C91D60F-E884-496B-AE8E-65CB097B8E03}" srcOrd="0" destOrd="0" presId="urn:microsoft.com/office/officeart/2005/8/layout/orgChart1"/>
    <dgm:cxn modelId="{8C83914E-AF67-4697-A89A-695E42A20D85}" type="presOf" srcId="{B6DDEB87-7F0F-4CE0-B995-23D17402F641}" destId="{F9C01923-F57B-4853-8E0E-428FE332C55D}" srcOrd="0" destOrd="0" presId="urn:microsoft.com/office/officeart/2005/8/layout/orgChart1"/>
    <dgm:cxn modelId="{7363AE8F-6742-4403-AADE-1EC9064E0B9A}" type="presOf" srcId="{8E5BCC85-F1D2-4503-987A-3D6DCF768856}" destId="{B1C10A17-0BE1-4CC5-AE96-AA157000F783}" srcOrd="0" destOrd="0" presId="urn:microsoft.com/office/officeart/2005/8/layout/orgChart1"/>
    <dgm:cxn modelId="{D0DE15F5-B0ED-4028-A9B9-021CDAAD3DB8}" srcId="{B6DDEB87-7F0F-4CE0-B995-23D17402F641}" destId="{3768E069-B009-4BE6-B6BF-99C2C8F8A0F9}" srcOrd="0" destOrd="0" parTransId="{78605005-B5C6-46AE-A2DA-FC5506FF9934}" sibTransId="{0DA0476D-74A1-4956-BA17-6D919E4DF3F8}"/>
    <dgm:cxn modelId="{999522E0-DD8A-447D-A032-1717B1E60C33}" type="presOf" srcId="{1B1A092D-1CC3-4CCD-ABD0-A9A6AD3658BA}" destId="{46D79759-66F9-4915-9D62-10D51903869B}" srcOrd="0" destOrd="0" presId="urn:microsoft.com/office/officeart/2005/8/layout/orgChart1"/>
    <dgm:cxn modelId="{C0448556-1EBB-4100-A216-966CA0E11B9D}" type="presOf" srcId="{B13FA881-721F-4C16-B59A-FFC9C5F2786F}" destId="{77B1F477-4594-4F28-8A70-1D1A7A419C08}" srcOrd="0" destOrd="0" presId="urn:microsoft.com/office/officeart/2005/8/layout/orgChart1"/>
    <dgm:cxn modelId="{1BCE9702-27D0-4120-9415-E3FC0209AB43}" type="presOf" srcId="{4C202DAD-2E24-4E33-ABEA-C26021362AD1}" destId="{53A8FFFA-49A3-481A-9289-139DE5932C76}" srcOrd="0" destOrd="0" presId="urn:microsoft.com/office/officeart/2005/8/layout/orgChart1"/>
    <dgm:cxn modelId="{4FD9D81C-E155-4BB2-9095-541BD936E05F}" srcId="{66DCC8AD-B6B8-4ABA-8127-3A8B4B23DD66}" destId="{26442D87-A2DC-4527-AF30-87FDD5864112}" srcOrd="4" destOrd="0" parTransId="{78872ADE-226E-4C85-B986-6508BC76A6FB}" sibTransId="{2AF10EE1-7F36-467F-B425-3437FC224F86}"/>
    <dgm:cxn modelId="{20AD609B-F2C4-451D-9914-F438D9C4AEDB}" type="presOf" srcId="{DCE12ECD-7C89-4E66-A9FB-FDE3C1BB1D25}" destId="{CB19EBC5-B903-4AAD-BF7D-6A39E376D3D6}" srcOrd="1" destOrd="0" presId="urn:microsoft.com/office/officeart/2005/8/layout/orgChart1"/>
    <dgm:cxn modelId="{B8E75D31-45BB-4CD1-983D-61F6C47589FA}" type="presOf" srcId="{1F9E56C5-4495-462B-9B6C-9B2DBDEB013D}" destId="{A879B02F-3E1E-4AC3-9B4C-F84381BF0DAC}" srcOrd="0" destOrd="0" presId="urn:microsoft.com/office/officeart/2005/8/layout/orgChart1"/>
    <dgm:cxn modelId="{EF3704F0-C800-454C-AC08-95C68061E4F9}" type="presOf" srcId="{F05A3952-10E8-4D7C-AD32-FF543BDF1CA1}" destId="{1F9FF965-3129-4852-AB86-F70FE666CB2F}" srcOrd="0" destOrd="0" presId="urn:microsoft.com/office/officeart/2005/8/layout/orgChart1"/>
    <dgm:cxn modelId="{51CD5DAE-3FBC-4C80-BBED-55FFDE5DAB9D}" type="presOf" srcId="{5B4C9B51-26F4-49C8-853E-13B0C6FE0F1D}" destId="{87F595B4-E0F6-43F5-A421-ECB7EE8074EA}" srcOrd="0" destOrd="0" presId="urn:microsoft.com/office/officeart/2005/8/layout/orgChart1"/>
    <dgm:cxn modelId="{62C4C1A8-83B1-4B9A-BCC9-0EDD4F9E97C9}" type="presParOf" srcId="{B1C10A17-0BE1-4CC5-AE96-AA157000F783}" destId="{FFF5FFF4-881E-4C7E-BDFE-DF472F4E60BE}" srcOrd="0" destOrd="0" presId="urn:microsoft.com/office/officeart/2005/8/layout/orgChart1"/>
    <dgm:cxn modelId="{AF70AAC3-C4BF-43F5-AE77-0699E4E6DB17}" type="presParOf" srcId="{FFF5FFF4-881E-4C7E-BDFE-DF472F4E60BE}" destId="{CA5EFB97-E6C8-4E18-8933-FEBA920F01EA}" srcOrd="0" destOrd="0" presId="urn:microsoft.com/office/officeart/2005/8/layout/orgChart1"/>
    <dgm:cxn modelId="{510B60C9-90A4-422A-9144-658D7DABCF3B}" type="presParOf" srcId="{CA5EFB97-E6C8-4E18-8933-FEBA920F01EA}" destId="{7C91D60F-E884-496B-AE8E-65CB097B8E03}" srcOrd="0" destOrd="0" presId="urn:microsoft.com/office/officeart/2005/8/layout/orgChart1"/>
    <dgm:cxn modelId="{724B3CBB-3C0B-4292-A6F8-18881594AE9A}" type="presParOf" srcId="{CA5EFB97-E6C8-4E18-8933-FEBA920F01EA}" destId="{B09001AA-4111-4AFB-A641-948CF0CAAF86}" srcOrd="1" destOrd="0" presId="urn:microsoft.com/office/officeart/2005/8/layout/orgChart1"/>
    <dgm:cxn modelId="{7645129C-B8EE-4966-8C1A-6876596F8673}" type="presParOf" srcId="{FFF5FFF4-881E-4C7E-BDFE-DF472F4E60BE}" destId="{C405F0E9-591D-44D1-BCD7-F3313C4C5502}" srcOrd="1" destOrd="0" presId="urn:microsoft.com/office/officeart/2005/8/layout/orgChart1"/>
    <dgm:cxn modelId="{B2774DDD-81E1-412B-932A-A88BDE5BA456}" type="presParOf" srcId="{C405F0E9-591D-44D1-BCD7-F3313C4C5502}" destId="{87F595B4-E0F6-43F5-A421-ECB7EE8074EA}" srcOrd="0" destOrd="0" presId="urn:microsoft.com/office/officeart/2005/8/layout/orgChart1"/>
    <dgm:cxn modelId="{682D6BCB-B139-4E89-B318-2111FC3695AA}" type="presParOf" srcId="{C405F0E9-591D-44D1-BCD7-F3313C4C5502}" destId="{0A96269C-ABE2-4962-9E48-3F820546E2A4}" srcOrd="1" destOrd="0" presId="urn:microsoft.com/office/officeart/2005/8/layout/orgChart1"/>
    <dgm:cxn modelId="{74DB01B3-3682-4FEC-A17D-D39F630B795B}" type="presParOf" srcId="{0A96269C-ABE2-4962-9E48-3F820546E2A4}" destId="{57FAC9B3-725C-42D2-9335-867179B9D6A8}" srcOrd="0" destOrd="0" presId="urn:microsoft.com/office/officeart/2005/8/layout/orgChart1"/>
    <dgm:cxn modelId="{AE24AC2C-F63D-435C-8E15-F5A3800F939D}" type="presParOf" srcId="{57FAC9B3-725C-42D2-9335-867179B9D6A8}" destId="{1F9FF965-3129-4852-AB86-F70FE666CB2F}" srcOrd="0" destOrd="0" presId="urn:microsoft.com/office/officeart/2005/8/layout/orgChart1"/>
    <dgm:cxn modelId="{EF5C3E13-F343-45E3-B4B6-5B5948CE316B}" type="presParOf" srcId="{57FAC9B3-725C-42D2-9335-867179B9D6A8}" destId="{F2F3BBD4-1CCA-4452-88E5-D059ACDA6D8A}" srcOrd="1" destOrd="0" presId="urn:microsoft.com/office/officeart/2005/8/layout/orgChart1"/>
    <dgm:cxn modelId="{090EA788-851D-41D4-AA17-1171C87F9228}" type="presParOf" srcId="{0A96269C-ABE2-4962-9E48-3F820546E2A4}" destId="{AF80B1D0-199A-412E-A1A4-437753327908}" srcOrd="1" destOrd="0" presId="urn:microsoft.com/office/officeart/2005/8/layout/orgChart1"/>
    <dgm:cxn modelId="{24EF856C-C1F6-4C65-8AF7-8E5DA6F745BB}" type="presParOf" srcId="{0A96269C-ABE2-4962-9E48-3F820546E2A4}" destId="{7E672B3E-091E-4135-821A-229B844C2198}" srcOrd="2" destOrd="0" presId="urn:microsoft.com/office/officeart/2005/8/layout/orgChart1"/>
    <dgm:cxn modelId="{68F104F0-1DCF-488C-A0C7-A2C450910036}" type="presParOf" srcId="{C405F0E9-591D-44D1-BCD7-F3313C4C5502}" destId="{46D79759-66F9-4915-9D62-10D51903869B}" srcOrd="2" destOrd="0" presId="urn:microsoft.com/office/officeart/2005/8/layout/orgChart1"/>
    <dgm:cxn modelId="{0389CD54-78AD-4D89-AD11-67FDF5A16684}" type="presParOf" srcId="{C405F0E9-591D-44D1-BCD7-F3313C4C5502}" destId="{26E71A60-0CE8-4EFB-A0E5-948DAB4F521E}" srcOrd="3" destOrd="0" presId="urn:microsoft.com/office/officeart/2005/8/layout/orgChart1"/>
    <dgm:cxn modelId="{5CBCB4AC-7313-4EE3-AD2A-7CE714AEEDC2}" type="presParOf" srcId="{26E71A60-0CE8-4EFB-A0E5-948DAB4F521E}" destId="{38C8E76D-62A2-4DFD-8803-408223783DDD}" srcOrd="0" destOrd="0" presId="urn:microsoft.com/office/officeart/2005/8/layout/orgChart1"/>
    <dgm:cxn modelId="{03A93326-A86F-48CB-B13C-566BC4A21B90}" type="presParOf" srcId="{38C8E76D-62A2-4DFD-8803-408223783DDD}" destId="{522C4B85-A852-42B4-9A1C-BE319794B943}" srcOrd="0" destOrd="0" presId="urn:microsoft.com/office/officeart/2005/8/layout/orgChart1"/>
    <dgm:cxn modelId="{9CC9567E-5F66-454F-9C17-48C5CEEB837C}" type="presParOf" srcId="{38C8E76D-62A2-4DFD-8803-408223783DDD}" destId="{CB19EBC5-B903-4AAD-BF7D-6A39E376D3D6}" srcOrd="1" destOrd="0" presId="urn:microsoft.com/office/officeart/2005/8/layout/orgChart1"/>
    <dgm:cxn modelId="{07B453B9-D0B0-4928-B80D-9C562268CB7A}" type="presParOf" srcId="{26E71A60-0CE8-4EFB-A0E5-948DAB4F521E}" destId="{E8582DB3-198F-46EC-8345-6AD8B90AE1AD}" srcOrd="1" destOrd="0" presId="urn:microsoft.com/office/officeart/2005/8/layout/orgChart1"/>
    <dgm:cxn modelId="{8FBAE49D-E0D3-4317-80EB-4BA482FC0E7D}" type="presParOf" srcId="{26E71A60-0CE8-4EFB-A0E5-948DAB4F521E}" destId="{0723E2CB-D7BD-4571-8A64-02A71D0FA3D0}" srcOrd="2" destOrd="0" presId="urn:microsoft.com/office/officeart/2005/8/layout/orgChart1"/>
    <dgm:cxn modelId="{5D65816E-F3CB-475D-A866-3FB907A5D136}" type="presParOf" srcId="{C405F0E9-591D-44D1-BCD7-F3313C4C5502}" destId="{470B13D8-2C18-4954-A493-1E2D40924B7F}" srcOrd="4" destOrd="0" presId="urn:microsoft.com/office/officeart/2005/8/layout/orgChart1"/>
    <dgm:cxn modelId="{6BEAD807-E1F8-4CA2-81D3-A07D0FCA1EBE}" type="presParOf" srcId="{C405F0E9-591D-44D1-BCD7-F3313C4C5502}" destId="{85F72866-E80D-4BE5-BAA2-B7C1AF3C5B3B}" srcOrd="5" destOrd="0" presId="urn:microsoft.com/office/officeart/2005/8/layout/orgChart1"/>
    <dgm:cxn modelId="{61D28187-8263-457B-BBEF-8052A48A8E91}" type="presParOf" srcId="{85F72866-E80D-4BE5-BAA2-B7C1AF3C5B3B}" destId="{FC9B6B05-C74C-451D-B62B-4E6FD7257097}" srcOrd="0" destOrd="0" presId="urn:microsoft.com/office/officeart/2005/8/layout/orgChart1"/>
    <dgm:cxn modelId="{8083347F-16AF-49D1-B6D7-421549087812}" type="presParOf" srcId="{FC9B6B05-C74C-451D-B62B-4E6FD7257097}" destId="{53A8FFFA-49A3-481A-9289-139DE5932C76}" srcOrd="0" destOrd="0" presId="urn:microsoft.com/office/officeart/2005/8/layout/orgChart1"/>
    <dgm:cxn modelId="{7D0786A8-A18C-411A-AC05-C0D402806F48}" type="presParOf" srcId="{FC9B6B05-C74C-451D-B62B-4E6FD7257097}" destId="{0809B464-1428-46FD-8449-686FECE52731}" srcOrd="1" destOrd="0" presId="urn:microsoft.com/office/officeart/2005/8/layout/orgChart1"/>
    <dgm:cxn modelId="{CB7994DB-C049-453C-8CC6-72D3E94EE582}" type="presParOf" srcId="{85F72866-E80D-4BE5-BAA2-B7C1AF3C5B3B}" destId="{21363F17-04AD-4D5D-85B5-090EA56705EC}" srcOrd="1" destOrd="0" presId="urn:microsoft.com/office/officeart/2005/8/layout/orgChart1"/>
    <dgm:cxn modelId="{9800147F-5438-402F-93B1-A1629B781A70}" type="presParOf" srcId="{85F72866-E80D-4BE5-BAA2-B7C1AF3C5B3B}" destId="{F4AEAFC8-5B8A-43B1-A65F-FC9E11ACEFC5}" srcOrd="2" destOrd="0" presId="urn:microsoft.com/office/officeart/2005/8/layout/orgChart1"/>
    <dgm:cxn modelId="{8316782B-B570-4FAE-AFE3-854291A943FB}" type="presParOf" srcId="{C405F0E9-591D-44D1-BCD7-F3313C4C5502}" destId="{A879B02F-3E1E-4AC3-9B4C-F84381BF0DAC}" srcOrd="6" destOrd="0" presId="urn:microsoft.com/office/officeart/2005/8/layout/orgChart1"/>
    <dgm:cxn modelId="{772BC66F-90BA-4B0F-A628-4E5CC148BC30}" type="presParOf" srcId="{C405F0E9-591D-44D1-BCD7-F3313C4C5502}" destId="{0CD0CABE-D17D-4E77-B4E1-FBB3DCB7EAAB}" srcOrd="7" destOrd="0" presId="urn:microsoft.com/office/officeart/2005/8/layout/orgChart1"/>
    <dgm:cxn modelId="{4A9F985E-579F-4AFF-B2B0-98503668CDB4}" type="presParOf" srcId="{0CD0CABE-D17D-4E77-B4E1-FBB3DCB7EAAB}" destId="{BED0CD3A-61A6-42D0-8501-1BECD874B69F}" srcOrd="0" destOrd="0" presId="urn:microsoft.com/office/officeart/2005/8/layout/orgChart1"/>
    <dgm:cxn modelId="{BEF310DB-8EEB-4F79-A0B8-F4F5C234EA64}" type="presParOf" srcId="{BED0CD3A-61A6-42D0-8501-1BECD874B69F}" destId="{F9C01923-F57B-4853-8E0E-428FE332C55D}" srcOrd="0" destOrd="0" presId="urn:microsoft.com/office/officeart/2005/8/layout/orgChart1"/>
    <dgm:cxn modelId="{CBA701AF-ADBF-428F-82A2-1449C51B6273}" type="presParOf" srcId="{BED0CD3A-61A6-42D0-8501-1BECD874B69F}" destId="{B948F085-694C-4316-8568-A0B32ECB6E0F}" srcOrd="1" destOrd="0" presId="urn:microsoft.com/office/officeart/2005/8/layout/orgChart1"/>
    <dgm:cxn modelId="{0B596261-BF0E-4B12-9C80-4A90CE8905B7}" type="presParOf" srcId="{0CD0CABE-D17D-4E77-B4E1-FBB3DCB7EAAB}" destId="{8F2F92B5-6BB8-4EEF-A51F-B099936736EE}" srcOrd="1" destOrd="0" presId="urn:microsoft.com/office/officeart/2005/8/layout/orgChart1"/>
    <dgm:cxn modelId="{23B0E16A-18BD-4217-92C1-68BC077C7E85}" type="presParOf" srcId="{8F2F92B5-6BB8-4EEF-A51F-B099936736EE}" destId="{5D4E4264-F445-45B3-B82B-066A5767C45B}" srcOrd="0" destOrd="0" presId="urn:microsoft.com/office/officeart/2005/8/layout/orgChart1"/>
    <dgm:cxn modelId="{E80AEF0A-12AA-4388-8711-05E6571DFA37}" type="presParOf" srcId="{8F2F92B5-6BB8-4EEF-A51F-B099936736EE}" destId="{1210AB18-BD5D-423E-9BE9-944E67514852}" srcOrd="1" destOrd="0" presId="urn:microsoft.com/office/officeart/2005/8/layout/orgChart1"/>
    <dgm:cxn modelId="{EC732E24-2E92-4D79-BC8A-843FC8DB5926}" type="presParOf" srcId="{1210AB18-BD5D-423E-9BE9-944E67514852}" destId="{8A26503C-C19A-43AE-8A00-6C40686D4F89}" srcOrd="0" destOrd="0" presId="urn:microsoft.com/office/officeart/2005/8/layout/orgChart1"/>
    <dgm:cxn modelId="{B07E2F1A-0FE9-4FDE-B73E-9974F7F0F651}" type="presParOf" srcId="{8A26503C-C19A-43AE-8A00-6C40686D4F89}" destId="{17CBE821-D58A-46B5-A405-24F00C0FC8E8}" srcOrd="0" destOrd="0" presId="urn:microsoft.com/office/officeart/2005/8/layout/orgChart1"/>
    <dgm:cxn modelId="{97CC6E99-4549-436F-A8EE-5BAD007963A0}" type="presParOf" srcId="{8A26503C-C19A-43AE-8A00-6C40686D4F89}" destId="{25BF96DF-8D7F-4670-9187-F427E566987F}" srcOrd="1" destOrd="0" presId="urn:microsoft.com/office/officeart/2005/8/layout/orgChart1"/>
    <dgm:cxn modelId="{4C38FC4B-86C1-46D5-BC06-4FE226B92E22}" type="presParOf" srcId="{1210AB18-BD5D-423E-9BE9-944E67514852}" destId="{CD59481B-7626-4DA3-AACA-9A37874FB86F}" srcOrd="1" destOrd="0" presId="urn:microsoft.com/office/officeart/2005/8/layout/orgChart1"/>
    <dgm:cxn modelId="{E0CBC74B-F3A9-4C80-8CC1-AFE7E586F14A}" type="presParOf" srcId="{1210AB18-BD5D-423E-9BE9-944E67514852}" destId="{09980043-D377-4261-83AD-35C3C290A4C4}" srcOrd="2" destOrd="0" presId="urn:microsoft.com/office/officeart/2005/8/layout/orgChart1"/>
    <dgm:cxn modelId="{346769DC-16E9-46B1-9FE3-154F9A2B2D5A}" type="presParOf" srcId="{0CD0CABE-D17D-4E77-B4E1-FBB3DCB7EAAB}" destId="{543B94C3-6FB7-41F2-843C-0E3BA1FE0E7D}" srcOrd="2" destOrd="0" presId="urn:microsoft.com/office/officeart/2005/8/layout/orgChart1"/>
    <dgm:cxn modelId="{2F0C2603-000A-451F-89B7-E60513CCEB26}" type="presParOf" srcId="{C405F0E9-591D-44D1-BCD7-F3313C4C5502}" destId="{D58CD357-8BE7-48C5-9497-BEB5F2BDA8B9}" srcOrd="8" destOrd="0" presId="urn:microsoft.com/office/officeart/2005/8/layout/orgChart1"/>
    <dgm:cxn modelId="{C2A00750-66D6-4002-9610-435077F89163}" type="presParOf" srcId="{C405F0E9-591D-44D1-BCD7-F3313C4C5502}" destId="{F32E4FC8-7449-4D11-87F8-1C64B2508AAA}" srcOrd="9" destOrd="0" presId="urn:microsoft.com/office/officeart/2005/8/layout/orgChart1"/>
    <dgm:cxn modelId="{D3002F7B-7606-4448-A5CF-7AF9A5E79ADA}" type="presParOf" srcId="{F32E4FC8-7449-4D11-87F8-1C64B2508AAA}" destId="{EEC02D50-7D4E-4720-A30C-3EA365F29218}" srcOrd="0" destOrd="0" presId="urn:microsoft.com/office/officeart/2005/8/layout/orgChart1"/>
    <dgm:cxn modelId="{5149E596-73DD-43CE-8C1F-C986EF6F19BD}" type="presParOf" srcId="{EEC02D50-7D4E-4720-A30C-3EA365F29218}" destId="{B20AD66B-FF71-419E-9448-E49594BAFFB6}" srcOrd="0" destOrd="0" presId="urn:microsoft.com/office/officeart/2005/8/layout/orgChart1"/>
    <dgm:cxn modelId="{19DFAAD8-15B7-4F7E-9451-70DC733CF559}" type="presParOf" srcId="{EEC02D50-7D4E-4720-A30C-3EA365F29218}" destId="{E4A865F5-7AEF-4518-9F63-74627468F7C5}" srcOrd="1" destOrd="0" presId="urn:microsoft.com/office/officeart/2005/8/layout/orgChart1"/>
    <dgm:cxn modelId="{917537DF-3D7F-4238-83F9-06A701947F79}" type="presParOf" srcId="{F32E4FC8-7449-4D11-87F8-1C64B2508AAA}" destId="{9EFA089F-DBED-4BD7-870F-8945630C84B1}" srcOrd="1" destOrd="0" presId="urn:microsoft.com/office/officeart/2005/8/layout/orgChart1"/>
    <dgm:cxn modelId="{3C1B1692-078C-4F2D-A315-641D68F94E65}" type="presParOf" srcId="{F32E4FC8-7449-4D11-87F8-1C64B2508AAA}" destId="{EC955898-F7CA-4DC9-A17C-3F4FD6AF8F38}" srcOrd="2" destOrd="0" presId="urn:microsoft.com/office/officeart/2005/8/layout/orgChart1"/>
    <dgm:cxn modelId="{5861B6F9-0ABC-4E12-B6EC-64ABB0D8FDB2}" type="presParOf" srcId="{C405F0E9-591D-44D1-BCD7-F3313C4C5502}" destId="{822B01F7-054D-4BDE-8288-E1488E7E6EF3}" srcOrd="10" destOrd="0" presId="urn:microsoft.com/office/officeart/2005/8/layout/orgChart1"/>
    <dgm:cxn modelId="{41741032-D3F0-41BC-AB00-3BD674AD3B6D}" type="presParOf" srcId="{C405F0E9-591D-44D1-BCD7-F3313C4C5502}" destId="{D6F94CEC-4837-4459-B730-311ECDEE347D}" srcOrd="11" destOrd="0" presId="urn:microsoft.com/office/officeart/2005/8/layout/orgChart1"/>
    <dgm:cxn modelId="{15D8F42B-4A4A-4216-AC30-604F436A4FF4}" type="presParOf" srcId="{D6F94CEC-4837-4459-B730-311ECDEE347D}" destId="{E737FDE6-74A7-485C-A33A-917DB72F1C14}" srcOrd="0" destOrd="0" presId="urn:microsoft.com/office/officeart/2005/8/layout/orgChart1"/>
    <dgm:cxn modelId="{F168F9AC-1AA4-4C07-B5F2-846E095EC007}" type="presParOf" srcId="{E737FDE6-74A7-485C-A33A-917DB72F1C14}" destId="{77B1F477-4594-4F28-8A70-1D1A7A419C08}" srcOrd="0" destOrd="0" presId="urn:microsoft.com/office/officeart/2005/8/layout/orgChart1"/>
    <dgm:cxn modelId="{483B701A-F2B7-4041-B34A-ABAB9BD395B6}" type="presParOf" srcId="{E737FDE6-74A7-485C-A33A-917DB72F1C14}" destId="{AA855DFA-451B-4CEC-9096-6898D29DDF17}" srcOrd="1" destOrd="0" presId="urn:microsoft.com/office/officeart/2005/8/layout/orgChart1"/>
    <dgm:cxn modelId="{4FA16413-ED42-4EA3-ACAF-8C56D150BBD0}" type="presParOf" srcId="{D6F94CEC-4837-4459-B730-311ECDEE347D}" destId="{0965B8BC-DD50-4740-A8EF-A69EA6A1CFE4}" srcOrd="1" destOrd="0" presId="urn:microsoft.com/office/officeart/2005/8/layout/orgChart1"/>
    <dgm:cxn modelId="{089F2F89-5031-47FF-9D32-6E9CE3AF7A85}" type="presParOf" srcId="{D6F94CEC-4837-4459-B730-311ECDEE347D}" destId="{06A1BE15-A042-4A8C-9C73-84EF43DFDD87}" srcOrd="2" destOrd="0" presId="urn:microsoft.com/office/officeart/2005/8/layout/orgChart1"/>
    <dgm:cxn modelId="{DD384FA6-9712-45D7-8F72-30BA3DE90221}" type="presParOf" srcId="{FFF5FFF4-881E-4C7E-BDFE-DF472F4E60BE}" destId="{FCC6CDF9-2460-478B-8642-1877996857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48658F-EC3C-4E21-90FF-21FEABFABDA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32CCBAAE-05E1-4789-A97C-DBF78DF8532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Коммуни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кативные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 действия</a:t>
          </a:r>
        </a:p>
      </dgm:t>
    </dgm:pt>
    <dgm:pt modelId="{30205D46-1739-48ED-8FCF-EF431C81CDC0}" type="parTrans" cxnId="{3351CF7B-2D79-4EB4-A63C-8EAE1F7F5149}">
      <dgm:prSet/>
      <dgm:spPr/>
      <dgm:t>
        <a:bodyPr/>
        <a:lstStyle/>
        <a:p>
          <a:endParaRPr lang="ru-RU"/>
        </a:p>
      </dgm:t>
    </dgm:pt>
    <dgm:pt modelId="{39CF109C-D22E-4F9B-9FD1-E575B68BAA98}" type="sibTrans" cxnId="{3351CF7B-2D79-4EB4-A63C-8EAE1F7F5149}">
      <dgm:prSet/>
      <dgm:spPr/>
      <dgm:t>
        <a:bodyPr/>
        <a:lstStyle/>
        <a:p>
          <a:endParaRPr lang="ru-RU"/>
        </a:p>
      </dgm:t>
    </dgm:pt>
    <dgm:pt modelId="{C7E24269-98C1-4E10-9435-88D5BB2F854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err="1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Планиро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err="1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вание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rgbClr val="3333CC"/>
            </a:solidFill>
            <a:effectLst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учебного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err="1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сотрудни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err="1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чества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rgbClr val="3333CC"/>
            </a:solidFill>
            <a:effectLst/>
            <a:cs typeface="Arial" charset="0"/>
          </a:endParaRPr>
        </a:p>
      </dgm:t>
    </dgm:pt>
    <dgm:pt modelId="{2862D6C6-967F-42FA-BAC8-3E160E7F487F}" type="parTrans" cxnId="{C33A957A-C9EE-4D27-8F4F-0513D76A6D3B}">
      <dgm:prSet/>
      <dgm:spPr/>
      <dgm:t>
        <a:bodyPr/>
        <a:lstStyle/>
        <a:p>
          <a:endParaRPr lang="ru-RU"/>
        </a:p>
      </dgm:t>
    </dgm:pt>
    <dgm:pt modelId="{A6686D27-4523-4F9E-A9BE-B8E207A7474F}" type="sibTrans" cxnId="{C33A957A-C9EE-4D27-8F4F-0513D76A6D3B}">
      <dgm:prSet/>
      <dgm:spPr/>
      <dgm:t>
        <a:bodyPr/>
        <a:lstStyle/>
        <a:p>
          <a:endParaRPr lang="ru-RU"/>
        </a:p>
      </dgm:t>
    </dgm:pt>
    <dgm:pt modelId="{FDCB7C1A-20B4-465E-8B2C-5A804EBC9A5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Постановка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вопросов</a:t>
          </a:r>
        </a:p>
      </dgm:t>
    </dgm:pt>
    <dgm:pt modelId="{AA09E9D1-54DE-4B7A-91CF-AE3106A06A96}" type="parTrans" cxnId="{79F8CB75-6366-4498-93A8-94E6455E8545}">
      <dgm:prSet/>
      <dgm:spPr/>
      <dgm:t>
        <a:bodyPr/>
        <a:lstStyle/>
        <a:p>
          <a:endParaRPr lang="ru-RU"/>
        </a:p>
      </dgm:t>
    </dgm:pt>
    <dgm:pt modelId="{3D702960-61F1-4207-9347-7BCCF84187E2}" type="sibTrans" cxnId="{79F8CB75-6366-4498-93A8-94E6455E8545}">
      <dgm:prSet/>
      <dgm:spPr/>
      <dgm:t>
        <a:bodyPr/>
        <a:lstStyle/>
        <a:p>
          <a:endParaRPr lang="ru-RU"/>
        </a:p>
      </dgm:t>
    </dgm:pt>
    <dgm:pt modelId="{2900A07A-4ECC-406A-8368-14408B5F4E7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Построение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речевых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err="1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высказы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err="1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ваний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rgbClr val="3333CC"/>
            </a:solidFill>
            <a:effectLst/>
            <a:cs typeface="Arial" charset="0"/>
          </a:endParaRPr>
        </a:p>
      </dgm:t>
    </dgm:pt>
    <dgm:pt modelId="{3F87255C-CCE5-426B-B3A6-7D0FF5837FAC}" type="parTrans" cxnId="{21ADC112-7CF9-4D3A-BEEC-9EE14E62D567}">
      <dgm:prSet/>
      <dgm:spPr/>
      <dgm:t>
        <a:bodyPr/>
        <a:lstStyle/>
        <a:p>
          <a:endParaRPr lang="ru-RU"/>
        </a:p>
      </dgm:t>
    </dgm:pt>
    <dgm:pt modelId="{DB27A543-0E1E-480E-AF39-6EC2F5C890CF}" type="sibTrans" cxnId="{21ADC112-7CF9-4D3A-BEEC-9EE14E62D567}">
      <dgm:prSet/>
      <dgm:spPr/>
      <dgm:t>
        <a:bodyPr/>
        <a:lstStyle/>
        <a:p>
          <a:endParaRPr lang="ru-RU"/>
        </a:p>
      </dgm:t>
    </dgm:pt>
    <dgm:pt modelId="{B7F39C2E-F7DE-49FF-9668-1EF04376D6A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Лидерство 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согласование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действий с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партнером</a:t>
          </a:r>
        </a:p>
      </dgm:t>
    </dgm:pt>
    <dgm:pt modelId="{4D02AD3B-8425-4AD5-AAF6-77D57CBE276A}" type="parTrans" cxnId="{40DC5E67-804E-404B-AD27-31165A8B547C}">
      <dgm:prSet/>
      <dgm:spPr/>
      <dgm:t>
        <a:bodyPr/>
        <a:lstStyle/>
        <a:p>
          <a:endParaRPr lang="ru-RU"/>
        </a:p>
      </dgm:t>
    </dgm:pt>
    <dgm:pt modelId="{F9C05D39-3908-4E59-96A2-74D6E651B56A}" type="sibTrans" cxnId="{40DC5E67-804E-404B-AD27-31165A8B547C}">
      <dgm:prSet/>
      <dgm:spPr/>
      <dgm:t>
        <a:bodyPr/>
        <a:lstStyle/>
        <a:p>
          <a:endParaRPr lang="ru-RU"/>
        </a:p>
      </dgm:t>
    </dgm:pt>
    <dgm:pt modelId="{EECED4A2-E763-43AE-A9A8-4BA8679A67F1}" type="pres">
      <dgm:prSet presAssocID="{0248658F-EC3C-4E21-90FF-21FEABFABDA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E308E38-C292-4055-BEDE-C62811508E2D}" type="pres">
      <dgm:prSet presAssocID="{32CCBAAE-05E1-4789-A97C-DBF78DF8532D}" presName="hierRoot1" presStyleCnt="0">
        <dgm:presLayoutVars>
          <dgm:hierBranch/>
        </dgm:presLayoutVars>
      </dgm:prSet>
      <dgm:spPr/>
    </dgm:pt>
    <dgm:pt modelId="{C53B1D16-4CDC-4397-8EA1-5AAE4A6AB02B}" type="pres">
      <dgm:prSet presAssocID="{32CCBAAE-05E1-4789-A97C-DBF78DF8532D}" presName="rootComposite1" presStyleCnt="0"/>
      <dgm:spPr/>
    </dgm:pt>
    <dgm:pt modelId="{D05636BD-1C3B-4F7A-9D1F-E85759E8A93B}" type="pres">
      <dgm:prSet presAssocID="{32CCBAAE-05E1-4789-A97C-DBF78DF8532D}" presName="rootText1" presStyleLbl="node0" presStyleIdx="0" presStyleCnt="1">
        <dgm:presLayoutVars>
          <dgm:chPref val="3"/>
        </dgm:presLayoutVars>
      </dgm:prSet>
      <dgm:spPr/>
    </dgm:pt>
    <dgm:pt modelId="{A00FBE4E-46BE-478E-96E2-CB930E38DB1A}" type="pres">
      <dgm:prSet presAssocID="{32CCBAAE-05E1-4789-A97C-DBF78DF8532D}" presName="rootConnector1" presStyleLbl="node1" presStyleIdx="0" presStyleCnt="0"/>
      <dgm:spPr/>
    </dgm:pt>
    <dgm:pt modelId="{309D01AF-4A3B-49D4-9991-3DAC1DF7A9A1}" type="pres">
      <dgm:prSet presAssocID="{32CCBAAE-05E1-4789-A97C-DBF78DF8532D}" presName="hierChild2" presStyleCnt="0"/>
      <dgm:spPr/>
    </dgm:pt>
    <dgm:pt modelId="{2817BED9-4E0A-4E89-8F8E-138A858136B1}" type="pres">
      <dgm:prSet presAssocID="{2862D6C6-967F-42FA-BAC8-3E160E7F487F}" presName="Name35" presStyleLbl="parChTrans1D2" presStyleIdx="0" presStyleCnt="4"/>
      <dgm:spPr/>
    </dgm:pt>
    <dgm:pt modelId="{BD42F460-5D3F-40A1-9FF1-ED194C922669}" type="pres">
      <dgm:prSet presAssocID="{C7E24269-98C1-4E10-9435-88D5BB2F8540}" presName="hierRoot2" presStyleCnt="0">
        <dgm:presLayoutVars>
          <dgm:hierBranch/>
        </dgm:presLayoutVars>
      </dgm:prSet>
      <dgm:spPr/>
    </dgm:pt>
    <dgm:pt modelId="{DC10E191-F8AC-4705-9814-D7A3B47FBC38}" type="pres">
      <dgm:prSet presAssocID="{C7E24269-98C1-4E10-9435-88D5BB2F8540}" presName="rootComposite" presStyleCnt="0"/>
      <dgm:spPr/>
    </dgm:pt>
    <dgm:pt modelId="{EC2CB9A6-C045-467C-AEFC-A6F34A905495}" type="pres">
      <dgm:prSet presAssocID="{C7E24269-98C1-4E10-9435-88D5BB2F8540}" presName="rootText" presStyleLbl="node2" presStyleIdx="0" presStyleCnt="4">
        <dgm:presLayoutVars>
          <dgm:chPref val="3"/>
        </dgm:presLayoutVars>
      </dgm:prSet>
      <dgm:spPr/>
    </dgm:pt>
    <dgm:pt modelId="{DDF8786C-3ED1-4802-B715-BFA84E5B6133}" type="pres">
      <dgm:prSet presAssocID="{C7E24269-98C1-4E10-9435-88D5BB2F8540}" presName="rootConnector" presStyleLbl="node2" presStyleIdx="0" presStyleCnt="4"/>
      <dgm:spPr/>
    </dgm:pt>
    <dgm:pt modelId="{57851250-7092-4739-8603-0E401285E182}" type="pres">
      <dgm:prSet presAssocID="{C7E24269-98C1-4E10-9435-88D5BB2F8540}" presName="hierChild4" presStyleCnt="0"/>
      <dgm:spPr/>
    </dgm:pt>
    <dgm:pt modelId="{9865CA73-ADC1-464D-9D28-D071E1391CAB}" type="pres">
      <dgm:prSet presAssocID="{C7E24269-98C1-4E10-9435-88D5BB2F8540}" presName="hierChild5" presStyleCnt="0"/>
      <dgm:spPr/>
    </dgm:pt>
    <dgm:pt modelId="{2C2DF6F8-63CF-4961-BC21-2FA9B00D76D6}" type="pres">
      <dgm:prSet presAssocID="{AA09E9D1-54DE-4B7A-91CF-AE3106A06A96}" presName="Name35" presStyleLbl="parChTrans1D2" presStyleIdx="1" presStyleCnt="4"/>
      <dgm:spPr/>
    </dgm:pt>
    <dgm:pt modelId="{BB66DDFB-C6AF-4B42-A7B2-DED851FB7E1C}" type="pres">
      <dgm:prSet presAssocID="{FDCB7C1A-20B4-465E-8B2C-5A804EBC9A5E}" presName="hierRoot2" presStyleCnt="0">
        <dgm:presLayoutVars>
          <dgm:hierBranch/>
        </dgm:presLayoutVars>
      </dgm:prSet>
      <dgm:spPr/>
    </dgm:pt>
    <dgm:pt modelId="{78594E6F-8A0C-4D43-801E-03B163CAE85B}" type="pres">
      <dgm:prSet presAssocID="{FDCB7C1A-20B4-465E-8B2C-5A804EBC9A5E}" presName="rootComposite" presStyleCnt="0"/>
      <dgm:spPr/>
    </dgm:pt>
    <dgm:pt modelId="{EE402AD9-CD21-460D-B435-55C8E3D85579}" type="pres">
      <dgm:prSet presAssocID="{FDCB7C1A-20B4-465E-8B2C-5A804EBC9A5E}" presName="rootText" presStyleLbl="node2" presStyleIdx="1" presStyleCnt="4">
        <dgm:presLayoutVars>
          <dgm:chPref val="3"/>
        </dgm:presLayoutVars>
      </dgm:prSet>
      <dgm:spPr/>
    </dgm:pt>
    <dgm:pt modelId="{D683D932-7CB5-4484-8D4F-1F7433B20074}" type="pres">
      <dgm:prSet presAssocID="{FDCB7C1A-20B4-465E-8B2C-5A804EBC9A5E}" presName="rootConnector" presStyleLbl="node2" presStyleIdx="1" presStyleCnt="4"/>
      <dgm:spPr/>
    </dgm:pt>
    <dgm:pt modelId="{439DEC86-D09E-4FD9-9448-C311F7B04E8D}" type="pres">
      <dgm:prSet presAssocID="{FDCB7C1A-20B4-465E-8B2C-5A804EBC9A5E}" presName="hierChild4" presStyleCnt="0"/>
      <dgm:spPr/>
    </dgm:pt>
    <dgm:pt modelId="{9A45CAF6-E619-4E55-AA0E-74E7C676A484}" type="pres">
      <dgm:prSet presAssocID="{FDCB7C1A-20B4-465E-8B2C-5A804EBC9A5E}" presName="hierChild5" presStyleCnt="0"/>
      <dgm:spPr/>
    </dgm:pt>
    <dgm:pt modelId="{A53D2EDF-EEED-4375-921A-EC888F1982A3}" type="pres">
      <dgm:prSet presAssocID="{3F87255C-CCE5-426B-B3A6-7D0FF5837FAC}" presName="Name35" presStyleLbl="parChTrans1D2" presStyleIdx="2" presStyleCnt="4"/>
      <dgm:spPr/>
    </dgm:pt>
    <dgm:pt modelId="{506EFFF7-F673-4DE7-BE28-BA2F12AE6945}" type="pres">
      <dgm:prSet presAssocID="{2900A07A-4ECC-406A-8368-14408B5F4E7B}" presName="hierRoot2" presStyleCnt="0">
        <dgm:presLayoutVars>
          <dgm:hierBranch/>
        </dgm:presLayoutVars>
      </dgm:prSet>
      <dgm:spPr/>
    </dgm:pt>
    <dgm:pt modelId="{30FE1C2D-BB65-4E95-8A32-F4970D730EC0}" type="pres">
      <dgm:prSet presAssocID="{2900A07A-4ECC-406A-8368-14408B5F4E7B}" presName="rootComposite" presStyleCnt="0"/>
      <dgm:spPr/>
    </dgm:pt>
    <dgm:pt modelId="{F6CD8642-FFB1-47AF-BD97-052921410B83}" type="pres">
      <dgm:prSet presAssocID="{2900A07A-4ECC-406A-8368-14408B5F4E7B}" presName="rootText" presStyleLbl="node2" presStyleIdx="2" presStyleCnt="4">
        <dgm:presLayoutVars>
          <dgm:chPref val="3"/>
        </dgm:presLayoutVars>
      </dgm:prSet>
      <dgm:spPr/>
    </dgm:pt>
    <dgm:pt modelId="{D95EFFB5-3C25-47CC-8108-15EDD26D5E8B}" type="pres">
      <dgm:prSet presAssocID="{2900A07A-4ECC-406A-8368-14408B5F4E7B}" presName="rootConnector" presStyleLbl="node2" presStyleIdx="2" presStyleCnt="4"/>
      <dgm:spPr/>
    </dgm:pt>
    <dgm:pt modelId="{9AA77BFF-0F96-423B-9EBF-4CA7E853239A}" type="pres">
      <dgm:prSet presAssocID="{2900A07A-4ECC-406A-8368-14408B5F4E7B}" presName="hierChild4" presStyleCnt="0"/>
      <dgm:spPr/>
    </dgm:pt>
    <dgm:pt modelId="{C5F9B80E-61F1-42C4-B547-643A9E51A2ED}" type="pres">
      <dgm:prSet presAssocID="{2900A07A-4ECC-406A-8368-14408B5F4E7B}" presName="hierChild5" presStyleCnt="0"/>
      <dgm:spPr/>
    </dgm:pt>
    <dgm:pt modelId="{1DA521EE-54A3-46DB-B17C-BC1612B39E20}" type="pres">
      <dgm:prSet presAssocID="{4D02AD3B-8425-4AD5-AAF6-77D57CBE276A}" presName="Name35" presStyleLbl="parChTrans1D2" presStyleIdx="3" presStyleCnt="4"/>
      <dgm:spPr/>
    </dgm:pt>
    <dgm:pt modelId="{116DEDAA-F102-46D4-982B-3988152FF366}" type="pres">
      <dgm:prSet presAssocID="{B7F39C2E-F7DE-49FF-9668-1EF04376D6AF}" presName="hierRoot2" presStyleCnt="0">
        <dgm:presLayoutVars>
          <dgm:hierBranch/>
        </dgm:presLayoutVars>
      </dgm:prSet>
      <dgm:spPr/>
    </dgm:pt>
    <dgm:pt modelId="{A249B215-E51C-4C13-87AA-7A877E0B3B4B}" type="pres">
      <dgm:prSet presAssocID="{B7F39C2E-F7DE-49FF-9668-1EF04376D6AF}" presName="rootComposite" presStyleCnt="0"/>
      <dgm:spPr/>
    </dgm:pt>
    <dgm:pt modelId="{1E58A912-B2C4-4DCB-988D-BEFC15E098C1}" type="pres">
      <dgm:prSet presAssocID="{B7F39C2E-F7DE-49FF-9668-1EF04376D6AF}" presName="rootText" presStyleLbl="node2" presStyleIdx="3" presStyleCnt="4">
        <dgm:presLayoutVars>
          <dgm:chPref val="3"/>
        </dgm:presLayoutVars>
      </dgm:prSet>
      <dgm:spPr/>
    </dgm:pt>
    <dgm:pt modelId="{D07B173B-44B4-4662-9824-CDA48DEAEBC6}" type="pres">
      <dgm:prSet presAssocID="{B7F39C2E-F7DE-49FF-9668-1EF04376D6AF}" presName="rootConnector" presStyleLbl="node2" presStyleIdx="3" presStyleCnt="4"/>
      <dgm:spPr/>
    </dgm:pt>
    <dgm:pt modelId="{30D56A0E-4E64-415B-86EF-57592CE71933}" type="pres">
      <dgm:prSet presAssocID="{B7F39C2E-F7DE-49FF-9668-1EF04376D6AF}" presName="hierChild4" presStyleCnt="0"/>
      <dgm:spPr/>
    </dgm:pt>
    <dgm:pt modelId="{74C6EE5D-496E-4B85-8ACB-5E1905EB644F}" type="pres">
      <dgm:prSet presAssocID="{B7F39C2E-F7DE-49FF-9668-1EF04376D6AF}" presName="hierChild5" presStyleCnt="0"/>
      <dgm:spPr/>
    </dgm:pt>
    <dgm:pt modelId="{C9147B3B-C3D7-401C-A10A-7BEDCF5C104C}" type="pres">
      <dgm:prSet presAssocID="{32CCBAAE-05E1-4789-A97C-DBF78DF8532D}" presName="hierChild3" presStyleCnt="0"/>
      <dgm:spPr/>
    </dgm:pt>
  </dgm:ptLst>
  <dgm:cxnLst>
    <dgm:cxn modelId="{93B7D485-88F4-4396-BBD3-5C352AC145C5}" type="presOf" srcId="{4D02AD3B-8425-4AD5-AAF6-77D57CBE276A}" destId="{1DA521EE-54A3-46DB-B17C-BC1612B39E20}" srcOrd="0" destOrd="0" presId="urn:microsoft.com/office/officeart/2005/8/layout/orgChart1"/>
    <dgm:cxn modelId="{40DC5E67-804E-404B-AD27-31165A8B547C}" srcId="{32CCBAAE-05E1-4789-A97C-DBF78DF8532D}" destId="{B7F39C2E-F7DE-49FF-9668-1EF04376D6AF}" srcOrd="3" destOrd="0" parTransId="{4D02AD3B-8425-4AD5-AAF6-77D57CBE276A}" sibTransId="{F9C05D39-3908-4E59-96A2-74D6E651B56A}"/>
    <dgm:cxn modelId="{2207E694-C726-445A-B740-1D6CEE629FBF}" type="presOf" srcId="{0248658F-EC3C-4E21-90FF-21FEABFABDA8}" destId="{EECED4A2-E763-43AE-A9A8-4BA8679A67F1}" srcOrd="0" destOrd="0" presId="urn:microsoft.com/office/officeart/2005/8/layout/orgChart1"/>
    <dgm:cxn modelId="{60C42869-54D4-4D60-B504-EBB475B6E23D}" type="presOf" srcId="{FDCB7C1A-20B4-465E-8B2C-5A804EBC9A5E}" destId="{D683D932-7CB5-4484-8D4F-1F7433B20074}" srcOrd="1" destOrd="0" presId="urn:microsoft.com/office/officeart/2005/8/layout/orgChart1"/>
    <dgm:cxn modelId="{661F64D5-C015-4F98-97F9-743D3B303A90}" type="presOf" srcId="{32CCBAAE-05E1-4789-A97C-DBF78DF8532D}" destId="{D05636BD-1C3B-4F7A-9D1F-E85759E8A93B}" srcOrd="0" destOrd="0" presId="urn:microsoft.com/office/officeart/2005/8/layout/orgChart1"/>
    <dgm:cxn modelId="{665620A4-AC7F-4F59-BD80-8F5BC4D98361}" type="presOf" srcId="{B7F39C2E-F7DE-49FF-9668-1EF04376D6AF}" destId="{1E58A912-B2C4-4DCB-988D-BEFC15E098C1}" srcOrd="0" destOrd="0" presId="urn:microsoft.com/office/officeart/2005/8/layout/orgChart1"/>
    <dgm:cxn modelId="{F587C47F-81DE-434D-AF59-236EFDA50A9B}" type="presOf" srcId="{32CCBAAE-05E1-4789-A97C-DBF78DF8532D}" destId="{A00FBE4E-46BE-478E-96E2-CB930E38DB1A}" srcOrd="1" destOrd="0" presId="urn:microsoft.com/office/officeart/2005/8/layout/orgChart1"/>
    <dgm:cxn modelId="{21ADC112-7CF9-4D3A-BEEC-9EE14E62D567}" srcId="{32CCBAAE-05E1-4789-A97C-DBF78DF8532D}" destId="{2900A07A-4ECC-406A-8368-14408B5F4E7B}" srcOrd="2" destOrd="0" parTransId="{3F87255C-CCE5-426B-B3A6-7D0FF5837FAC}" sibTransId="{DB27A543-0E1E-480E-AF39-6EC2F5C890CF}"/>
    <dgm:cxn modelId="{C4CBBDD6-8947-4BFC-B749-088CBB263D33}" type="presOf" srcId="{AA09E9D1-54DE-4B7A-91CF-AE3106A06A96}" destId="{2C2DF6F8-63CF-4961-BC21-2FA9B00D76D6}" srcOrd="0" destOrd="0" presId="urn:microsoft.com/office/officeart/2005/8/layout/orgChart1"/>
    <dgm:cxn modelId="{5E89727B-206B-44B8-95FD-1E543A96BAAB}" type="presOf" srcId="{3F87255C-CCE5-426B-B3A6-7D0FF5837FAC}" destId="{A53D2EDF-EEED-4375-921A-EC888F1982A3}" srcOrd="0" destOrd="0" presId="urn:microsoft.com/office/officeart/2005/8/layout/orgChart1"/>
    <dgm:cxn modelId="{EF22C935-C6FE-4FAE-9E45-7B19812F1392}" type="presOf" srcId="{B7F39C2E-F7DE-49FF-9668-1EF04376D6AF}" destId="{D07B173B-44B4-4662-9824-CDA48DEAEBC6}" srcOrd="1" destOrd="0" presId="urn:microsoft.com/office/officeart/2005/8/layout/orgChart1"/>
    <dgm:cxn modelId="{61A058FD-5DD3-4ADA-B69E-9EFD34EE2353}" type="presOf" srcId="{2900A07A-4ECC-406A-8368-14408B5F4E7B}" destId="{D95EFFB5-3C25-47CC-8108-15EDD26D5E8B}" srcOrd="1" destOrd="0" presId="urn:microsoft.com/office/officeart/2005/8/layout/orgChart1"/>
    <dgm:cxn modelId="{3D4DAE0D-603D-4404-9984-290DE335CBA1}" type="presOf" srcId="{C7E24269-98C1-4E10-9435-88D5BB2F8540}" destId="{DDF8786C-3ED1-4802-B715-BFA84E5B6133}" srcOrd="1" destOrd="0" presId="urn:microsoft.com/office/officeart/2005/8/layout/orgChart1"/>
    <dgm:cxn modelId="{C33A957A-C9EE-4D27-8F4F-0513D76A6D3B}" srcId="{32CCBAAE-05E1-4789-A97C-DBF78DF8532D}" destId="{C7E24269-98C1-4E10-9435-88D5BB2F8540}" srcOrd="0" destOrd="0" parTransId="{2862D6C6-967F-42FA-BAC8-3E160E7F487F}" sibTransId="{A6686D27-4523-4F9E-A9BE-B8E207A7474F}"/>
    <dgm:cxn modelId="{469EF5E2-6775-4516-A0E8-BDD821790702}" type="presOf" srcId="{FDCB7C1A-20B4-465E-8B2C-5A804EBC9A5E}" destId="{EE402AD9-CD21-460D-B435-55C8E3D85579}" srcOrd="0" destOrd="0" presId="urn:microsoft.com/office/officeart/2005/8/layout/orgChart1"/>
    <dgm:cxn modelId="{607DAE4A-FD90-4051-AF94-F3F17201440F}" type="presOf" srcId="{C7E24269-98C1-4E10-9435-88D5BB2F8540}" destId="{EC2CB9A6-C045-467C-AEFC-A6F34A905495}" srcOrd="0" destOrd="0" presId="urn:microsoft.com/office/officeart/2005/8/layout/orgChart1"/>
    <dgm:cxn modelId="{3351CF7B-2D79-4EB4-A63C-8EAE1F7F5149}" srcId="{0248658F-EC3C-4E21-90FF-21FEABFABDA8}" destId="{32CCBAAE-05E1-4789-A97C-DBF78DF8532D}" srcOrd="0" destOrd="0" parTransId="{30205D46-1739-48ED-8FCF-EF431C81CDC0}" sibTransId="{39CF109C-D22E-4F9B-9FD1-E575B68BAA98}"/>
    <dgm:cxn modelId="{AB980A93-D11B-42A8-9ED8-7B2412D8C292}" type="presOf" srcId="{2862D6C6-967F-42FA-BAC8-3E160E7F487F}" destId="{2817BED9-4E0A-4E89-8F8E-138A858136B1}" srcOrd="0" destOrd="0" presId="urn:microsoft.com/office/officeart/2005/8/layout/orgChart1"/>
    <dgm:cxn modelId="{B380B2D3-3E5D-4307-957B-8BFCDFF06D55}" type="presOf" srcId="{2900A07A-4ECC-406A-8368-14408B5F4E7B}" destId="{F6CD8642-FFB1-47AF-BD97-052921410B83}" srcOrd="0" destOrd="0" presId="urn:microsoft.com/office/officeart/2005/8/layout/orgChart1"/>
    <dgm:cxn modelId="{79F8CB75-6366-4498-93A8-94E6455E8545}" srcId="{32CCBAAE-05E1-4789-A97C-DBF78DF8532D}" destId="{FDCB7C1A-20B4-465E-8B2C-5A804EBC9A5E}" srcOrd="1" destOrd="0" parTransId="{AA09E9D1-54DE-4B7A-91CF-AE3106A06A96}" sibTransId="{3D702960-61F1-4207-9347-7BCCF84187E2}"/>
    <dgm:cxn modelId="{20281172-1D73-4FCA-80A9-5255AC74450B}" type="presParOf" srcId="{EECED4A2-E763-43AE-A9A8-4BA8679A67F1}" destId="{5E308E38-C292-4055-BEDE-C62811508E2D}" srcOrd="0" destOrd="0" presId="urn:microsoft.com/office/officeart/2005/8/layout/orgChart1"/>
    <dgm:cxn modelId="{57712D9B-C87F-427E-BEDC-C1DC2E1F5B5A}" type="presParOf" srcId="{5E308E38-C292-4055-BEDE-C62811508E2D}" destId="{C53B1D16-4CDC-4397-8EA1-5AAE4A6AB02B}" srcOrd="0" destOrd="0" presId="urn:microsoft.com/office/officeart/2005/8/layout/orgChart1"/>
    <dgm:cxn modelId="{023D8876-4F54-45DA-80F1-9EBEFF0393C8}" type="presParOf" srcId="{C53B1D16-4CDC-4397-8EA1-5AAE4A6AB02B}" destId="{D05636BD-1C3B-4F7A-9D1F-E85759E8A93B}" srcOrd="0" destOrd="0" presId="urn:microsoft.com/office/officeart/2005/8/layout/orgChart1"/>
    <dgm:cxn modelId="{44D1EF39-3EB0-4221-8822-43E16B64CCFD}" type="presParOf" srcId="{C53B1D16-4CDC-4397-8EA1-5AAE4A6AB02B}" destId="{A00FBE4E-46BE-478E-96E2-CB930E38DB1A}" srcOrd="1" destOrd="0" presId="urn:microsoft.com/office/officeart/2005/8/layout/orgChart1"/>
    <dgm:cxn modelId="{1CFC0336-3D31-449B-AB01-2C4FDD767B23}" type="presParOf" srcId="{5E308E38-C292-4055-BEDE-C62811508E2D}" destId="{309D01AF-4A3B-49D4-9991-3DAC1DF7A9A1}" srcOrd="1" destOrd="0" presId="urn:microsoft.com/office/officeart/2005/8/layout/orgChart1"/>
    <dgm:cxn modelId="{B22654FC-3224-4062-B8BA-8262843B7FBE}" type="presParOf" srcId="{309D01AF-4A3B-49D4-9991-3DAC1DF7A9A1}" destId="{2817BED9-4E0A-4E89-8F8E-138A858136B1}" srcOrd="0" destOrd="0" presId="urn:microsoft.com/office/officeart/2005/8/layout/orgChart1"/>
    <dgm:cxn modelId="{CFAE0192-CB31-4141-89DA-7F452E18A20E}" type="presParOf" srcId="{309D01AF-4A3B-49D4-9991-3DAC1DF7A9A1}" destId="{BD42F460-5D3F-40A1-9FF1-ED194C922669}" srcOrd="1" destOrd="0" presId="urn:microsoft.com/office/officeart/2005/8/layout/orgChart1"/>
    <dgm:cxn modelId="{554BF8BD-1896-4B69-A366-1D06F9CDFEA1}" type="presParOf" srcId="{BD42F460-5D3F-40A1-9FF1-ED194C922669}" destId="{DC10E191-F8AC-4705-9814-D7A3B47FBC38}" srcOrd="0" destOrd="0" presId="urn:microsoft.com/office/officeart/2005/8/layout/orgChart1"/>
    <dgm:cxn modelId="{A76C2DF3-FB26-4A04-8F21-8BA48B2279A9}" type="presParOf" srcId="{DC10E191-F8AC-4705-9814-D7A3B47FBC38}" destId="{EC2CB9A6-C045-467C-AEFC-A6F34A905495}" srcOrd="0" destOrd="0" presId="urn:microsoft.com/office/officeart/2005/8/layout/orgChart1"/>
    <dgm:cxn modelId="{C36F562E-FFDD-4352-8D4D-1FB627BD2CB4}" type="presParOf" srcId="{DC10E191-F8AC-4705-9814-D7A3B47FBC38}" destId="{DDF8786C-3ED1-4802-B715-BFA84E5B6133}" srcOrd="1" destOrd="0" presId="urn:microsoft.com/office/officeart/2005/8/layout/orgChart1"/>
    <dgm:cxn modelId="{F6AB77A9-B41D-48FC-9533-2C159A032E66}" type="presParOf" srcId="{BD42F460-5D3F-40A1-9FF1-ED194C922669}" destId="{57851250-7092-4739-8603-0E401285E182}" srcOrd="1" destOrd="0" presId="urn:microsoft.com/office/officeart/2005/8/layout/orgChart1"/>
    <dgm:cxn modelId="{5B422B36-F615-4CCA-81B4-0ACE54031AE2}" type="presParOf" srcId="{BD42F460-5D3F-40A1-9FF1-ED194C922669}" destId="{9865CA73-ADC1-464D-9D28-D071E1391CAB}" srcOrd="2" destOrd="0" presId="urn:microsoft.com/office/officeart/2005/8/layout/orgChart1"/>
    <dgm:cxn modelId="{12CCC9EB-6B5D-4B7E-8537-E0CF8E8986B7}" type="presParOf" srcId="{309D01AF-4A3B-49D4-9991-3DAC1DF7A9A1}" destId="{2C2DF6F8-63CF-4961-BC21-2FA9B00D76D6}" srcOrd="2" destOrd="0" presId="urn:microsoft.com/office/officeart/2005/8/layout/orgChart1"/>
    <dgm:cxn modelId="{BC627824-672F-46D8-8062-0D0612CA3BAC}" type="presParOf" srcId="{309D01AF-4A3B-49D4-9991-3DAC1DF7A9A1}" destId="{BB66DDFB-C6AF-4B42-A7B2-DED851FB7E1C}" srcOrd="3" destOrd="0" presId="urn:microsoft.com/office/officeart/2005/8/layout/orgChart1"/>
    <dgm:cxn modelId="{3C8B9824-8D35-4A5A-95A0-5B80155E948D}" type="presParOf" srcId="{BB66DDFB-C6AF-4B42-A7B2-DED851FB7E1C}" destId="{78594E6F-8A0C-4D43-801E-03B163CAE85B}" srcOrd="0" destOrd="0" presId="urn:microsoft.com/office/officeart/2005/8/layout/orgChart1"/>
    <dgm:cxn modelId="{1308A82F-3CD0-4FA1-A1BC-4F1E9D72B692}" type="presParOf" srcId="{78594E6F-8A0C-4D43-801E-03B163CAE85B}" destId="{EE402AD9-CD21-460D-B435-55C8E3D85579}" srcOrd="0" destOrd="0" presId="urn:microsoft.com/office/officeart/2005/8/layout/orgChart1"/>
    <dgm:cxn modelId="{D77B9AA5-F146-41CB-8F02-7332388BD522}" type="presParOf" srcId="{78594E6F-8A0C-4D43-801E-03B163CAE85B}" destId="{D683D932-7CB5-4484-8D4F-1F7433B20074}" srcOrd="1" destOrd="0" presId="urn:microsoft.com/office/officeart/2005/8/layout/orgChart1"/>
    <dgm:cxn modelId="{FD210D99-88E2-41C4-AA97-F8D040DF1886}" type="presParOf" srcId="{BB66DDFB-C6AF-4B42-A7B2-DED851FB7E1C}" destId="{439DEC86-D09E-4FD9-9448-C311F7B04E8D}" srcOrd="1" destOrd="0" presId="urn:microsoft.com/office/officeart/2005/8/layout/orgChart1"/>
    <dgm:cxn modelId="{89FB6363-3791-40F1-983E-23F3FB00F1DA}" type="presParOf" srcId="{BB66DDFB-C6AF-4B42-A7B2-DED851FB7E1C}" destId="{9A45CAF6-E619-4E55-AA0E-74E7C676A484}" srcOrd="2" destOrd="0" presId="urn:microsoft.com/office/officeart/2005/8/layout/orgChart1"/>
    <dgm:cxn modelId="{E726945C-32C0-4E40-A07D-3264E0FAA83B}" type="presParOf" srcId="{309D01AF-4A3B-49D4-9991-3DAC1DF7A9A1}" destId="{A53D2EDF-EEED-4375-921A-EC888F1982A3}" srcOrd="4" destOrd="0" presId="urn:microsoft.com/office/officeart/2005/8/layout/orgChart1"/>
    <dgm:cxn modelId="{8B82C07F-76F0-4D33-AF1B-F1584AEE98DE}" type="presParOf" srcId="{309D01AF-4A3B-49D4-9991-3DAC1DF7A9A1}" destId="{506EFFF7-F673-4DE7-BE28-BA2F12AE6945}" srcOrd="5" destOrd="0" presId="urn:microsoft.com/office/officeart/2005/8/layout/orgChart1"/>
    <dgm:cxn modelId="{1F65CF44-5B0B-4548-ABFB-463473337235}" type="presParOf" srcId="{506EFFF7-F673-4DE7-BE28-BA2F12AE6945}" destId="{30FE1C2D-BB65-4E95-8A32-F4970D730EC0}" srcOrd="0" destOrd="0" presId="urn:microsoft.com/office/officeart/2005/8/layout/orgChart1"/>
    <dgm:cxn modelId="{4F9E491C-A0BB-41A0-81CE-B6C29BCEBA08}" type="presParOf" srcId="{30FE1C2D-BB65-4E95-8A32-F4970D730EC0}" destId="{F6CD8642-FFB1-47AF-BD97-052921410B83}" srcOrd="0" destOrd="0" presId="urn:microsoft.com/office/officeart/2005/8/layout/orgChart1"/>
    <dgm:cxn modelId="{ABA3F641-490E-4BDF-99F4-2D63C9EC4806}" type="presParOf" srcId="{30FE1C2D-BB65-4E95-8A32-F4970D730EC0}" destId="{D95EFFB5-3C25-47CC-8108-15EDD26D5E8B}" srcOrd="1" destOrd="0" presId="urn:microsoft.com/office/officeart/2005/8/layout/orgChart1"/>
    <dgm:cxn modelId="{3B09B22D-1370-419D-B3CC-0D8154754CAC}" type="presParOf" srcId="{506EFFF7-F673-4DE7-BE28-BA2F12AE6945}" destId="{9AA77BFF-0F96-423B-9EBF-4CA7E853239A}" srcOrd="1" destOrd="0" presId="urn:microsoft.com/office/officeart/2005/8/layout/orgChart1"/>
    <dgm:cxn modelId="{35DCE500-0A16-4018-B4E3-F1999AA82719}" type="presParOf" srcId="{506EFFF7-F673-4DE7-BE28-BA2F12AE6945}" destId="{C5F9B80E-61F1-42C4-B547-643A9E51A2ED}" srcOrd="2" destOrd="0" presId="urn:microsoft.com/office/officeart/2005/8/layout/orgChart1"/>
    <dgm:cxn modelId="{BEF5CA59-B9A9-41CB-8D3F-C6F38A4BDCCC}" type="presParOf" srcId="{309D01AF-4A3B-49D4-9991-3DAC1DF7A9A1}" destId="{1DA521EE-54A3-46DB-B17C-BC1612B39E20}" srcOrd="6" destOrd="0" presId="urn:microsoft.com/office/officeart/2005/8/layout/orgChart1"/>
    <dgm:cxn modelId="{CD30681B-CFE9-4401-B3E4-B251210BB188}" type="presParOf" srcId="{309D01AF-4A3B-49D4-9991-3DAC1DF7A9A1}" destId="{116DEDAA-F102-46D4-982B-3988152FF366}" srcOrd="7" destOrd="0" presId="urn:microsoft.com/office/officeart/2005/8/layout/orgChart1"/>
    <dgm:cxn modelId="{D633DC91-6A5C-4ADF-8CE1-C64A65DD75E4}" type="presParOf" srcId="{116DEDAA-F102-46D4-982B-3988152FF366}" destId="{A249B215-E51C-4C13-87AA-7A877E0B3B4B}" srcOrd="0" destOrd="0" presId="urn:microsoft.com/office/officeart/2005/8/layout/orgChart1"/>
    <dgm:cxn modelId="{62344666-506E-49C4-9C2D-7432292EED70}" type="presParOf" srcId="{A249B215-E51C-4C13-87AA-7A877E0B3B4B}" destId="{1E58A912-B2C4-4DCB-988D-BEFC15E098C1}" srcOrd="0" destOrd="0" presId="urn:microsoft.com/office/officeart/2005/8/layout/orgChart1"/>
    <dgm:cxn modelId="{071A1EAE-6ADB-4262-B26C-B46FE36A25FD}" type="presParOf" srcId="{A249B215-E51C-4C13-87AA-7A877E0B3B4B}" destId="{D07B173B-44B4-4662-9824-CDA48DEAEBC6}" srcOrd="1" destOrd="0" presId="urn:microsoft.com/office/officeart/2005/8/layout/orgChart1"/>
    <dgm:cxn modelId="{88583A34-BC20-4161-8F91-1C4F76AEFB73}" type="presParOf" srcId="{116DEDAA-F102-46D4-982B-3988152FF366}" destId="{30D56A0E-4E64-415B-86EF-57592CE71933}" srcOrd="1" destOrd="0" presId="urn:microsoft.com/office/officeart/2005/8/layout/orgChart1"/>
    <dgm:cxn modelId="{7A56BCE8-A3D6-49EA-B7D1-F768E4F77E4C}" type="presParOf" srcId="{116DEDAA-F102-46D4-982B-3988152FF366}" destId="{74C6EE5D-496E-4B85-8ACB-5E1905EB644F}" srcOrd="2" destOrd="0" presId="urn:microsoft.com/office/officeart/2005/8/layout/orgChart1"/>
    <dgm:cxn modelId="{D1882F6F-960B-4372-8C34-9986CE83A97E}" type="presParOf" srcId="{5E308E38-C292-4055-BEDE-C62811508E2D}" destId="{C9147B3B-C3D7-401C-A10A-7BEDCF5C104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DFC677-3155-43D0-8AA7-4DAAAEEA0CC9}">
      <dsp:nvSpPr>
        <dsp:cNvPr id="0" name=""/>
        <dsp:cNvSpPr/>
      </dsp:nvSpPr>
      <dsp:spPr>
        <a:xfrm>
          <a:off x="183002" y="0"/>
          <a:ext cx="6480720" cy="648072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0B9734-DB4A-4942-A32C-AFEB4D54F34E}">
      <dsp:nvSpPr>
        <dsp:cNvPr id="0" name=""/>
        <dsp:cNvSpPr/>
      </dsp:nvSpPr>
      <dsp:spPr>
        <a:xfrm>
          <a:off x="3423362" y="648108"/>
          <a:ext cx="4212468" cy="8419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66"/>
              </a:solidFill>
            </a:rPr>
            <a:t>Обеспечение возможностей обучающегося самостоятельно осуществлять деятельность учения</a:t>
          </a:r>
          <a:r>
            <a:rPr lang="ru-RU" sz="1400" kern="1200" dirty="0" smtClean="0">
              <a:solidFill>
                <a:srgbClr val="000066"/>
              </a:solidFill>
            </a:rPr>
            <a:t>.</a:t>
          </a:r>
          <a:endParaRPr lang="ru-RU" sz="1400" kern="1200" dirty="0"/>
        </a:p>
      </dsp:txBody>
      <dsp:txXfrm>
        <a:off x="3423362" y="648108"/>
        <a:ext cx="4212468" cy="841946"/>
      </dsp:txXfrm>
    </dsp:sp>
    <dsp:sp modelId="{7C218BC0-5730-4528-ADD9-1A68DF208066}">
      <dsp:nvSpPr>
        <dsp:cNvPr id="0" name=""/>
        <dsp:cNvSpPr/>
      </dsp:nvSpPr>
      <dsp:spPr>
        <a:xfrm>
          <a:off x="3423362" y="1564418"/>
          <a:ext cx="4212468" cy="5949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66"/>
              </a:solidFill>
            </a:rPr>
            <a:t>Ставить учебные цели.</a:t>
          </a:r>
          <a:endParaRPr lang="ru-RU" sz="1800" kern="1200" dirty="0">
            <a:solidFill>
              <a:srgbClr val="000066"/>
            </a:solidFill>
          </a:endParaRPr>
        </a:p>
      </dsp:txBody>
      <dsp:txXfrm>
        <a:off x="3423362" y="1564418"/>
        <a:ext cx="4212468" cy="594909"/>
      </dsp:txXfrm>
    </dsp:sp>
    <dsp:sp modelId="{A6D8D812-5F21-4412-877F-39D1FF15EA5F}">
      <dsp:nvSpPr>
        <dsp:cNvPr id="0" name=""/>
        <dsp:cNvSpPr/>
      </dsp:nvSpPr>
      <dsp:spPr>
        <a:xfrm>
          <a:off x="3423362" y="2233692"/>
          <a:ext cx="4212468" cy="5949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66"/>
              </a:solidFill>
            </a:rPr>
            <a:t>Искать и использовать   необходимые средства и способы достижения целей.</a:t>
          </a:r>
          <a:endParaRPr lang="ru-RU" sz="1800" kern="1200" dirty="0"/>
        </a:p>
      </dsp:txBody>
      <dsp:txXfrm>
        <a:off x="3423362" y="2233692"/>
        <a:ext cx="4212468" cy="594909"/>
      </dsp:txXfrm>
    </dsp:sp>
    <dsp:sp modelId="{3F9B23EF-B905-4582-A125-3DB9E499759F}">
      <dsp:nvSpPr>
        <dsp:cNvPr id="0" name=""/>
        <dsp:cNvSpPr/>
      </dsp:nvSpPr>
      <dsp:spPr>
        <a:xfrm>
          <a:off x="3423362" y="2902965"/>
          <a:ext cx="4212468" cy="5949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66"/>
              </a:solidFill>
            </a:rPr>
            <a:t>Контролировать и оценивать процесс и результаты деятельности.</a:t>
          </a:r>
          <a:endParaRPr lang="ru-RU" sz="1800" kern="1200" dirty="0">
            <a:solidFill>
              <a:srgbClr val="000066"/>
            </a:solidFill>
          </a:endParaRPr>
        </a:p>
      </dsp:txBody>
      <dsp:txXfrm>
        <a:off x="3423362" y="2902965"/>
        <a:ext cx="4212468" cy="594909"/>
      </dsp:txXfrm>
    </dsp:sp>
    <dsp:sp modelId="{FDE89ADC-BDCF-47C5-B9D2-1720364ADCC8}">
      <dsp:nvSpPr>
        <dsp:cNvPr id="0" name=""/>
        <dsp:cNvSpPr/>
      </dsp:nvSpPr>
      <dsp:spPr>
        <a:xfrm>
          <a:off x="3423362" y="3572239"/>
          <a:ext cx="4212468" cy="9164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66"/>
              </a:solidFill>
            </a:rPr>
            <a:t>Создание условий для гармоничного развития личности и её самореализации на основе готовности к непрерывному образованию.</a:t>
          </a:r>
          <a:endParaRPr lang="ru-RU" sz="1800" kern="1200" dirty="0"/>
        </a:p>
      </dsp:txBody>
      <dsp:txXfrm>
        <a:off x="3423362" y="3572239"/>
        <a:ext cx="4212468" cy="916416"/>
      </dsp:txXfrm>
    </dsp:sp>
    <dsp:sp modelId="{CA174E7D-77D3-4D82-A627-3ED71479FE75}">
      <dsp:nvSpPr>
        <dsp:cNvPr id="0" name=""/>
        <dsp:cNvSpPr/>
      </dsp:nvSpPr>
      <dsp:spPr>
        <a:xfrm>
          <a:off x="3423362" y="4563020"/>
          <a:ext cx="4212468" cy="11952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0066"/>
              </a:solidFill>
            </a:rPr>
            <a:t>Обеспечение успешного усвоения знаний, формирования умений, навыков и компетентностей в любой предметной области</a:t>
          </a:r>
          <a:endParaRPr lang="ru-RU" sz="1700" kern="1200" dirty="0"/>
        </a:p>
      </dsp:txBody>
      <dsp:txXfrm>
        <a:off x="3423362" y="4563020"/>
        <a:ext cx="4212468" cy="119522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A7570E-19EA-4C14-B009-EC98AC370BF8}">
      <dsp:nvSpPr>
        <dsp:cNvPr id="0" name=""/>
        <dsp:cNvSpPr/>
      </dsp:nvSpPr>
      <dsp:spPr>
        <a:xfrm>
          <a:off x="3893828" y="1975159"/>
          <a:ext cx="2754912" cy="478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062"/>
              </a:lnTo>
              <a:lnTo>
                <a:pt x="2754912" y="239062"/>
              </a:lnTo>
              <a:lnTo>
                <a:pt x="2754912" y="4781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13E033-0308-4885-BB39-733D4A485F7A}">
      <dsp:nvSpPr>
        <dsp:cNvPr id="0" name=""/>
        <dsp:cNvSpPr/>
      </dsp:nvSpPr>
      <dsp:spPr>
        <a:xfrm>
          <a:off x="3848108" y="1975159"/>
          <a:ext cx="91440" cy="4781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81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E8AD5D-8964-4F99-AE74-F2E7C91A0B66}">
      <dsp:nvSpPr>
        <dsp:cNvPr id="0" name=""/>
        <dsp:cNvSpPr/>
      </dsp:nvSpPr>
      <dsp:spPr>
        <a:xfrm>
          <a:off x="1138916" y="1975159"/>
          <a:ext cx="2754912" cy="478125"/>
        </a:xfrm>
        <a:custGeom>
          <a:avLst/>
          <a:gdLst/>
          <a:ahLst/>
          <a:cxnLst/>
          <a:rect l="0" t="0" r="0" b="0"/>
          <a:pathLst>
            <a:path>
              <a:moveTo>
                <a:pt x="2754912" y="0"/>
              </a:moveTo>
              <a:lnTo>
                <a:pt x="2754912" y="239062"/>
              </a:lnTo>
              <a:lnTo>
                <a:pt x="0" y="239062"/>
              </a:lnTo>
              <a:lnTo>
                <a:pt x="0" y="4781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AAD44F-DD95-41E2-9487-0E6F3EFCBCD4}">
      <dsp:nvSpPr>
        <dsp:cNvPr id="0" name=""/>
        <dsp:cNvSpPr/>
      </dsp:nvSpPr>
      <dsp:spPr>
        <a:xfrm>
          <a:off x="2755435" y="836766"/>
          <a:ext cx="2276786" cy="11383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  <a:cs typeface="Arial" charset="0"/>
            </a:rPr>
            <a:t>Личностные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  <a:cs typeface="Arial" charset="0"/>
            </a:rPr>
            <a:t> УУД</a:t>
          </a:r>
        </a:p>
      </dsp:txBody>
      <dsp:txXfrm>
        <a:off x="2755435" y="836766"/>
        <a:ext cx="2276786" cy="1138393"/>
      </dsp:txXfrm>
    </dsp:sp>
    <dsp:sp modelId="{AA0C9206-57D5-4180-9377-43F67A3062F6}">
      <dsp:nvSpPr>
        <dsp:cNvPr id="0" name=""/>
        <dsp:cNvSpPr/>
      </dsp:nvSpPr>
      <dsp:spPr>
        <a:xfrm>
          <a:off x="522" y="2453285"/>
          <a:ext cx="2276786" cy="11383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  <a:cs typeface="Arial" charset="0"/>
            </a:rPr>
            <a:t>Самоопределение</a:t>
          </a:r>
        </a:p>
      </dsp:txBody>
      <dsp:txXfrm>
        <a:off x="522" y="2453285"/>
        <a:ext cx="2276786" cy="1138393"/>
      </dsp:txXfrm>
    </dsp:sp>
    <dsp:sp modelId="{6F2DE5FF-ADEA-4FA8-A83A-628605885B9A}">
      <dsp:nvSpPr>
        <dsp:cNvPr id="0" name=""/>
        <dsp:cNvSpPr/>
      </dsp:nvSpPr>
      <dsp:spPr>
        <a:xfrm>
          <a:off x="2755435" y="2453285"/>
          <a:ext cx="2276786" cy="11383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err="1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  <a:cs typeface="Arial" charset="0"/>
            </a:rPr>
            <a:t>Смыслообразование</a:t>
          </a:r>
          <a:endParaRPr kumimoji="0" lang="ru-RU" sz="1600" b="1" i="0" u="none" strike="noStrike" kern="1200" cap="none" normalizeH="0" baseline="0" dirty="0" smtClean="0">
            <a:ln>
              <a:noFill/>
            </a:ln>
            <a:solidFill>
              <a:srgbClr val="3333CC"/>
            </a:solidFill>
            <a:effectLst/>
            <a:latin typeface="Arial" charset="0"/>
            <a:cs typeface="Arial" charset="0"/>
          </a:endParaRPr>
        </a:p>
      </dsp:txBody>
      <dsp:txXfrm>
        <a:off x="2755435" y="2453285"/>
        <a:ext cx="2276786" cy="1138393"/>
      </dsp:txXfrm>
    </dsp:sp>
    <dsp:sp modelId="{AD735F8F-46A6-401F-B3DF-67CB76C0D3BF}">
      <dsp:nvSpPr>
        <dsp:cNvPr id="0" name=""/>
        <dsp:cNvSpPr/>
      </dsp:nvSpPr>
      <dsp:spPr>
        <a:xfrm>
          <a:off x="5510347" y="2453285"/>
          <a:ext cx="2276786" cy="11383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  <a:cs typeface="Arial" charset="0"/>
            </a:rPr>
            <a:t>Нравственно-этическое</a:t>
          </a: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latin typeface="Arial" charset="0"/>
              <a:cs typeface="Arial" charset="0"/>
            </a:rPr>
            <a:t>оценивание</a:t>
          </a:r>
        </a:p>
      </dsp:txBody>
      <dsp:txXfrm>
        <a:off x="5510347" y="2453285"/>
        <a:ext cx="2276786" cy="113839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2034FD-E398-4903-9017-3A2B0CD6426D}">
      <dsp:nvSpPr>
        <dsp:cNvPr id="0" name=""/>
        <dsp:cNvSpPr/>
      </dsp:nvSpPr>
      <dsp:spPr>
        <a:xfrm>
          <a:off x="4046537" y="1812930"/>
          <a:ext cx="2862954" cy="496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438"/>
              </a:lnTo>
              <a:lnTo>
                <a:pt x="2862954" y="248438"/>
              </a:lnTo>
              <a:lnTo>
                <a:pt x="2862954" y="496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56048-DC47-4C52-9DDC-8A4D3C1FA29E}">
      <dsp:nvSpPr>
        <dsp:cNvPr id="0" name=""/>
        <dsp:cNvSpPr/>
      </dsp:nvSpPr>
      <dsp:spPr>
        <a:xfrm>
          <a:off x="4000817" y="1812930"/>
          <a:ext cx="91440" cy="496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6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F3D0FC-26E3-49BA-B27A-337B575BF740}">
      <dsp:nvSpPr>
        <dsp:cNvPr id="0" name=""/>
        <dsp:cNvSpPr/>
      </dsp:nvSpPr>
      <dsp:spPr>
        <a:xfrm>
          <a:off x="1183582" y="1812930"/>
          <a:ext cx="2862954" cy="496876"/>
        </a:xfrm>
        <a:custGeom>
          <a:avLst/>
          <a:gdLst/>
          <a:ahLst/>
          <a:cxnLst/>
          <a:rect l="0" t="0" r="0" b="0"/>
          <a:pathLst>
            <a:path>
              <a:moveTo>
                <a:pt x="2862954" y="0"/>
              </a:moveTo>
              <a:lnTo>
                <a:pt x="2862954" y="248438"/>
              </a:lnTo>
              <a:lnTo>
                <a:pt x="0" y="248438"/>
              </a:lnTo>
              <a:lnTo>
                <a:pt x="0" y="496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71F47C-9F85-4704-930E-03FD14D645E1}">
      <dsp:nvSpPr>
        <dsp:cNvPr id="0" name=""/>
        <dsp:cNvSpPr/>
      </dsp:nvSpPr>
      <dsp:spPr>
        <a:xfrm>
          <a:off x="2863498" y="629891"/>
          <a:ext cx="2366078" cy="11830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err="1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Познава</a:t>
          </a:r>
          <a:r>
            <a:rPr kumimoji="0" lang="ru-RU" sz="2400" b="1" i="0" u="none" strike="noStrike" kern="1200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тельные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действия</a:t>
          </a:r>
        </a:p>
      </dsp:txBody>
      <dsp:txXfrm>
        <a:off x="2863498" y="629891"/>
        <a:ext cx="2366078" cy="1183039"/>
      </dsp:txXfrm>
    </dsp:sp>
    <dsp:sp modelId="{D302527D-4B7E-4B2F-81CF-09CA33C7CD39}">
      <dsp:nvSpPr>
        <dsp:cNvPr id="0" name=""/>
        <dsp:cNvSpPr/>
      </dsp:nvSpPr>
      <dsp:spPr>
        <a:xfrm>
          <a:off x="543" y="2309807"/>
          <a:ext cx="2366078" cy="11830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kern="1200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Обще-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kern="1200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учебные</a:t>
          </a:r>
          <a:r>
            <a:rPr kumimoji="0" lang="ru-RU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 </a:t>
          </a:r>
        </a:p>
      </dsp:txBody>
      <dsp:txXfrm>
        <a:off x="543" y="2309807"/>
        <a:ext cx="2366078" cy="1183039"/>
      </dsp:txXfrm>
    </dsp:sp>
    <dsp:sp modelId="{51FF8CB7-4C9D-48F3-B74C-C688E9196C1D}">
      <dsp:nvSpPr>
        <dsp:cNvPr id="0" name=""/>
        <dsp:cNvSpPr/>
      </dsp:nvSpPr>
      <dsp:spPr>
        <a:xfrm>
          <a:off x="2863498" y="2309807"/>
          <a:ext cx="2366078" cy="11830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kern="1200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Логические</a:t>
          </a:r>
        </a:p>
      </dsp:txBody>
      <dsp:txXfrm>
        <a:off x="2863498" y="2309807"/>
        <a:ext cx="2366078" cy="1183039"/>
      </dsp:txXfrm>
    </dsp:sp>
    <dsp:sp modelId="{7B654A25-DABA-4C96-B9B3-323D524162B0}">
      <dsp:nvSpPr>
        <dsp:cNvPr id="0" name=""/>
        <dsp:cNvSpPr/>
      </dsp:nvSpPr>
      <dsp:spPr>
        <a:xfrm>
          <a:off x="5726453" y="2309807"/>
          <a:ext cx="2366078" cy="11830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kern="1200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Постановка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kern="1200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 и решение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kern="1200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 проблем</a:t>
          </a:r>
        </a:p>
      </dsp:txBody>
      <dsp:txXfrm>
        <a:off x="5726453" y="2309807"/>
        <a:ext cx="2366078" cy="118303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2B01F7-054D-4BDE-8288-E1488E7E6EF3}">
      <dsp:nvSpPr>
        <dsp:cNvPr id="0" name=""/>
        <dsp:cNvSpPr/>
      </dsp:nvSpPr>
      <dsp:spPr>
        <a:xfrm>
          <a:off x="4352092" y="1799416"/>
          <a:ext cx="3732409" cy="259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554"/>
              </a:lnTo>
              <a:lnTo>
                <a:pt x="3732409" y="129554"/>
              </a:lnTo>
              <a:lnTo>
                <a:pt x="3732409" y="2591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8CD357-8BE7-48C5-9497-BEB5F2BDA8B9}">
      <dsp:nvSpPr>
        <dsp:cNvPr id="0" name=""/>
        <dsp:cNvSpPr/>
      </dsp:nvSpPr>
      <dsp:spPr>
        <a:xfrm>
          <a:off x="4352092" y="1799416"/>
          <a:ext cx="2239445" cy="259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554"/>
              </a:lnTo>
              <a:lnTo>
                <a:pt x="2239445" y="129554"/>
              </a:lnTo>
              <a:lnTo>
                <a:pt x="2239445" y="2591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4E4264-F445-45B3-B82B-066A5767C45B}">
      <dsp:nvSpPr>
        <dsp:cNvPr id="0" name=""/>
        <dsp:cNvSpPr/>
      </dsp:nvSpPr>
      <dsp:spPr>
        <a:xfrm>
          <a:off x="5052854" y="2675453"/>
          <a:ext cx="91440" cy="2591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10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79B02F-3E1E-4AC3-9B4C-F84381BF0DAC}">
      <dsp:nvSpPr>
        <dsp:cNvPr id="0" name=""/>
        <dsp:cNvSpPr/>
      </dsp:nvSpPr>
      <dsp:spPr>
        <a:xfrm>
          <a:off x="4352092" y="1799416"/>
          <a:ext cx="746481" cy="259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554"/>
              </a:lnTo>
              <a:lnTo>
                <a:pt x="746481" y="129554"/>
              </a:lnTo>
              <a:lnTo>
                <a:pt x="746481" y="2591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0B13D8-2C18-4954-A493-1E2D40924B7F}">
      <dsp:nvSpPr>
        <dsp:cNvPr id="0" name=""/>
        <dsp:cNvSpPr/>
      </dsp:nvSpPr>
      <dsp:spPr>
        <a:xfrm>
          <a:off x="3605610" y="1799416"/>
          <a:ext cx="746481" cy="259109"/>
        </a:xfrm>
        <a:custGeom>
          <a:avLst/>
          <a:gdLst/>
          <a:ahLst/>
          <a:cxnLst/>
          <a:rect l="0" t="0" r="0" b="0"/>
          <a:pathLst>
            <a:path>
              <a:moveTo>
                <a:pt x="746481" y="0"/>
              </a:moveTo>
              <a:lnTo>
                <a:pt x="746481" y="129554"/>
              </a:lnTo>
              <a:lnTo>
                <a:pt x="0" y="129554"/>
              </a:lnTo>
              <a:lnTo>
                <a:pt x="0" y="2591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D79759-66F9-4915-9D62-10D51903869B}">
      <dsp:nvSpPr>
        <dsp:cNvPr id="0" name=""/>
        <dsp:cNvSpPr/>
      </dsp:nvSpPr>
      <dsp:spPr>
        <a:xfrm>
          <a:off x="2112646" y="1799416"/>
          <a:ext cx="2239445" cy="259109"/>
        </a:xfrm>
        <a:custGeom>
          <a:avLst/>
          <a:gdLst/>
          <a:ahLst/>
          <a:cxnLst/>
          <a:rect l="0" t="0" r="0" b="0"/>
          <a:pathLst>
            <a:path>
              <a:moveTo>
                <a:pt x="2239445" y="0"/>
              </a:moveTo>
              <a:lnTo>
                <a:pt x="2239445" y="129554"/>
              </a:lnTo>
              <a:lnTo>
                <a:pt x="0" y="129554"/>
              </a:lnTo>
              <a:lnTo>
                <a:pt x="0" y="2591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F595B4-E0F6-43F5-A421-ECB7EE8074EA}">
      <dsp:nvSpPr>
        <dsp:cNvPr id="0" name=""/>
        <dsp:cNvSpPr/>
      </dsp:nvSpPr>
      <dsp:spPr>
        <a:xfrm>
          <a:off x="619683" y="1799416"/>
          <a:ext cx="3732409" cy="259109"/>
        </a:xfrm>
        <a:custGeom>
          <a:avLst/>
          <a:gdLst/>
          <a:ahLst/>
          <a:cxnLst/>
          <a:rect l="0" t="0" r="0" b="0"/>
          <a:pathLst>
            <a:path>
              <a:moveTo>
                <a:pt x="3732409" y="0"/>
              </a:moveTo>
              <a:lnTo>
                <a:pt x="3732409" y="129554"/>
              </a:lnTo>
              <a:lnTo>
                <a:pt x="0" y="129554"/>
              </a:lnTo>
              <a:lnTo>
                <a:pt x="0" y="2591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91D60F-E884-496B-AE8E-65CB097B8E03}">
      <dsp:nvSpPr>
        <dsp:cNvPr id="0" name=""/>
        <dsp:cNvSpPr/>
      </dsp:nvSpPr>
      <dsp:spPr>
        <a:xfrm>
          <a:off x="3735165" y="1182489"/>
          <a:ext cx="1233854" cy="6169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0" i="0" u="none" strike="noStrike" kern="1200" cap="none" normalizeH="0" baseline="0" dirty="0" err="1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Регулятив</a:t>
          </a:r>
          <a:r>
            <a:rPr kumimoji="0" lang="ru-RU" sz="900" b="0" i="0" u="none" strike="noStrike" kern="1200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0" i="0" u="none" strike="noStrike" kern="1200" cap="none" normalizeH="0" baseline="0" dirty="0" err="1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ные</a:t>
          </a:r>
          <a:r>
            <a:rPr kumimoji="0" lang="ru-RU" sz="900" b="0" i="0" u="none" strike="noStrike" kern="1200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0" i="0" u="none" strike="noStrike" kern="1200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действия</a:t>
          </a:r>
        </a:p>
      </dsp:txBody>
      <dsp:txXfrm>
        <a:off x="3735165" y="1182489"/>
        <a:ext cx="1233854" cy="616927"/>
      </dsp:txXfrm>
    </dsp:sp>
    <dsp:sp modelId="{1F9FF965-3129-4852-AB86-F70FE666CB2F}">
      <dsp:nvSpPr>
        <dsp:cNvPr id="0" name=""/>
        <dsp:cNvSpPr/>
      </dsp:nvSpPr>
      <dsp:spPr>
        <a:xfrm>
          <a:off x="2755" y="2058526"/>
          <a:ext cx="1233854" cy="6169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0" i="0" u="none" strike="noStrike" kern="1200" cap="none" normalizeH="0" baseline="0" dirty="0" err="1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Целепола</a:t>
          </a:r>
          <a:r>
            <a:rPr kumimoji="0" lang="ru-RU" sz="900" b="0" i="0" u="none" strike="noStrike" kern="1200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0" i="0" u="none" strike="noStrike" kern="1200" cap="none" normalizeH="0" baseline="0" dirty="0" err="1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гание</a:t>
          </a:r>
          <a:endParaRPr kumimoji="0" lang="ru-RU" sz="900" b="0" i="0" u="none" strike="noStrike" kern="1200" cap="none" normalizeH="0" baseline="0" dirty="0" smtClean="0">
            <a:ln>
              <a:noFill/>
            </a:ln>
            <a:solidFill>
              <a:srgbClr val="3333CC"/>
            </a:solidFill>
            <a:effectLst/>
            <a:cs typeface="Arial" charset="0"/>
          </a:endParaRPr>
        </a:p>
      </dsp:txBody>
      <dsp:txXfrm>
        <a:off x="2755" y="2058526"/>
        <a:ext cx="1233854" cy="616927"/>
      </dsp:txXfrm>
    </dsp:sp>
    <dsp:sp modelId="{522C4B85-A852-42B4-9A1C-BE319794B943}">
      <dsp:nvSpPr>
        <dsp:cNvPr id="0" name=""/>
        <dsp:cNvSpPr/>
      </dsp:nvSpPr>
      <dsp:spPr>
        <a:xfrm>
          <a:off x="1495719" y="2058526"/>
          <a:ext cx="1233854" cy="6169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0" i="0" u="none" strike="noStrike" kern="1200" cap="none" normalizeH="0" baseline="0" dirty="0" err="1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Планиро</a:t>
          </a:r>
          <a:r>
            <a:rPr kumimoji="0" lang="ru-RU" sz="900" b="0" i="0" u="none" strike="noStrike" kern="1200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0" i="0" u="none" strike="noStrike" kern="1200" cap="none" normalizeH="0" baseline="0" dirty="0" err="1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вание</a:t>
          </a:r>
          <a:endParaRPr kumimoji="0" lang="ru-RU" sz="900" b="0" i="0" u="none" strike="noStrike" kern="1200" cap="none" normalizeH="0" baseline="0" dirty="0" smtClean="0">
            <a:ln>
              <a:noFill/>
            </a:ln>
            <a:solidFill>
              <a:srgbClr val="3333CC"/>
            </a:solidFill>
            <a:effectLst/>
            <a:cs typeface="Arial" charset="0"/>
          </a:endParaRPr>
        </a:p>
      </dsp:txBody>
      <dsp:txXfrm>
        <a:off x="1495719" y="2058526"/>
        <a:ext cx="1233854" cy="616927"/>
      </dsp:txXfrm>
    </dsp:sp>
    <dsp:sp modelId="{53A8FFFA-49A3-481A-9289-139DE5932C76}">
      <dsp:nvSpPr>
        <dsp:cNvPr id="0" name=""/>
        <dsp:cNvSpPr/>
      </dsp:nvSpPr>
      <dsp:spPr>
        <a:xfrm>
          <a:off x="2988683" y="2058526"/>
          <a:ext cx="1233854" cy="6169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0" i="0" u="none" strike="noStrike" kern="1200" cap="none" normalizeH="0" baseline="0" dirty="0" err="1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Прогно</a:t>
          </a:r>
          <a:r>
            <a:rPr kumimoji="0" lang="ru-RU" sz="900" b="0" i="0" u="none" strike="noStrike" kern="1200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0" i="0" u="none" strike="noStrike" kern="1200" cap="none" normalizeH="0" baseline="0" dirty="0" err="1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зирование</a:t>
          </a:r>
          <a:endParaRPr kumimoji="0" lang="ru-RU" sz="900" b="0" i="0" u="none" strike="noStrike" kern="1200" cap="none" normalizeH="0" baseline="0" dirty="0" smtClean="0">
            <a:ln>
              <a:noFill/>
            </a:ln>
            <a:solidFill>
              <a:srgbClr val="3333CC"/>
            </a:solidFill>
            <a:effectLst/>
            <a:cs typeface="Arial" charset="0"/>
          </a:endParaRPr>
        </a:p>
      </dsp:txBody>
      <dsp:txXfrm>
        <a:off x="2988683" y="2058526"/>
        <a:ext cx="1233854" cy="616927"/>
      </dsp:txXfrm>
    </dsp:sp>
    <dsp:sp modelId="{F9C01923-F57B-4853-8E0E-428FE332C55D}">
      <dsp:nvSpPr>
        <dsp:cNvPr id="0" name=""/>
        <dsp:cNvSpPr/>
      </dsp:nvSpPr>
      <dsp:spPr>
        <a:xfrm>
          <a:off x="4481647" y="2058526"/>
          <a:ext cx="1233854" cy="6169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0" i="0" u="none" strike="noStrike" kern="1200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Контроль</a:t>
          </a:r>
        </a:p>
      </dsp:txBody>
      <dsp:txXfrm>
        <a:off x="4481647" y="2058526"/>
        <a:ext cx="1233854" cy="616927"/>
      </dsp:txXfrm>
    </dsp:sp>
    <dsp:sp modelId="{17CBE821-D58A-46B5-A405-24F00C0FC8E8}">
      <dsp:nvSpPr>
        <dsp:cNvPr id="0" name=""/>
        <dsp:cNvSpPr/>
      </dsp:nvSpPr>
      <dsp:spPr>
        <a:xfrm>
          <a:off x="4481647" y="2934563"/>
          <a:ext cx="1233854" cy="6169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0" i="0" u="none" strike="noStrike" kern="1200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Волевая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0" i="0" u="none" strike="noStrike" kern="1200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само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0" i="0" u="none" strike="noStrike" kern="1200" cap="none" normalizeH="0" baseline="0" dirty="0" err="1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регу</a:t>
          </a:r>
          <a:endParaRPr kumimoji="0" lang="ru-RU" sz="900" b="0" i="0" u="none" strike="noStrike" kern="1200" cap="none" normalizeH="0" baseline="0" dirty="0" smtClean="0">
            <a:ln>
              <a:noFill/>
            </a:ln>
            <a:solidFill>
              <a:srgbClr val="3333CC"/>
            </a:solidFill>
            <a:effectLst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0" i="0" u="none" strike="noStrike" kern="1200" cap="none" normalizeH="0" baseline="0" dirty="0" err="1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ляция</a:t>
          </a:r>
          <a:endParaRPr kumimoji="0" lang="ru-RU" sz="900" b="0" i="0" u="none" strike="noStrike" kern="1200" cap="none" normalizeH="0" baseline="0" dirty="0" smtClean="0">
            <a:ln>
              <a:noFill/>
            </a:ln>
            <a:solidFill>
              <a:srgbClr val="3333CC"/>
            </a:solidFill>
            <a:effectLst/>
            <a:cs typeface="Arial" charset="0"/>
          </a:endParaRPr>
        </a:p>
      </dsp:txBody>
      <dsp:txXfrm>
        <a:off x="4481647" y="2934563"/>
        <a:ext cx="1233854" cy="616927"/>
      </dsp:txXfrm>
    </dsp:sp>
    <dsp:sp modelId="{B20AD66B-FF71-419E-9448-E49594BAFFB6}">
      <dsp:nvSpPr>
        <dsp:cNvPr id="0" name=""/>
        <dsp:cNvSpPr/>
      </dsp:nvSpPr>
      <dsp:spPr>
        <a:xfrm>
          <a:off x="5974610" y="2058526"/>
          <a:ext cx="1233854" cy="6169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0" i="0" u="none" strike="noStrike" kern="1200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Коррекция</a:t>
          </a:r>
        </a:p>
      </dsp:txBody>
      <dsp:txXfrm>
        <a:off x="5974610" y="2058526"/>
        <a:ext cx="1233854" cy="616927"/>
      </dsp:txXfrm>
    </dsp:sp>
    <dsp:sp modelId="{77B1F477-4594-4F28-8A70-1D1A7A419C08}">
      <dsp:nvSpPr>
        <dsp:cNvPr id="0" name=""/>
        <dsp:cNvSpPr/>
      </dsp:nvSpPr>
      <dsp:spPr>
        <a:xfrm>
          <a:off x="7467574" y="2058526"/>
          <a:ext cx="1233854" cy="6169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900" b="0" i="0" u="none" strike="noStrike" kern="1200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Оценка</a:t>
          </a:r>
        </a:p>
      </dsp:txBody>
      <dsp:txXfrm>
        <a:off x="7467574" y="2058526"/>
        <a:ext cx="1233854" cy="61692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A521EE-54A3-46DB-B17C-BC1612B39E20}">
      <dsp:nvSpPr>
        <dsp:cNvPr id="0" name=""/>
        <dsp:cNvSpPr/>
      </dsp:nvSpPr>
      <dsp:spPr>
        <a:xfrm>
          <a:off x="4046537" y="1878022"/>
          <a:ext cx="3169273" cy="366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346"/>
              </a:lnTo>
              <a:lnTo>
                <a:pt x="3169273" y="183346"/>
              </a:lnTo>
              <a:lnTo>
                <a:pt x="3169273" y="3666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3D2EDF-EEED-4375-921A-EC888F1982A3}">
      <dsp:nvSpPr>
        <dsp:cNvPr id="0" name=""/>
        <dsp:cNvSpPr/>
      </dsp:nvSpPr>
      <dsp:spPr>
        <a:xfrm>
          <a:off x="4046537" y="1878022"/>
          <a:ext cx="1056424" cy="366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346"/>
              </a:lnTo>
              <a:lnTo>
                <a:pt x="1056424" y="183346"/>
              </a:lnTo>
              <a:lnTo>
                <a:pt x="1056424" y="3666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DF6F8-63CF-4961-BC21-2FA9B00D76D6}">
      <dsp:nvSpPr>
        <dsp:cNvPr id="0" name=""/>
        <dsp:cNvSpPr/>
      </dsp:nvSpPr>
      <dsp:spPr>
        <a:xfrm>
          <a:off x="2990113" y="1878022"/>
          <a:ext cx="1056424" cy="366692"/>
        </a:xfrm>
        <a:custGeom>
          <a:avLst/>
          <a:gdLst/>
          <a:ahLst/>
          <a:cxnLst/>
          <a:rect l="0" t="0" r="0" b="0"/>
          <a:pathLst>
            <a:path>
              <a:moveTo>
                <a:pt x="1056424" y="0"/>
              </a:moveTo>
              <a:lnTo>
                <a:pt x="1056424" y="183346"/>
              </a:lnTo>
              <a:lnTo>
                <a:pt x="0" y="183346"/>
              </a:lnTo>
              <a:lnTo>
                <a:pt x="0" y="3666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17BED9-4E0A-4E89-8F8E-138A858136B1}">
      <dsp:nvSpPr>
        <dsp:cNvPr id="0" name=""/>
        <dsp:cNvSpPr/>
      </dsp:nvSpPr>
      <dsp:spPr>
        <a:xfrm>
          <a:off x="877264" y="1878022"/>
          <a:ext cx="3169273" cy="366692"/>
        </a:xfrm>
        <a:custGeom>
          <a:avLst/>
          <a:gdLst/>
          <a:ahLst/>
          <a:cxnLst/>
          <a:rect l="0" t="0" r="0" b="0"/>
          <a:pathLst>
            <a:path>
              <a:moveTo>
                <a:pt x="3169273" y="0"/>
              </a:moveTo>
              <a:lnTo>
                <a:pt x="3169273" y="183346"/>
              </a:lnTo>
              <a:lnTo>
                <a:pt x="0" y="183346"/>
              </a:lnTo>
              <a:lnTo>
                <a:pt x="0" y="3666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5636BD-1C3B-4F7A-9D1F-E85759E8A93B}">
      <dsp:nvSpPr>
        <dsp:cNvPr id="0" name=""/>
        <dsp:cNvSpPr/>
      </dsp:nvSpPr>
      <dsp:spPr>
        <a:xfrm>
          <a:off x="3173459" y="1004944"/>
          <a:ext cx="1746156" cy="8730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Коммуни</a:t>
          </a:r>
          <a:r>
            <a:rPr kumimoji="0" lang="ru-RU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кативные</a:t>
          </a:r>
          <a:endParaRPr kumimoji="0" lang="ru-RU" sz="11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 действия</a:t>
          </a:r>
        </a:p>
      </dsp:txBody>
      <dsp:txXfrm>
        <a:off x="3173459" y="1004944"/>
        <a:ext cx="1746156" cy="873078"/>
      </dsp:txXfrm>
    </dsp:sp>
    <dsp:sp modelId="{EC2CB9A6-C045-467C-AEFC-A6F34A905495}">
      <dsp:nvSpPr>
        <dsp:cNvPr id="0" name=""/>
        <dsp:cNvSpPr/>
      </dsp:nvSpPr>
      <dsp:spPr>
        <a:xfrm>
          <a:off x="4186" y="2244715"/>
          <a:ext cx="1746156" cy="8730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err="1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Планиро</a:t>
          </a:r>
          <a:r>
            <a:rPr kumimoji="0" lang="ru-RU" sz="1100" b="0" i="0" u="none" strike="noStrike" kern="1200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err="1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вание</a:t>
          </a:r>
          <a:endParaRPr kumimoji="0" lang="ru-RU" sz="1100" b="0" i="0" u="none" strike="noStrike" kern="1200" cap="none" normalizeH="0" baseline="0" dirty="0" smtClean="0">
            <a:ln>
              <a:noFill/>
            </a:ln>
            <a:solidFill>
              <a:srgbClr val="3333CC"/>
            </a:solidFill>
            <a:effectLst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учебного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err="1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сотрудни</a:t>
          </a:r>
          <a:r>
            <a:rPr kumimoji="0" lang="ru-RU" sz="1100" b="0" i="0" u="none" strike="noStrike" kern="1200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err="1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чества</a:t>
          </a:r>
          <a:endParaRPr kumimoji="0" lang="ru-RU" sz="1100" b="0" i="0" u="none" strike="noStrike" kern="1200" cap="none" normalizeH="0" baseline="0" dirty="0" smtClean="0">
            <a:ln>
              <a:noFill/>
            </a:ln>
            <a:solidFill>
              <a:srgbClr val="3333CC"/>
            </a:solidFill>
            <a:effectLst/>
            <a:cs typeface="Arial" charset="0"/>
          </a:endParaRPr>
        </a:p>
      </dsp:txBody>
      <dsp:txXfrm>
        <a:off x="4186" y="2244715"/>
        <a:ext cx="1746156" cy="873078"/>
      </dsp:txXfrm>
    </dsp:sp>
    <dsp:sp modelId="{EE402AD9-CD21-460D-B435-55C8E3D85579}">
      <dsp:nvSpPr>
        <dsp:cNvPr id="0" name=""/>
        <dsp:cNvSpPr/>
      </dsp:nvSpPr>
      <dsp:spPr>
        <a:xfrm>
          <a:off x="2117035" y="2244715"/>
          <a:ext cx="1746156" cy="8730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Постановка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вопросов</a:t>
          </a:r>
        </a:p>
      </dsp:txBody>
      <dsp:txXfrm>
        <a:off x="2117035" y="2244715"/>
        <a:ext cx="1746156" cy="873078"/>
      </dsp:txXfrm>
    </dsp:sp>
    <dsp:sp modelId="{F6CD8642-FFB1-47AF-BD97-052921410B83}">
      <dsp:nvSpPr>
        <dsp:cNvPr id="0" name=""/>
        <dsp:cNvSpPr/>
      </dsp:nvSpPr>
      <dsp:spPr>
        <a:xfrm>
          <a:off x="4229883" y="2244715"/>
          <a:ext cx="1746156" cy="8730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Построение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речевых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err="1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высказы</a:t>
          </a:r>
          <a:r>
            <a:rPr kumimoji="0" lang="ru-RU" sz="1100" b="0" i="0" u="none" strike="noStrike" kern="1200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err="1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ваний</a:t>
          </a:r>
          <a:endParaRPr kumimoji="0" lang="ru-RU" sz="1100" b="0" i="0" u="none" strike="noStrike" kern="1200" cap="none" normalizeH="0" baseline="0" dirty="0" smtClean="0">
            <a:ln>
              <a:noFill/>
            </a:ln>
            <a:solidFill>
              <a:srgbClr val="3333CC"/>
            </a:solidFill>
            <a:effectLst/>
            <a:cs typeface="Arial" charset="0"/>
          </a:endParaRPr>
        </a:p>
      </dsp:txBody>
      <dsp:txXfrm>
        <a:off x="4229883" y="2244715"/>
        <a:ext cx="1746156" cy="873078"/>
      </dsp:txXfrm>
    </dsp:sp>
    <dsp:sp modelId="{1E58A912-B2C4-4DCB-988D-BEFC15E098C1}">
      <dsp:nvSpPr>
        <dsp:cNvPr id="0" name=""/>
        <dsp:cNvSpPr/>
      </dsp:nvSpPr>
      <dsp:spPr>
        <a:xfrm>
          <a:off x="6342732" y="2244715"/>
          <a:ext cx="1746156" cy="8730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Лидерство 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согласование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действий с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cs typeface="Arial" charset="0"/>
            </a:rPr>
            <a:t>партнером</a:t>
          </a:r>
        </a:p>
      </dsp:txBody>
      <dsp:txXfrm>
        <a:off x="6342732" y="2244715"/>
        <a:ext cx="1746156" cy="873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6835" y="1749245"/>
            <a:ext cx="6108200" cy="7635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1425" y="2512770"/>
            <a:ext cx="6400800" cy="610820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EF720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38425"/>
            <a:ext cx="824607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EF720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901949"/>
            <a:ext cx="6413610" cy="412303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EF720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5"/>
            <a:ext cx="7016195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291130"/>
            <a:ext cx="6244435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EF720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1901950"/>
            <a:ext cx="3817625" cy="773424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665475"/>
            <a:ext cx="381762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410" y="1901950"/>
            <a:ext cx="3817625" cy="77342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410" y="2665475"/>
            <a:ext cx="381762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://metodpresscentr.ru/blog/fgos/1093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eb.snauka.ru/wp-content/uploads/2011/05/image1.pn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eb.snauka.ru/wp-content/uploads/2011/05/image2.jpg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042" y="6024985"/>
            <a:ext cx="3332182" cy="458115"/>
          </a:xfr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Выполнила: </a:t>
            </a:r>
            <a:r>
              <a:rPr lang="ru-RU" dirty="0" err="1" smtClean="0">
                <a:solidFill>
                  <a:srgbClr val="FFFF00"/>
                </a:solidFill>
              </a:rPr>
              <a:t>Залата</a:t>
            </a:r>
            <a:r>
              <a:rPr lang="ru-RU" dirty="0" smtClean="0">
                <a:solidFill>
                  <a:srgbClr val="FFFF00"/>
                </a:solidFill>
              </a:rPr>
              <a:t> Т.А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434130" y="527605"/>
            <a:ext cx="5955495" cy="1832460"/>
          </a:xfr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hlinkClick r:id="rId4"/>
              </a:rPr>
              <a:t> Современный  урок физической культуры в </a:t>
            </a:r>
            <a:r>
              <a:rPr lang="ru-RU" b="1" dirty="0">
                <a:solidFill>
                  <a:srgbClr val="00B050"/>
                </a:solidFill>
                <a:hlinkClick r:id="rId4"/>
              </a:rPr>
              <a:t>условиях</a:t>
            </a:r>
            <a:r>
              <a:rPr lang="ru-RU" b="1" dirty="0">
                <a:solidFill>
                  <a:srgbClr val="FFC000"/>
                </a:solidFill>
                <a:hlinkClick r:id="rId4"/>
              </a:rPr>
              <a:t> введения ФГОС.</a:t>
            </a: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026" name="Picture 2" descr="C:\Users\Валерий\Desktop\картинки спортивные\sport_football_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690" y="4192525"/>
            <a:ext cx="1374345" cy="1679756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6260" y="1749245"/>
            <a:ext cx="8385965" cy="4275739"/>
          </a:xfrm>
        </p:spPr>
        <p:txBody>
          <a:bodyPr>
            <a:normAutofit/>
          </a:bodyPr>
          <a:lstStyle/>
          <a:p>
            <a:pPr algn="l"/>
            <a:r>
              <a:rPr lang="ru-RU" sz="3600" b="1" i="1" dirty="0" smtClean="0">
                <a:solidFill>
                  <a:srgbClr val="FF0000"/>
                </a:solidFill>
              </a:rPr>
              <a:t>Современный урок </a:t>
            </a:r>
            <a:r>
              <a:rPr lang="ru-RU" sz="3600" b="1" dirty="0" smtClean="0"/>
              <a:t>– это, прежде всего урок, на котором учитель умело использует все возможности для развития личности ученика, ее активного умственного роста, глубокого и осмысленного усвоения знаний, для формирования ее нравственных основ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38425"/>
            <a:ext cx="8246070" cy="4123035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Принципиальным </a:t>
            </a:r>
            <a:r>
              <a:rPr lang="ru-RU" sz="2000" b="1" dirty="0"/>
              <a:t>отличием  современного  подхода является ориентация стандартов на результаты освоения основных образовательных  программ. Под результатами понимаются не только предметные знания, но и умения применять эти знания в практической деятельности.</a:t>
            </a:r>
            <a:br>
              <a:rPr lang="ru-RU" sz="2000" b="1" dirty="0"/>
            </a:br>
            <a:r>
              <a:rPr lang="ru-RU" sz="2000" b="1" dirty="0"/>
              <a:t>         Современному  обществу нужны образованные, нравственные, предприимчивые люди, которые могут:</a:t>
            </a:r>
            <a:br>
              <a:rPr lang="ru-RU" sz="2000" b="1" dirty="0"/>
            </a:br>
            <a:r>
              <a:rPr lang="ru-RU" sz="2000" b="1" dirty="0"/>
              <a:t>•        анализировать свои действия;</a:t>
            </a:r>
            <a:br>
              <a:rPr lang="ru-RU" sz="2000" b="1" dirty="0"/>
            </a:br>
            <a:r>
              <a:rPr lang="ru-RU" sz="2000" b="1" dirty="0"/>
              <a:t>•        самостоятельно принимать решения, прогнозируя их возможные последствия; </a:t>
            </a:r>
            <a:br>
              <a:rPr lang="ru-RU" sz="2000" b="1" dirty="0"/>
            </a:br>
            <a:r>
              <a:rPr lang="ru-RU" sz="2000" b="1" dirty="0"/>
              <a:t>•        отличаться мобильностью;</a:t>
            </a:r>
            <a:br>
              <a:rPr lang="ru-RU" sz="2000" b="1" dirty="0"/>
            </a:br>
            <a:r>
              <a:rPr lang="ru-RU" sz="2000" b="1" dirty="0"/>
              <a:t>•        быть способными к сотрудничеству;</a:t>
            </a:r>
            <a:br>
              <a:rPr lang="ru-RU" sz="2000" b="1" dirty="0"/>
            </a:br>
            <a:r>
              <a:rPr lang="ru-RU" sz="2000" b="1" dirty="0"/>
              <a:t>•        обладать чувством ответственности за судьбу страны, ее социально-экономическое процветание.</a:t>
            </a:r>
            <a:br>
              <a:rPr lang="ru-RU" sz="2000" b="1" dirty="0"/>
            </a:br>
            <a:r>
              <a:rPr lang="ru-RU" sz="2000" dirty="0"/>
              <a:t>            </a:t>
            </a:r>
            <a:r>
              <a:rPr lang="ru-RU" sz="2000" b="1" dirty="0"/>
              <a:t>В чем же новизна современного урока в условиях введения стандарта второго поколения? </a:t>
            </a:r>
            <a:br>
              <a:rPr lang="ru-RU" sz="2000" b="1" dirty="0"/>
            </a:br>
            <a:r>
              <a:rPr lang="ru-RU" sz="2000" b="1" dirty="0"/>
              <a:t>Чаще организуются индивидуальные и групповые формы работы на уроке. Постепенно преодолевается авторитарный стиль общения между учителем и учеником.</a:t>
            </a:r>
            <a:br>
              <a:rPr lang="ru-RU" sz="2000" b="1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219200"/>
            <a:ext cx="8246070" cy="5111195"/>
          </a:xfrm>
          <a:blipFill>
            <a:blip r:embed="rId2" cstate="print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Принципиальным отличием  современного  подхода является ориентация стандартов на результаты освоения основных образовательных  программ. Под результатами понимаются не только предметные знания, но и умения применять эти знания в практической деятельности.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        Современному  обществу нужны образованные, нравственные, предприимчивые люди, которые могут: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 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анализировать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свои действия;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•самостоятельно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принимать решения, прогнозируя их возможные последствия; 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•отличаться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мобильностью;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•быть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способными к сотрудничеству;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•обладать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чувством ответственности за судьбу страны, ее социально-экономическое процветание.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           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чем же новизна современного урока в условиях введения стандарта второго поколения? 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Чаще организуются индивидуальные и групповые формы работы на уроке. Постепенно преодолевается авторитарный стиль общения между учителем и учеником.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1425" y="527605"/>
            <a:ext cx="6108200" cy="763525"/>
          </a:xfr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Какие требования предъявляются к современному уроку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28720" y="1443835"/>
            <a:ext cx="6710785" cy="4886560"/>
          </a:xfrm>
          <a:blipFill>
            <a:blip r:embed="rId3" cstate="print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•    хорошо организованный урок  в хорошо оборудованном кабинете должен иметь хорошее начало и хорошее окончание.</a:t>
            </a:r>
            <a:br>
              <a:rPr lang="ru-RU" sz="1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ru-RU" sz="1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•    учитель должен спланировать свою деятельность и деятельность учащихся, четко сформулировать тему, цель, задачи урока;</a:t>
            </a:r>
            <a:br>
              <a:rPr lang="ru-RU" sz="1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ru-RU" sz="1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•    урок должен быть проблемным и развивающим: учитель сам нацеливается на сотрудничество с учениками и умеет направлять учеников на сотрудничество с учителем и одноклассниками;</a:t>
            </a:r>
            <a:br>
              <a:rPr lang="ru-RU" sz="1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ru-RU" sz="1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•     учитель организует проблемные и поисковые ситуации, активизирует деятельность учащихся;</a:t>
            </a:r>
            <a:br>
              <a:rPr lang="ru-RU" sz="1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ru-RU" sz="1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•    вывод делают сами учащиеся;</a:t>
            </a:r>
            <a:br>
              <a:rPr lang="ru-RU" sz="1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ru-RU" sz="1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•    минимум репродукции и максимум творчества и сотворчества;</a:t>
            </a:r>
            <a:br>
              <a:rPr lang="ru-RU" sz="1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ru-RU" sz="1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•    время сбережение и здоровье сбережение;</a:t>
            </a:r>
            <a:br>
              <a:rPr lang="ru-RU" sz="1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ru-RU" sz="1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•    в центре внимания урока — дети;</a:t>
            </a:r>
            <a:br>
              <a:rPr lang="ru-RU" sz="1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ru-RU" sz="1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•    учет уровня и возможностей учащихся, в котором учтены  такие аспекты, как профиль класса, стремление учащихся, настроение детей;</a:t>
            </a:r>
            <a:br>
              <a:rPr lang="ru-RU" sz="1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ru-RU" sz="1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•     умение демонстрировать методическое искусство учителя;</a:t>
            </a:r>
            <a:br>
              <a:rPr lang="ru-RU" sz="1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ru-RU" sz="1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•    планирование обратной связи;</a:t>
            </a:r>
            <a:br>
              <a:rPr lang="ru-RU" sz="1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ru-RU" sz="1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•     урок должен быть добрым</a:t>
            </a:r>
            <a:r>
              <a:rPr lang="ru-RU" sz="1600" b="1" dirty="0"/>
              <a:t>.</a:t>
            </a:r>
            <a:br>
              <a:rPr lang="ru-RU" sz="1600" b="1" dirty="0"/>
            </a:br>
            <a:endParaRPr lang="en-US" sz="1600" dirty="0" smtClean="0"/>
          </a:p>
        </p:txBody>
      </p:sp>
      <p:pic>
        <p:nvPicPr>
          <p:cNvPr id="2050" name="Picture 2" descr="C:\Users\Валерий\Desktop\картинки спортивные\sport_football_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974" y="5555250"/>
            <a:ext cx="763525" cy="106893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54375" y="1443835"/>
            <a:ext cx="8093365" cy="5039265"/>
          </a:xfr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ru-RU" sz="2000" dirty="0"/>
              <a:t>Теперь же, в соответствии с новыми стандартами, нужно, прежде всего, усилить мотивацию ребенка к познанию окружающего мира, продемонстрировать ему, что школьные занятия  – это не получение отвлеченных от жизни знаний, а наоборот – необходимая подготовка к жизни, её узнавание, поиск полезной информации и навыки ее применения в реальной жизни. </a:t>
            </a:r>
            <a:br>
              <a:rPr lang="ru-RU" sz="2000" dirty="0"/>
            </a:br>
            <a:r>
              <a:rPr lang="ru-RU" sz="2000" dirty="0"/>
              <a:t>       Если говорить о конкретных методиках, обучающих универсальным учебным действиям, они могут включать в себя  и экскурсии, и поиск дополнительного материала на заданную тему, и обмен мнениями, и выявление спорных вопросов, и построение системы доказательств, и выступление перед аудиторией, и обсуждение в группах, и многое другое.</a:t>
            </a:r>
            <a:br>
              <a:rPr lang="ru-RU" sz="2000" dirty="0"/>
            </a:br>
            <a:r>
              <a:rPr lang="ru-RU" sz="2000" dirty="0"/>
              <a:t>      Уроки должны строиться по совершенно иной схеме. Если сейчас больше всего распространен объяснительно-иллюстративный метод работы, когда учитель, стоя перед классом, объясняет тему, а потом проводит выборочный опрос, то в соответствии с изменениями упор должен делаться на взаимодействие учащихся и учителя, а также взаимодействие самих учеников. Ученик должен стать живым участником образовательного процесса. </a:t>
            </a:r>
            <a:br>
              <a:rPr lang="ru-RU" sz="2000" dirty="0"/>
            </a:b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670" y="1291130"/>
            <a:ext cx="7932730" cy="5342281"/>
          </a:xfrm>
          <a:blipFill>
            <a:blip r:embed="rId2" cstate="print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800" b="1" dirty="0">
                <a:solidFill>
                  <a:schemeClr val="bg2">
                    <a:lumMod val="10000"/>
                  </a:schemeClr>
                </a:solidFill>
              </a:rPr>
              <a:t>Основные типы уроков остаются прежними, но в них внесены изменения: </a:t>
            </a:r>
            <a:br>
              <a:rPr lang="ru-RU" sz="18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800" b="1" dirty="0">
                <a:solidFill>
                  <a:schemeClr val="bg2">
                    <a:lumMod val="10000"/>
                  </a:schemeClr>
                </a:solidFill>
              </a:rPr>
              <a:t>1. Урок изучения нового. </a:t>
            </a:r>
            <a:br>
              <a:rPr lang="ru-RU" sz="18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800" b="1" dirty="0">
                <a:solidFill>
                  <a:schemeClr val="bg2">
                    <a:lumMod val="10000"/>
                  </a:schemeClr>
                </a:solidFill>
              </a:rPr>
              <a:t>Это: традиционный (комбинированный</a:t>
            </a: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</a:rPr>
              <a:t>). </a:t>
            </a:r>
            <a:r>
              <a:rPr lang="ru-RU" sz="1800" b="1" dirty="0">
                <a:solidFill>
                  <a:schemeClr val="bg2">
                    <a:lumMod val="10000"/>
                  </a:schemeClr>
                </a:solidFill>
              </a:rPr>
              <a:t>Имеет целью изучение и первичное закрепление новых знаний </a:t>
            </a:r>
            <a:br>
              <a:rPr lang="ru-RU" sz="18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800" b="1" dirty="0">
                <a:solidFill>
                  <a:schemeClr val="bg2">
                    <a:lumMod val="10000"/>
                  </a:schemeClr>
                </a:solidFill>
              </a:rPr>
              <a:t>2. Урок закрепления знаний.</a:t>
            </a:r>
            <a:br>
              <a:rPr lang="ru-RU" sz="18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</a:rPr>
              <a:t>Имеет </a:t>
            </a:r>
            <a:r>
              <a:rPr lang="ru-RU" sz="1800" b="1" dirty="0">
                <a:solidFill>
                  <a:schemeClr val="bg2">
                    <a:lumMod val="10000"/>
                  </a:schemeClr>
                </a:solidFill>
              </a:rPr>
              <a:t>целью выработку умений по применению знаний. </a:t>
            </a:r>
            <a:br>
              <a:rPr lang="ru-RU" sz="18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800" b="1" dirty="0">
                <a:solidFill>
                  <a:schemeClr val="bg2">
                    <a:lumMod val="10000"/>
                  </a:schemeClr>
                </a:solidFill>
              </a:rPr>
              <a:t>3. Урок комплексного применения знаний.</a:t>
            </a:r>
            <a:br>
              <a:rPr lang="ru-RU" sz="18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bg2">
                    <a:lumMod val="10000"/>
                  </a:schemeClr>
                </a:solidFill>
              </a:rPr>
              <a:t>Имеет целью выработку умений самостоятельно применять знания в комплексе, в новых условиях. </a:t>
            </a:r>
            <a:br>
              <a:rPr lang="ru-RU" sz="18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800" b="1" dirty="0">
                <a:solidFill>
                  <a:schemeClr val="bg2">
                    <a:lumMod val="10000"/>
                  </a:schemeClr>
                </a:solidFill>
              </a:rPr>
              <a:t>4. Урок обобщения и систематизации знаний. </a:t>
            </a: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bg2">
                    <a:lumMod val="10000"/>
                  </a:schemeClr>
                </a:solidFill>
              </a:rPr>
              <a:t>Имеет целью обобщение единичных знаний в систему. </a:t>
            </a:r>
            <a:br>
              <a:rPr lang="ru-RU" sz="18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800" b="1" dirty="0">
                <a:solidFill>
                  <a:schemeClr val="bg2">
                    <a:lumMod val="10000"/>
                  </a:schemeClr>
                </a:solidFill>
              </a:rPr>
              <a:t>5. Урок контроля, оценки и коррекции знаний. </a:t>
            </a:r>
            <a:br>
              <a:rPr lang="ru-RU" sz="18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bg2">
                    <a:lumMod val="10000"/>
                  </a:schemeClr>
                </a:solidFill>
              </a:rPr>
              <a:t>Имеет целью определить уровень овладения знаниями, умениями и навыками. </a:t>
            </a:r>
            <a:endParaRPr lang="ru-RU" sz="18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415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670" y="1291130"/>
            <a:ext cx="7940660" cy="5191970"/>
          </a:xfr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ФГОС</a:t>
            </a:r>
            <a:r>
              <a:rPr lang="ru-RU" sz="2000" b="1" dirty="0">
                <a:solidFill>
                  <a:srgbClr val="FF0000"/>
                </a:solidFill>
              </a:rPr>
              <a:t> 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вводят новое понятие – учебная ситуация, под которым подразумевается такая особая единица учебного процесса, в которой дети с помощью учителя обнаруживают предмет своего действия, исследуют его, совершая разнообразные учебные действия, преобразуют его, например, переформулируют, или предлагают свое описание и т.д., частично – запоминают. В связи с новыми  требованиями  перед учителем ставится задача научиться создавать учебные ситуации как особые структурные единицы учебной деятельности, а также уметь переводить учебные задачи в учебную ситуацию. 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Создание учебной ситуации должно строиться с учетом: 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• возраста ребенка;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• специфики учебного предмета;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• меры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сформированности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УУД учащихся. 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</a:rPr>
            </a:b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563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080" y="1291130"/>
            <a:ext cx="7635249" cy="5191969"/>
          </a:xfr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10405065"/>
              </p:ext>
            </p:extLst>
          </p:nvPr>
        </p:nvGraphicFramePr>
        <p:xfrm>
          <a:off x="1059785" y="1393200"/>
          <a:ext cx="7329840" cy="50011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8381"/>
                <a:gridCol w="2714132"/>
                <a:gridCol w="2687327"/>
              </a:tblGrid>
              <a:tr h="1799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</a:rPr>
                        <a:t>Требования к уроку</a:t>
                      </a:r>
                      <a:endParaRPr lang="ru-RU" sz="16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</a:rPr>
                        <a:t>Традиционный урок</a:t>
                      </a:r>
                      <a:endParaRPr lang="ru-RU" sz="16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FF00"/>
                          </a:solidFill>
                          <a:effectLst/>
                        </a:rPr>
                        <a:t>Урок современного типа</a:t>
                      </a:r>
                      <a:endParaRPr lang="ru-RU" sz="16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1" marR="51431" marT="0" marB="0"/>
                </a:tc>
              </a:tr>
              <a:tr h="2817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</a:rPr>
                        <a:t>Объявление темы урока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</a:rPr>
                        <a:t>Учитель сообщает учащимся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Формулируют сами учащиеся 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1" marR="51431" marT="0" marB="0"/>
                </a:tc>
              </a:tr>
              <a:tr h="4225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</a:rPr>
                        <a:t>Сообщение целей и задач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</a:rPr>
                        <a:t>Учитель формулирует и сообщает учащимся, чему должны научиться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Формулируют сами учащиеся, определив границы знания и незнания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1" marR="51431" marT="0" marB="0"/>
                </a:tc>
              </a:tr>
              <a:tr h="5397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</a:rPr>
                        <a:t>Планирование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</a:rPr>
                        <a:t>Учитель сообщает учащимся, какую работу они должны выполнить, чтобы достичь цели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Планирование учащимися способов достижения намеченной цели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1" marR="51431" marT="0" marB="0"/>
                </a:tc>
              </a:tr>
              <a:tr h="7196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</a:rPr>
                        <a:t>Практическая деятельность учащихся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</a:rPr>
                        <a:t>Под руководством учителя учащиеся выполняют ряд практических задач (чаще применяется фронтальный метод организации деятельности)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Учащиеся осуществляют учебные действия по намеченному плану (применяется групповой, индивидуальный методы)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1" marR="51431" marT="0" marB="0"/>
                </a:tc>
              </a:tr>
              <a:tr h="5397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</a:rPr>
                        <a:t>Осуществление контроля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</a:rPr>
                        <a:t>Учитель осуществляет контроль за выполнением учащимися практической работы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Учащиеся осуществляют контроль (применяются формы самоконтроля, взаимоконтроля)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1" marR="51431" marT="0" marB="0"/>
                </a:tc>
              </a:tr>
              <a:tr h="5634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</a:rPr>
                        <a:t>Осуществление коррекции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</a:rPr>
                        <a:t>Учитель в ходе выполнения и по итогам выполненной работы учащимися осуществляет коррекцию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Учащиеся формулируют затруднения и осуществляют коррекцию самостоятельно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1" marR="51431" marT="0" marB="0"/>
                </a:tc>
              </a:tr>
              <a:tr h="7196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</a:rPr>
                        <a:t>Оценивание учащихся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</a:rPr>
                        <a:t>Учитель осуществляет оценивание учащихся за работу на уроке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Учащиеся дают оценку деятельности по её результатам (</a:t>
                      </a:r>
                      <a:r>
                        <a:rPr lang="ru-RU" sz="1200" dirty="0" err="1">
                          <a:solidFill>
                            <a:srgbClr val="FF0000"/>
                          </a:solidFill>
                          <a:effectLst/>
                        </a:rPr>
                        <a:t>самооценивание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, оценивание результатов деятельности товарищей)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1" marR="51431" marT="0" marB="0"/>
                </a:tc>
              </a:tr>
              <a:tr h="3598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</a:rPr>
                        <a:t>Итог урока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</a:rPr>
                        <a:t>Учитель выясняет у учащихся, что они запомнили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Проводится рефлексия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1" marR="51431" marT="0" marB="0"/>
                </a:tc>
              </a:tr>
              <a:tr h="5634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</a:rPr>
                        <a:t>Домашнее задание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</a:rPr>
                        <a:t>Учитель объявляет и комментирует (чаще – задание одно для всех)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Учащиеся могут выбирать задание из предложенных учителем с учётом индивидуальных возможностей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1" marR="5143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0424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554" y="1138425"/>
            <a:ext cx="9000445" cy="1374345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Современный урок – это урок, характеризующийся следующими признаками:</a:t>
            </a:r>
            <a:endParaRPr lang="ru-RU" sz="28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6260" y="2512769"/>
            <a:ext cx="8385965" cy="4123036"/>
          </a:xfrm>
        </p:spPr>
        <p:txBody>
          <a:bodyPr/>
          <a:lstStyle/>
          <a:p>
            <a:pPr marL="533400" indent="-533400" algn="l">
              <a:defRPr/>
            </a:pPr>
            <a:r>
              <a:rPr lang="ru-RU" sz="2800" b="1" dirty="0" smtClean="0"/>
              <a:t>1. Главная цель урока - развитие личности ученика в процессе обучения и воспитания.</a:t>
            </a:r>
          </a:p>
          <a:p>
            <a:pPr marL="533400" indent="-533400" algn="l">
              <a:defRPr/>
            </a:pPr>
            <a:r>
              <a:rPr lang="ru-RU" sz="2800" b="1" dirty="0" smtClean="0"/>
              <a:t>2. Личностно ориентированный подход.</a:t>
            </a:r>
          </a:p>
          <a:p>
            <a:pPr marL="533400" indent="-533400" algn="l">
              <a:defRPr/>
            </a:pPr>
            <a:r>
              <a:rPr lang="ru-RU" sz="2800" b="1" dirty="0" smtClean="0"/>
              <a:t>3. </a:t>
            </a:r>
            <a:r>
              <a:rPr lang="ru-RU" sz="2800" b="1" dirty="0" err="1" smtClean="0"/>
              <a:t>Компетентностный</a:t>
            </a:r>
            <a:r>
              <a:rPr lang="ru-RU" sz="2800" b="1" dirty="0" smtClean="0"/>
              <a:t> подход.</a:t>
            </a:r>
          </a:p>
          <a:p>
            <a:pPr marL="533400" indent="-533400" algn="l">
              <a:defRPr/>
            </a:pPr>
            <a:r>
              <a:rPr lang="ru-RU" sz="2800" b="1" dirty="0" smtClean="0"/>
              <a:t>4.Организация урока динамична и вариативна.</a:t>
            </a:r>
          </a:p>
          <a:p>
            <a:pPr marL="533400" indent="-533400" algn="l">
              <a:defRPr/>
            </a:pPr>
            <a:r>
              <a:rPr lang="ru-RU" sz="2800" b="1" dirty="0" smtClean="0"/>
              <a:t>5. Использование современных педагогических технологий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38425"/>
            <a:ext cx="9144000" cy="42757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900igr.net/datas/fizkultura/Analiz-uroka/0008-008-Struktura-sovremennogo-podkhoda-k-soderzhaniju-urokov-fizichesko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964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1670" y="1138426"/>
            <a:ext cx="8093365" cy="6108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Требования ФГОС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к результатам обучения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54654"/>
            <a:ext cx="9144000" cy="480334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eb.snauka.ru/wp-content/uploads/2011/05/image1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2" y="2054655"/>
            <a:ext cx="9020175" cy="4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0605" y="1291130"/>
            <a:ext cx="5955495" cy="45811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CC00CC"/>
                </a:solidFill>
              </a:rPr>
              <a:t>История урока</a:t>
            </a:r>
            <a:endParaRPr lang="ru-RU" dirty="0">
              <a:solidFill>
                <a:srgbClr val="CC00C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4375" y="1901950"/>
            <a:ext cx="7927850" cy="3359510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ru-RU" sz="2400" b="1" i="1" dirty="0" smtClean="0">
                <a:solidFill>
                  <a:srgbClr val="D60093"/>
                </a:solidFill>
              </a:rPr>
              <a:t>Классно-урочная система</a:t>
            </a:r>
            <a:r>
              <a:rPr lang="ru-RU" sz="2400" b="1" i="1" dirty="0" smtClean="0"/>
              <a:t> </a:t>
            </a:r>
            <a:r>
              <a:rPr lang="ru-RU" sz="2400" b="1" dirty="0" smtClean="0"/>
              <a:t>– наиболее ранняя форма коллективного обучения детей.</a:t>
            </a:r>
          </a:p>
          <a:p>
            <a:pPr algn="just">
              <a:lnSpc>
                <a:spcPct val="80000"/>
              </a:lnSpc>
            </a:pPr>
            <a:endParaRPr lang="ru-RU" sz="2400" b="1" dirty="0" smtClean="0"/>
          </a:p>
          <a:p>
            <a:pPr algn="just">
              <a:lnSpc>
                <a:spcPct val="80000"/>
              </a:lnSpc>
            </a:pPr>
            <a:r>
              <a:rPr lang="ru-RU" sz="2400" b="1" i="1" dirty="0" smtClean="0">
                <a:solidFill>
                  <a:srgbClr val="D60093"/>
                </a:solidFill>
              </a:rPr>
              <a:t>В 1374 году Джон Сил</a:t>
            </a:r>
            <a:r>
              <a:rPr lang="ru-RU" sz="2400" b="1" i="1" dirty="0" smtClean="0"/>
              <a:t>  </a:t>
            </a:r>
            <a:r>
              <a:rPr lang="ru-RU" sz="2400" b="1" dirty="0" smtClean="0"/>
              <a:t>в голландском городе </a:t>
            </a:r>
            <a:r>
              <a:rPr lang="ru-RU" sz="2400" b="1" dirty="0" err="1" smtClean="0"/>
              <a:t>Цволле</a:t>
            </a:r>
            <a:r>
              <a:rPr lang="ru-RU" sz="2400" b="1" dirty="0" smtClean="0"/>
              <a:t> создал начальную школу, основанную на классно-урочном принципе: коллективное обучение детей на родном языке, деление на классы, определенный порядок перехода в следующий класс.</a:t>
            </a:r>
          </a:p>
          <a:p>
            <a:pPr algn="just">
              <a:lnSpc>
                <a:spcPct val="80000"/>
              </a:lnSpc>
            </a:pPr>
            <a:endParaRPr lang="ru-RU" sz="2400" b="1" dirty="0" smtClean="0"/>
          </a:p>
          <a:p>
            <a:pPr algn="just">
              <a:lnSpc>
                <a:spcPct val="80000"/>
              </a:lnSpc>
            </a:pPr>
            <a:r>
              <a:rPr lang="ru-RU" sz="2400" b="1" i="1" dirty="0" smtClean="0">
                <a:solidFill>
                  <a:srgbClr val="D60093"/>
                </a:solidFill>
              </a:rPr>
              <a:t>Немецкий педагог - гуманист </a:t>
            </a:r>
            <a:r>
              <a:rPr lang="ru-RU" sz="2400" b="1" i="1" dirty="0" err="1" smtClean="0">
                <a:solidFill>
                  <a:srgbClr val="D60093"/>
                </a:solidFill>
              </a:rPr>
              <a:t>Иоганнес</a:t>
            </a:r>
            <a:r>
              <a:rPr lang="ru-RU" sz="2400" b="1" i="1" dirty="0" smtClean="0">
                <a:solidFill>
                  <a:srgbClr val="D60093"/>
                </a:solidFill>
              </a:rPr>
              <a:t> Штурм (1537 г.)</a:t>
            </a:r>
            <a:r>
              <a:rPr lang="ru-RU" sz="2400" b="1" dirty="0" smtClean="0"/>
              <a:t> развивал классно-урочную систему: впервые реализовал идею массового обучения детей в средней школе, поделил учащихся по годам обучения на 10 классов, четко разграничил по содержанию учебные предметы, разработал подробный учебный план. 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9785" y="1138425"/>
            <a:ext cx="7635250" cy="76352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Как добиться результатов?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670" y="2054655"/>
            <a:ext cx="8080555" cy="320680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3200" b="1" i="1" dirty="0" smtClean="0">
                <a:solidFill>
                  <a:srgbClr val="FF0000"/>
                </a:solidFill>
              </a:rPr>
              <a:t>Личностные результаты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/>
              <a:t>обеспечиваются через формирование базовых национальных ценностей;</a:t>
            </a:r>
          </a:p>
          <a:p>
            <a:pPr algn="l"/>
            <a:r>
              <a:rPr lang="ru-RU" sz="3200" b="1" i="1" dirty="0" smtClean="0">
                <a:solidFill>
                  <a:srgbClr val="FF0000"/>
                </a:solidFill>
              </a:rPr>
              <a:t>Предметные</a:t>
            </a:r>
            <a:r>
              <a:rPr lang="ru-RU" sz="3200" b="1" dirty="0" smtClean="0"/>
              <a:t> – через формирование основных элементов научного знания;</a:t>
            </a:r>
          </a:p>
          <a:p>
            <a:pPr algn="l"/>
            <a:r>
              <a:rPr lang="ru-RU" sz="3200" b="1" i="1" dirty="0" err="1" smtClean="0">
                <a:solidFill>
                  <a:srgbClr val="FF0000"/>
                </a:solidFill>
              </a:rPr>
              <a:t>Метапредметные</a:t>
            </a:r>
            <a:r>
              <a:rPr lang="ru-RU" sz="3200" b="1" dirty="0" smtClean="0">
                <a:solidFill>
                  <a:srgbClr val="FF0000"/>
                </a:solidFill>
              </a:rPr>
              <a:t> результаты</a:t>
            </a:r>
            <a:r>
              <a:rPr lang="ru-RU" sz="3200" b="1" dirty="0" smtClean="0">
                <a:solidFill>
                  <a:srgbClr val="3333CC"/>
                </a:solidFill>
              </a:rPr>
              <a:t> </a:t>
            </a:r>
            <a:r>
              <a:rPr lang="ru-RU" sz="3200" b="1" dirty="0" smtClean="0"/>
              <a:t>– через универсальные учебные действия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38426"/>
            <a:ext cx="9305855" cy="9162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Результаты обучения предмету «Физическая культура»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2207359"/>
            <a:ext cx="9162300" cy="44284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2" descr="http://web.snauka.ru/wp-content/uploads/2011/05/image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526" y="2207359"/>
            <a:ext cx="9010140" cy="465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5" y="1596539"/>
            <a:ext cx="8246070" cy="916231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</a:pPr>
            <a:r>
              <a:rPr lang="ru-RU" sz="3100" b="1" dirty="0" smtClean="0">
                <a:solidFill>
                  <a:srgbClr val="FF0000"/>
                </a:solidFill>
              </a:rPr>
              <a:t>Для модернизации системы физического   воспитания  формулируются  </a:t>
            </a:r>
            <a:r>
              <a:rPr lang="ru-RU" sz="3100" b="1" i="1" dirty="0" smtClean="0">
                <a:solidFill>
                  <a:srgbClr val="FF0000"/>
                </a:solidFill>
              </a:rPr>
              <a:t>задачи:</a:t>
            </a: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8965" y="2665475"/>
            <a:ext cx="8551480" cy="397033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i="1" u="sng" dirty="0" smtClean="0">
                <a:solidFill>
                  <a:srgbClr val="EF720B"/>
                </a:solidFill>
              </a:rPr>
              <a:t>Развитие</a:t>
            </a:r>
            <a:r>
              <a:rPr lang="ru-RU" u="sng" dirty="0" smtClean="0">
                <a:solidFill>
                  <a:srgbClr val="EF720B"/>
                </a:solidFill>
              </a:rPr>
              <a:t> </a:t>
            </a:r>
            <a:r>
              <a:rPr lang="ru-RU" dirty="0" smtClean="0">
                <a:solidFill>
                  <a:srgbClr val="EF720B"/>
                </a:solidFill>
              </a:rPr>
              <a:t>индивидуальных способностей ребенка и </a:t>
            </a:r>
            <a:r>
              <a:rPr lang="ru-RU" i="1" u="sng" dirty="0" smtClean="0">
                <a:solidFill>
                  <a:srgbClr val="EF720B"/>
                </a:solidFill>
              </a:rPr>
              <a:t>создание</a:t>
            </a:r>
            <a:r>
              <a:rPr lang="ru-RU" dirty="0" smtClean="0">
                <a:solidFill>
                  <a:srgbClr val="EF720B"/>
                </a:solidFill>
              </a:rPr>
              <a:t> условий для их самосовершенствования средствами физической культуры</a:t>
            </a:r>
          </a:p>
          <a:p>
            <a:pPr lvl="0"/>
            <a:r>
              <a:rPr lang="ru-RU" b="1" i="1" u="sng" dirty="0" smtClean="0">
                <a:solidFill>
                  <a:srgbClr val="EF720B"/>
                </a:solidFill>
              </a:rPr>
              <a:t>Обучение</a:t>
            </a:r>
            <a:r>
              <a:rPr lang="ru-RU" b="1" dirty="0" smtClean="0">
                <a:solidFill>
                  <a:srgbClr val="EF720B"/>
                </a:solidFill>
              </a:rPr>
              <a:t> способам самостоятельного поиска необходимой информации, </a:t>
            </a:r>
            <a:r>
              <a:rPr lang="ru-RU" b="1" i="1" u="sng" dirty="0" smtClean="0">
                <a:solidFill>
                  <a:srgbClr val="EF720B"/>
                </a:solidFill>
              </a:rPr>
              <a:t>освоение</a:t>
            </a:r>
            <a:r>
              <a:rPr lang="ru-RU" b="1" dirty="0" smtClean="0">
                <a:solidFill>
                  <a:srgbClr val="EF720B"/>
                </a:solidFill>
              </a:rPr>
              <a:t> новых двигательных действий путем переосмысления уже изученных движений, исследовательской и конструктивной деятельности, </a:t>
            </a:r>
            <a:r>
              <a:rPr lang="ru-RU" b="1" i="1" u="sng" dirty="0" smtClean="0">
                <a:solidFill>
                  <a:srgbClr val="EF720B"/>
                </a:solidFill>
              </a:rPr>
              <a:t>нахождение</a:t>
            </a:r>
            <a:r>
              <a:rPr lang="ru-RU" b="1" dirty="0" smtClean="0">
                <a:solidFill>
                  <a:srgbClr val="EF720B"/>
                </a:solidFill>
              </a:rPr>
              <a:t> своих способов решения проблемных ситуаций в двигательной деятельности</a:t>
            </a:r>
            <a:endParaRPr lang="ru-RU" dirty="0" smtClean="0">
              <a:solidFill>
                <a:srgbClr val="EF720B"/>
              </a:solidFill>
            </a:endParaRPr>
          </a:p>
          <a:p>
            <a:endParaRPr lang="ru-RU" dirty="0">
              <a:solidFill>
                <a:srgbClr val="EF720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91131"/>
            <a:ext cx="8695035" cy="7635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Понятие УУД</a:t>
            </a:r>
            <a:r>
              <a:rPr lang="ru-RU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6260" y="1901950"/>
            <a:ext cx="8385965" cy="3664920"/>
          </a:xfrm>
        </p:spPr>
        <p:txBody>
          <a:bodyPr/>
          <a:lstStyle/>
          <a:p>
            <a:pPr algn="l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«Умение учиться»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т.е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способность к саморазвитию и самосовершенствованию путем сознательного и активного присвоения нового опыта.</a:t>
            </a:r>
          </a:p>
          <a:p>
            <a:pPr algn="l">
              <a:lnSpc>
                <a:spcPct val="90000"/>
              </a:lnSpc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rgbClr val="3333CC"/>
                </a:solidFill>
              </a:rPr>
              <a:t>совокупность способов действия обучающегося, обеспечивающих его способность к самостоятельному усвоению новых знаний и умений, включая организацию этого процесса.</a:t>
            </a:r>
            <a:endPara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ru-RU" sz="1800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38425"/>
            <a:ext cx="2892245" cy="137434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57FFF"/>
                </a:solidFill>
              </a:rPr>
              <a:t>Функции УУД</a:t>
            </a:r>
            <a:endParaRPr lang="ru-RU" b="1" dirty="0">
              <a:solidFill>
                <a:srgbClr val="157F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6260" y="2207359"/>
            <a:ext cx="8385965" cy="3206805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15616" y="188640"/>
          <a:ext cx="7818834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Виды УУД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166688">
              <a:lnSpc>
                <a:spcPct val="70000"/>
              </a:lnSpc>
              <a:tabLst>
                <a:tab pos="6283325" algn="l"/>
                <a:tab pos="7078663" algn="l"/>
                <a:tab pos="7181850" algn="l"/>
              </a:tabLst>
              <a:defRPr/>
            </a:pPr>
            <a:r>
              <a:rPr lang="ru-RU" sz="3200" b="1" dirty="0" smtClean="0">
                <a:solidFill>
                  <a:srgbClr val="157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Личностные</a:t>
            </a:r>
            <a:endParaRPr lang="en-US" sz="3200" b="1" dirty="0" smtClean="0">
              <a:solidFill>
                <a:srgbClr val="157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166688">
              <a:lnSpc>
                <a:spcPct val="70000"/>
              </a:lnSpc>
              <a:tabLst>
                <a:tab pos="6283325" algn="l"/>
                <a:tab pos="7078663" algn="l"/>
                <a:tab pos="7181850" algn="l"/>
              </a:tabLst>
              <a:defRPr/>
            </a:pPr>
            <a:endParaRPr lang="en-US" sz="3200" b="1" dirty="0" smtClean="0">
              <a:solidFill>
                <a:srgbClr val="157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166688">
              <a:lnSpc>
                <a:spcPct val="70000"/>
              </a:lnSpc>
              <a:tabLst>
                <a:tab pos="6283325" algn="l"/>
                <a:tab pos="7078663" algn="l"/>
                <a:tab pos="7181850" algn="l"/>
              </a:tabLst>
              <a:defRPr/>
            </a:pPr>
            <a:r>
              <a:rPr lang="ru-RU" sz="3200" b="1" dirty="0" smtClean="0">
                <a:solidFill>
                  <a:srgbClr val="157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Познавательные</a:t>
            </a:r>
            <a:endParaRPr lang="en-US" sz="3200" b="1" dirty="0" smtClean="0">
              <a:solidFill>
                <a:srgbClr val="157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166688">
              <a:lnSpc>
                <a:spcPct val="70000"/>
              </a:lnSpc>
              <a:tabLst>
                <a:tab pos="6283325" algn="l"/>
                <a:tab pos="7078663" algn="l"/>
                <a:tab pos="7181850" algn="l"/>
              </a:tabLst>
              <a:defRPr/>
            </a:pPr>
            <a:endParaRPr lang="en-US" sz="3200" b="1" dirty="0" smtClean="0">
              <a:solidFill>
                <a:srgbClr val="157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166688">
              <a:lnSpc>
                <a:spcPct val="70000"/>
              </a:lnSpc>
              <a:tabLst>
                <a:tab pos="6283325" algn="l"/>
                <a:tab pos="7078663" algn="l"/>
                <a:tab pos="7181850" algn="l"/>
              </a:tabLst>
              <a:defRPr/>
            </a:pPr>
            <a:r>
              <a:rPr lang="ru-RU" sz="3200" b="1" dirty="0" smtClean="0">
                <a:solidFill>
                  <a:srgbClr val="157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Регулятивные</a:t>
            </a:r>
            <a:endParaRPr lang="en-US" sz="3200" b="1" dirty="0" smtClean="0">
              <a:solidFill>
                <a:srgbClr val="157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166688">
              <a:lnSpc>
                <a:spcPct val="70000"/>
              </a:lnSpc>
              <a:tabLst>
                <a:tab pos="6283325" algn="l"/>
                <a:tab pos="7078663" algn="l"/>
                <a:tab pos="7181850" algn="l"/>
              </a:tabLst>
              <a:defRPr/>
            </a:pPr>
            <a:endParaRPr lang="en-US" sz="3200" b="1" dirty="0" smtClean="0">
              <a:solidFill>
                <a:srgbClr val="157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166688">
              <a:lnSpc>
                <a:spcPct val="70000"/>
              </a:lnSpc>
              <a:tabLst>
                <a:tab pos="6283325" algn="l"/>
                <a:tab pos="7078663" algn="l"/>
                <a:tab pos="7181850" algn="l"/>
              </a:tabLst>
              <a:defRPr/>
            </a:pPr>
            <a:r>
              <a:rPr lang="ru-RU" sz="3200" b="1" dirty="0" smtClean="0">
                <a:solidFill>
                  <a:srgbClr val="157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Коммуникативные</a:t>
            </a:r>
          </a:p>
          <a:p>
            <a:pPr marL="609600" indent="-166688">
              <a:lnSpc>
                <a:spcPct val="70000"/>
              </a:lnSpc>
              <a:tabLst>
                <a:tab pos="6283325" algn="l"/>
                <a:tab pos="7078663" algn="l"/>
                <a:tab pos="7181850" algn="l"/>
              </a:tabLst>
              <a:defRPr/>
            </a:pPr>
            <a:endPara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Личностные УУД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448965" y="1901950"/>
          <a:ext cx="7787657" cy="4428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Познавательные УУД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449263" y="1901825"/>
          <a:ext cx="8093075" cy="4122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Регулятивные УУД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96260" y="1749246"/>
          <a:ext cx="8704185" cy="4733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Коммуникативные УУД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449263" y="1901825"/>
          <a:ext cx="8093075" cy="4122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8720" y="1138426"/>
            <a:ext cx="5344675" cy="4581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История урока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6260" y="1901948"/>
            <a:ext cx="8385965" cy="4275741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90000"/>
              </a:lnSpc>
            </a:pPr>
            <a:r>
              <a:rPr lang="ru-RU" sz="2800" b="1" i="1" dirty="0" smtClean="0">
                <a:solidFill>
                  <a:srgbClr val="FF0000"/>
                </a:solidFill>
              </a:rPr>
              <a:t>Я.А.Коменский (1592-1670) «Великая дидактика»</a:t>
            </a:r>
          </a:p>
          <a:p>
            <a:pPr algn="l">
              <a:lnSpc>
                <a:spcPct val="90000"/>
              </a:lnSpc>
            </a:pPr>
            <a:r>
              <a:rPr lang="ru-RU" sz="2800" b="1" i="1" dirty="0" smtClean="0"/>
              <a:t>Осуществил наиболее полное и</a:t>
            </a:r>
          </a:p>
          <a:p>
            <a:pPr algn="l">
              <a:lnSpc>
                <a:spcPct val="90000"/>
              </a:lnSpc>
            </a:pPr>
            <a:r>
              <a:rPr lang="ru-RU" sz="2800" b="1" i="1" dirty="0" smtClean="0"/>
              <a:t>законченное оформление классно - урочной системы:</a:t>
            </a:r>
          </a:p>
          <a:p>
            <a:pPr algn="l">
              <a:lnSpc>
                <a:spcPct val="90000"/>
              </a:lnSpc>
            </a:pPr>
            <a:endParaRPr lang="ru-RU" sz="2800" b="1" i="1" dirty="0" smtClean="0"/>
          </a:p>
          <a:p>
            <a:pPr algn="l">
              <a:lnSpc>
                <a:spcPct val="90000"/>
              </a:lnSpc>
            </a:pPr>
            <a:r>
              <a:rPr lang="ru-RU" sz="2800" b="1" dirty="0" smtClean="0"/>
              <a:t>- основной единицей обучения является урок;</a:t>
            </a:r>
          </a:p>
          <a:p>
            <a:pPr algn="l">
              <a:lnSpc>
                <a:spcPct val="90000"/>
              </a:lnSpc>
            </a:pPr>
            <a:r>
              <a:rPr lang="ru-RU" sz="2800" b="1" dirty="0" smtClean="0"/>
              <a:t>- дети одного возраста объединяются в класс;</a:t>
            </a:r>
          </a:p>
          <a:p>
            <a:pPr algn="l">
              <a:lnSpc>
                <a:spcPct val="90000"/>
              </a:lnSpc>
            </a:pPr>
            <a:r>
              <a:rPr lang="ru-RU" sz="2800" b="1" dirty="0" smtClean="0"/>
              <a:t>- определяется период школьного обучения;</a:t>
            </a:r>
          </a:p>
          <a:p>
            <a:pPr algn="l">
              <a:lnSpc>
                <a:spcPct val="90000"/>
              </a:lnSpc>
            </a:pPr>
            <a:r>
              <a:rPr lang="ru-RU" sz="2800" b="1" dirty="0" smtClean="0"/>
              <a:t>- занятия обязательны для всех;</a:t>
            </a:r>
          </a:p>
          <a:p>
            <a:pPr algn="l">
              <a:lnSpc>
                <a:spcPct val="90000"/>
              </a:lnSpc>
            </a:pPr>
            <a:r>
              <a:rPr lang="ru-RU" sz="2800" b="1" dirty="0" smtClean="0"/>
              <a:t>- расписание занятий, перемен, каникул на весь год;</a:t>
            </a:r>
          </a:p>
          <a:p>
            <a:pPr algn="l">
              <a:lnSpc>
                <a:spcPct val="90000"/>
              </a:lnSpc>
            </a:pPr>
            <a:r>
              <a:rPr lang="ru-RU" sz="2800" b="1" dirty="0" smtClean="0"/>
              <a:t> - работа всех учащихся в классе осуществляется по              единому для всех плану, по одной теме;</a:t>
            </a:r>
          </a:p>
          <a:p>
            <a:pPr algn="l">
              <a:lnSpc>
                <a:spcPct val="90000"/>
              </a:lnSpc>
            </a:pPr>
            <a:r>
              <a:rPr lang="ru-RU" sz="2800" b="1" dirty="0" smtClean="0"/>
              <a:t>- процессом обучения руководит учитель.</a:t>
            </a:r>
            <a:endParaRPr lang="ru-RU" sz="2800" dirty="0" smtClean="0"/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555" y="1138426"/>
            <a:ext cx="8551480" cy="91623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Виды УУД, формируемые на уроках физической культуры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4" y="2207360"/>
            <a:ext cx="9000445" cy="465064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96260" y="1925320"/>
          <a:ext cx="8551480" cy="493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7870"/>
                <a:gridCol w="2137870"/>
                <a:gridCol w="2137870"/>
                <a:gridCol w="2137870"/>
              </a:tblGrid>
              <a:tr h="335638">
                <a:tc>
                  <a:txBody>
                    <a:bodyPr/>
                    <a:lstStyle/>
                    <a:p>
                      <a:r>
                        <a:rPr lang="ru-RU" dirty="0" smtClean="0"/>
                        <a:t>Личностные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Регулятивные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Познавательные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Коммуникативные</a:t>
                      </a:r>
                      <a:endParaRPr lang="ru-RU" dirty="0"/>
                    </a:p>
                  </a:txBody>
                  <a:tcPr/>
                </a:tc>
              </a:tr>
              <a:tr h="41908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1.Самоопределение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2.Смыслообразование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1.Целеполагание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2.Планирование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3. Самоконтроль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4.Самооценка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5.Способность к волевому усилию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1.Формулирование цели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2.Выделение необходимой информации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3.Структурирование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4.Выбор эффективных способов решения учебной задачи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5.Рефлексия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6.Анализ и синтез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7.Сравнение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8.Классификации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9. Действие постановки и решения проблемы.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1.Строить продуктивное взаимодействие между сверстниками и педагогами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2.Постановка вопросов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3.Разрешение конфликтов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490" y="2360065"/>
            <a:ext cx="7024429" cy="2748689"/>
          </a:xfr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Структура  современных   уроков, должна быть динамичной, с использованием набора разнообразных операций, объединенных в целесообразную деятельность. Очень важно, чтобы учитель поддерживал инициативу ученика в нужном направлении, и обеспечивал приоритет его деятельности по отношению к своей собственной.</a:t>
            </a:r>
            <a:r>
              <a:rPr lang="ru-RU" sz="2400" dirty="0">
                <a:solidFill>
                  <a:srgbClr val="FFFF00"/>
                </a:solidFill>
              </a:rPr>
              <a:t/>
            </a:r>
            <a:br>
              <a:rPr lang="ru-RU" sz="2400" dirty="0">
                <a:solidFill>
                  <a:srgbClr val="FFFF00"/>
                </a:solidFill>
              </a:rPr>
            </a:b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8" name="Picture 4" descr="C:\Users\Валерий\Desktop\моя физра ОБЖ 2013-2014г\планирование 31.08.2013\фотки картинки\2375287-bdbbdd63618e00e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985" y="4803344"/>
            <a:ext cx="1448965" cy="1374346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9877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351703" y="1357593"/>
            <a:ext cx="8287889" cy="139412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Структура современного  урока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670" y="2360065"/>
            <a:ext cx="8080555" cy="4275740"/>
          </a:xfrm>
        </p:spPr>
        <p:txBody>
          <a:bodyPr/>
          <a:lstStyle/>
          <a:p>
            <a:pPr algn="l"/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latin typeface="Arial" charset="0"/>
                <a:cs typeface="Times New Roman" pitchFamily="18" charset="0"/>
              </a:rPr>
              <a:t>1.Организационный момент.</a:t>
            </a:r>
            <a:r>
              <a:rPr lang="ru-RU" sz="4800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Цель:</a:t>
            </a:r>
            <a:r>
              <a:rPr lang="ru-RU" sz="28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включение учащихся в деятельность на личностно - значимом уровне.</a:t>
            </a:r>
            <a:br>
              <a:rPr lang="ru-RU" sz="2800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«Хочу, потому что могу».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200" b="1" i="1" dirty="0" smtClean="0">
                <a:solidFill>
                  <a:srgbClr val="EF720B"/>
                </a:solidFill>
                <a:cs typeface="Times New Roman" pitchFamily="18" charset="0"/>
              </a:rPr>
              <a:t>II. Актуализация знаний.</a:t>
            </a:r>
            <a:r>
              <a:rPr lang="ru-RU" sz="3200" b="1" dirty="0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cs typeface="Times New Roman" pitchFamily="18" charset="0"/>
              </a:rPr>
              <a:t>Цель:</a:t>
            </a:r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повторение изученного материала, необходимого для «открытия нового знания», и выявление затруднений в индивидуальной деятельности каждого учащегося.</a:t>
            </a:r>
            <a:b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EF720B"/>
                </a:solidFill>
                <a:latin typeface="Arial" charset="0"/>
                <a:cs typeface="Times New Roman" pitchFamily="18" charset="0"/>
              </a:rPr>
              <a:t>III. Постановка учебной задачи.               </a:t>
            </a:r>
            <a:r>
              <a:rPr lang="ru-RU" b="1" i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Цель:</a:t>
            </a:r>
            <a:r>
              <a:rPr lang="ru-RU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обсуждение затруднений</a:t>
            </a:r>
            <a:br>
              <a:rPr lang="ru-RU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(«Почему возникли затруднения?», </a:t>
            </a:r>
            <a:br>
              <a:rPr lang="ru-RU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«Чего мы ещё не знаем?»); </a:t>
            </a:r>
            <a:br>
              <a:rPr lang="ru-RU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проговаривание цели урока в виде вопроса, на который предстоит ответить, или в виде темы урока.</a:t>
            </a:r>
            <a:br>
              <a:rPr lang="ru-RU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6835" y="1749246"/>
            <a:ext cx="6108200" cy="30541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1443835"/>
            <a:ext cx="8856890" cy="412303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3200" b="1" i="1" dirty="0" smtClean="0">
                <a:latin typeface="Arial" charset="0"/>
                <a:cs typeface="Times New Roman" pitchFamily="18" charset="0"/>
              </a:rPr>
              <a:t>IV. «Открытие нового знания» </a:t>
            </a:r>
            <a:r>
              <a:rPr lang="ru-RU" sz="32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(построение проекта выхода из затруднения).</a:t>
            </a:r>
            <a:r>
              <a:rPr lang="ru-RU" sz="2800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br>
              <a:rPr lang="ru-RU" sz="2800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Этап изучения новых знаний и способов действий.</a:t>
            </a:r>
            <a:br>
              <a:rPr lang="ru-RU" sz="2800" i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</a:br>
            <a:r>
              <a:rPr lang="ru-RU" sz="3200" b="1" i="1" dirty="0" smtClean="0">
                <a:cs typeface="Times New Roman" pitchFamily="18" charset="0"/>
              </a:rPr>
              <a:t>V. Первичное закрепление.</a:t>
            </a:r>
            <a:r>
              <a:rPr lang="ru-RU" sz="3200" i="1" dirty="0" smtClean="0"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FF0000"/>
                </a:solidFill>
                <a:cs typeface="Times New Roman" pitchFamily="18" charset="0"/>
              </a:rPr>
              <a:t>Этап закрепления  знаний и способов действий</a:t>
            </a:r>
            <a:br>
              <a:rPr lang="ru-RU" sz="2800" i="1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cs typeface="Times New Roman" pitchFamily="18" charset="0"/>
              </a:rPr>
              <a:t>Цель:</a:t>
            </a:r>
            <a:r>
              <a:rPr lang="ru-RU" sz="28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cs typeface="Times New Roman" pitchFamily="18" charset="0"/>
              </a:rPr>
              <a:t>проговаривание нового знания, </a:t>
            </a:r>
            <a:br>
              <a:rPr lang="ru-RU" sz="2800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cs typeface="Times New Roman" pitchFamily="18" charset="0"/>
              </a:rPr>
              <a:t>запись в виде опорного сигнала.</a:t>
            </a:r>
            <a:br>
              <a:rPr lang="ru-RU" sz="2800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sz="3200" b="1" i="1" dirty="0" smtClean="0">
                <a:latin typeface="Arial" charset="0"/>
                <a:cs typeface="Times New Roman" pitchFamily="18" charset="0"/>
              </a:rPr>
              <a:t>VI. Самоанализ и самоконтроль</a:t>
            </a:r>
            <a:r>
              <a:rPr lang="ru-RU" sz="3200" i="1" dirty="0" smtClean="0">
                <a:latin typeface="Arial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Этап  применения  знаний и способов действий</a:t>
            </a:r>
            <a:r>
              <a:rPr lang="ru-RU" sz="2800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Цель:</a:t>
            </a:r>
            <a:r>
              <a:rPr lang="ru-RU" sz="28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каждый для себя должен сделать вывод о том, что он уже умеет.</a:t>
            </a:r>
            <a:br>
              <a:rPr lang="ru-RU" sz="2800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i="1" dirty="0" smtClean="0">
                <a:solidFill>
                  <a:srgbClr val="EF720B"/>
                </a:solidFill>
                <a:latin typeface="Arial" charset="0"/>
                <a:cs typeface="Times New Roman" pitchFamily="18" charset="0"/>
              </a:rPr>
              <a:t>VII.  Включение нового знания</a:t>
            </a:r>
            <a:br>
              <a:rPr lang="ru-RU" b="1" i="1" dirty="0" smtClean="0">
                <a:solidFill>
                  <a:srgbClr val="EF720B"/>
                </a:solidFill>
                <a:latin typeface="Arial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EF720B"/>
                </a:solidFill>
                <a:latin typeface="Arial" charset="0"/>
                <a:cs typeface="Times New Roman" pitchFamily="18" charset="0"/>
              </a:rPr>
              <a:t> в систему знаний и повторение.</a:t>
            </a:r>
            <a:br>
              <a:rPr lang="ru-RU" b="1" i="1" dirty="0" smtClean="0">
                <a:solidFill>
                  <a:srgbClr val="EF720B"/>
                </a:solidFill>
                <a:latin typeface="Arial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Arial" charset="0"/>
                <a:ea typeface="Times New Roman" pitchFamily="18" charset="0"/>
                <a:cs typeface="Arial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Arial" charset="0"/>
                <a:ea typeface="Times New Roman" pitchFamily="18" charset="0"/>
                <a:cs typeface="Arial" charset="0"/>
              </a:rPr>
            </a:br>
            <a:r>
              <a:rPr lang="ru-RU" sz="3200" b="1" i="1" dirty="0" smtClean="0">
                <a:solidFill>
                  <a:srgbClr val="EF720B"/>
                </a:solidFill>
                <a:latin typeface="Arial" charset="0"/>
                <a:ea typeface="Times New Roman" pitchFamily="18" charset="0"/>
                <a:cs typeface="Arial" charset="0"/>
              </a:rPr>
              <a:t>VIII.   Рефлексия.</a:t>
            </a:r>
            <a:r>
              <a:rPr lang="ru-RU" sz="3200" dirty="0" smtClean="0">
                <a:solidFill>
                  <a:srgbClr val="FF0000"/>
                </a:solidFill>
                <a:latin typeface="Arial" charset="0"/>
                <a:ea typeface="Times New Roman" pitchFamily="18" charset="0"/>
                <a:cs typeface="Arial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Arial" charset="0"/>
                <a:ea typeface="Times New Roman" pitchFamily="18" charset="0"/>
                <a:cs typeface="Arial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Arial" charset="0"/>
                <a:ea typeface="Times New Roman" pitchFamily="18" charset="0"/>
                <a:cs typeface="Arial" charset="0"/>
              </a:rPr>
              <a:t>Цель:</a:t>
            </a:r>
            <a:r>
              <a:rPr lang="ru-RU" b="1" dirty="0" smtClean="0">
                <a:solidFill>
                  <a:srgbClr val="FF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Arial" charset="0"/>
                <a:ea typeface="Times New Roman" pitchFamily="18" charset="0"/>
                <a:cs typeface="Arial" charset="0"/>
              </a:rPr>
              <a:t>осознание учащимися своей УД, самооценка результатов деятельности своей и всего класса.</a:t>
            </a:r>
            <a:br>
              <a:rPr lang="ru-RU" dirty="0" smtClean="0">
                <a:solidFill>
                  <a:srgbClr val="FF0000"/>
                </a:solidFill>
                <a:latin typeface="Arial" charset="0"/>
                <a:ea typeface="Times New Roman" pitchFamily="18" charset="0"/>
                <a:cs typeface="Arial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8965" y="1291130"/>
            <a:ext cx="8246070" cy="91623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Технологическая карта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6260" y="2207361"/>
            <a:ext cx="8385965" cy="442844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2800" b="1" i="1" dirty="0" smtClean="0">
                <a:solidFill>
                  <a:srgbClr val="FF0000"/>
                </a:solidFill>
              </a:rPr>
              <a:t>Подготовку к современному уроку </a:t>
            </a:r>
            <a:r>
              <a:rPr lang="ru-RU" sz="2800" dirty="0" smtClean="0"/>
              <a:t>легче и удобнее провести по технологической карте. </a:t>
            </a:r>
          </a:p>
          <a:p>
            <a:pPr algn="l"/>
            <a:r>
              <a:rPr lang="ru-RU" sz="2800" b="1" i="1" dirty="0" smtClean="0">
                <a:solidFill>
                  <a:srgbClr val="FF0000"/>
                </a:solidFill>
              </a:rPr>
              <a:t>Технологическая карта урока </a:t>
            </a:r>
            <a:r>
              <a:rPr lang="ru-RU" sz="2800" dirty="0" smtClean="0"/>
              <a:t>- современная форма планирования педагогического взаимодействия учителя и обучающихся</a:t>
            </a:r>
          </a:p>
          <a:p>
            <a:pPr algn="l"/>
            <a:r>
              <a:rPr lang="ru-RU" sz="2800" b="1" i="1" dirty="0" smtClean="0">
                <a:solidFill>
                  <a:srgbClr val="FF0000"/>
                </a:solidFill>
              </a:rPr>
              <a:t>Обучение с использованием технологической карты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позволяет организовать эффективный учебный процесс, обеспечить реализацию предметных, </a:t>
            </a:r>
            <a:r>
              <a:rPr lang="ru-RU" sz="2800" dirty="0" err="1" smtClean="0"/>
              <a:t>метапредметных</a:t>
            </a:r>
            <a:r>
              <a:rPr lang="ru-RU" sz="2800" dirty="0" smtClean="0"/>
              <a:t> и личностных умений (универсальных учебных действий), в соответствии с требованиями ФГОС второго поколения, существенно сократить время на подготовку учителя к уроку. </a:t>
            </a:r>
            <a:br>
              <a:rPr lang="ru-RU" sz="2800" dirty="0" smtClean="0"/>
            </a:br>
            <a:r>
              <a:rPr lang="ru-RU" sz="2800" dirty="0" smtClean="0"/>
              <a:t>Технологическая карта предназначена для проектирования учебного процесса по темам.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46070" cy="305409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Структура технологической карты: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8964" y="1901949"/>
            <a:ext cx="7482545" cy="495605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EF720B"/>
                </a:solidFill>
              </a:rPr>
              <a:t>- название темы с указанием часов, отведенных на ее изучение;</a:t>
            </a:r>
          </a:p>
          <a:p>
            <a:r>
              <a:rPr lang="ru-RU" dirty="0" smtClean="0">
                <a:solidFill>
                  <a:srgbClr val="EF720B"/>
                </a:solidFill>
              </a:rPr>
              <a:t> - планируемые результаты (предметные, личностные, </a:t>
            </a:r>
            <a:r>
              <a:rPr lang="ru-RU" dirty="0" err="1" smtClean="0">
                <a:solidFill>
                  <a:srgbClr val="EF720B"/>
                </a:solidFill>
              </a:rPr>
              <a:t>метапредметные</a:t>
            </a:r>
            <a:r>
              <a:rPr lang="ru-RU" dirty="0" smtClean="0">
                <a:solidFill>
                  <a:srgbClr val="EF720B"/>
                </a:solidFill>
              </a:rPr>
              <a:t>);</a:t>
            </a:r>
          </a:p>
          <a:p>
            <a:r>
              <a:rPr lang="ru-RU" dirty="0" smtClean="0">
                <a:solidFill>
                  <a:srgbClr val="EF720B"/>
                </a:solidFill>
              </a:rPr>
              <a:t>- </a:t>
            </a:r>
            <a:r>
              <a:rPr lang="ru-RU" dirty="0" err="1" smtClean="0">
                <a:solidFill>
                  <a:srgbClr val="EF720B"/>
                </a:solidFill>
              </a:rPr>
              <a:t>межпредметные</a:t>
            </a:r>
            <a:r>
              <a:rPr lang="ru-RU" dirty="0" smtClean="0">
                <a:solidFill>
                  <a:srgbClr val="EF720B"/>
                </a:solidFill>
              </a:rPr>
              <a:t> связи и особенности организации пространства (формы работы и ресурсы);</a:t>
            </a:r>
          </a:p>
          <a:p>
            <a:r>
              <a:rPr lang="ru-RU" dirty="0" smtClean="0">
                <a:solidFill>
                  <a:srgbClr val="EF720B"/>
                </a:solidFill>
              </a:rPr>
              <a:t>- этапы изучения темы (на каждом этапе работы определяется цель и прогнозируемый результат, даются практические задания на отработку материала и диагностические задания на проверку его понимания и усвоения);</a:t>
            </a:r>
          </a:p>
          <a:p>
            <a:r>
              <a:rPr lang="ru-RU" dirty="0" smtClean="0">
                <a:solidFill>
                  <a:srgbClr val="EF720B"/>
                </a:solidFill>
              </a:rPr>
              <a:t>- контрольное задание на проверку достижения планируемых результатов.</a:t>
            </a:r>
          </a:p>
          <a:p>
            <a:endParaRPr lang="ru-RU" dirty="0">
              <a:solidFill>
                <a:srgbClr val="EF720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Технологическая карта позволит учителю: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8965" y="1901949"/>
            <a:ext cx="8246070" cy="4123035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>
                <a:solidFill>
                  <a:srgbClr val="EF720B"/>
                </a:solidFill>
              </a:rPr>
              <a:t>реализовать планируемые результаты ФГОС второго поколения;</a:t>
            </a:r>
          </a:p>
          <a:p>
            <a:r>
              <a:rPr lang="ru-RU" i="1" dirty="0" smtClean="0">
                <a:solidFill>
                  <a:srgbClr val="EF720B"/>
                </a:solidFill>
              </a:rPr>
              <a:t> - системно формировать у учащихся универсальные учебные действия;</a:t>
            </a:r>
          </a:p>
          <a:p>
            <a:r>
              <a:rPr lang="ru-RU" i="1" dirty="0" smtClean="0">
                <a:solidFill>
                  <a:srgbClr val="EF720B"/>
                </a:solidFill>
              </a:rPr>
              <a:t> - проектировать свою деятельность на четверть, полугодие, год посредством перехода от поурочного планирования к проектированию темы;</a:t>
            </a:r>
          </a:p>
          <a:p>
            <a:r>
              <a:rPr lang="ru-RU" i="1" dirty="0" smtClean="0">
                <a:solidFill>
                  <a:srgbClr val="EF720B"/>
                </a:solidFill>
              </a:rPr>
              <a:t>- на практике реализовать </a:t>
            </a:r>
            <a:r>
              <a:rPr lang="ru-RU" i="1" dirty="0" err="1" smtClean="0">
                <a:solidFill>
                  <a:srgbClr val="EF720B"/>
                </a:solidFill>
              </a:rPr>
              <a:t>межпредметные</a:t>
            </a:r>
            <a:r>
              <a:rPr lang="ru-RU" i="1" dirty="0" smtClean="0">
                <a:solidFill>
                  <a:srgbClr val="EF720B"/>
                </a:solidFill>
              </a:rPr>
              <a:t> связи;</a:t>
            </a:r>
          </a:p>
          <a:p>
            <a:r>
              <a:rPr lang="ru-RU" i="1" dirty="0" smtClean="0">
                <a:solidFill>
                  <a:srgbClr val="EF720B"/>
                </a:solidFill>
              </a:rPr>
              <a:t> - выполнять диагностику достижения планируемых результатов учащимися на каждом этапе освоения</a:t>
            </a:r>
          </a:p>
          <a:p>
            <a:endParaRPr lang="ru-RU" dirty="0">
              <a:solidFill>
                <a:srgbClr val="EF720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Технологическая карта изучения темы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3554" y="1749242"/>
          <a:ext cx="8704185" cy="488656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40207"/>
                <a:gridCol w="1611885"/>
                <a:gridCol w="1540613"/>
                <a:gridCol w="838200"/>
                <a:gridCol w="1973280"/>
              </a:tblGrid>
              <a:tr h="726500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Тема урока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6500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Цель урока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8980">
                <a:tc rowSpan="2" gridSpan="2">
                  <a:txBody>
                    <a:bodyPr/>
                    <a:lstStyle/>
                    <a:p>
                      <a:r>
                        <a:rPr lang="ru-RU" dirty="0" smtClean="0"/>
                        <a:t>Планируемый результат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898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Предметные умения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УУД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301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Основные понятия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1301"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Организация пространства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6500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Межпредметные</a:t>
                      </a:r>
                      <a:r>
                        <a:rPr lang="ru-RU" dirty="0" smtClean="0"/>
                        <a:t> связи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Формы работы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Ресурсы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65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7080" y="1291130"/>
            <a:ext cx="7787955" cy="91623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Отношение  к  уроку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6259" y="2512770"/>
            <a:ext cx="8551481" cy="274869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800" b="1" dirty="0" smtClean="0"/>
              <a:t>В конце Х</a:t>
            </a:r>
            <a:r>
              <a:rPr lang="en-US" sz="2800" b="1" dirty="0" smtClean="0"/>
              <a:t>I</a:t>
            </a:r>
            <a:r>
              <a:rPr lang="ru-RU" sz="2800" b="1" dirty="0" smtClean="0"/>
              <a:t>Х века Джон </a:t>
            </a:r>
            <a:r>
              <a:rPr lang="ru-RU" sz="2800" b="1" dirty="0" err="1" smtClean="0"/>
              <a:t>Дьюи</a:t>
            </a:r>
            <a:r>
              <a:rPr lang="ru-RU" sz="2800" b="1" dirty="0" smtClean="0"/>
              <a:t> (американский философ, социолог, психолог, педагог) утверждал, что</a:t>
            </a:r>
          </a:p>
          <a:p>
            <a:pPr algn="l"/>
            <a:endParaRPr lang="ru-RU" sz="2800" b="1" dirty="0" smtClean="0"/>
          </a:p>
          <a:p>
            <a:pPr algn="l"/>
            <a:r>
              <a:rPr lang="ru-RU" sz="2800" b="1" dirty="0" smtClean="0"/>
              <a:t>« </a:t>
            </a:r>
            <a:r>
              <a:rPr lang="ru-RU" sz="2800" b="1" i="1" dirty="0" smtClean="0"/>
              <a:t>урок как основная организационная форма обучения в ближайшем будущем себя изживет».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Этапы уроков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901825"/>
          <a:ext cx="9305854" cy="5582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70605"/>
                <a:gridCol w="1374345"/>
                <a:gridCol w="1374345"/>
                <a:gridCol w="1221640"/>
                <a:gridCol w="1338455"/>
                <a:gridCol w="1163232"/>
                <a:gridCol w="11632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Деятельность учителя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Деятельность обучающихся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Познавательная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Коммуникативная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Регулятивная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70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Осуществляе</a:t>
                      </a:r>
                      <a:endParaRPr lang="ru-RU" sz="1400" dirty="0" smtClean="0"/>
                    </a:p>
                    <a:p>
                      <a:r>
                        <a:rPr lang="ru-RU" sz="1400" dirty="0" err="1" smtClean="0"/>
                        <a:t>мые</a:t>
                      </a:r>
                      <a:r>
                        <a:rPr lang="ru-RU" sz="1400" dirty="0" smtClean="0"/>
                        <a:t> действия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Формируемые способы деятельности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Осуществляемые действия</a:t>
                      </a:r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Формируемые способы деятельности</a:t>
                      </a:r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Осуществляемые действия</a:t>
                      </a:r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Формируе</a:t>
                      </a:r>
                      <a:endParaRPr lang="ru-RU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мые</a:t>
                      </a:r>
                      <a:r>
                        <a:rPr lang="ru-RU" sz="1400" dirty="0" smtClean="0"/>
                        <a:t> способы </a:t>
                      </a:r>
                      <a:r>
                        <a:rPr lang="ru-RU" sz="1400" dirty="0" err="1" smtClean="0"/>
                        <a:t>деятельнос</a:t>
                      </a:r>
                      <a:endParaRPr lang="ru-RU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ти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1- </a:t>
                      </a:r>
                      <a:r>
                        <a:rPr lang="ru-RU" dirty="0" err="1" smtClean="0"/>
                        <a:t>й</a:t>
                      </a:r>
                      <a:r>
                        <a:rPr lang="ru-RU" dirty="0" smtClean="0"/>
                        <a:t> этап «Организационно – мотивационный»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 gridSpan="7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2 – </a:t>
                      </a:r>
                      <a:r>
                        <a:rPr lang="ru-RU" dirty="0" err="1" smtClean="0"/>
                        <a:t>й</a:t>
                      </a:r>
                      <a:r>
                        <a:rPr lang="ru-RU" dirty="0" smtClean="0"/>
                        <a:t>  этап «Осмысление»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65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880">
                <a:tc gridSpan="7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– </a:t>
                      </a:r>
                      <a:r>
                        <a:rPr lang="ru-RU" dirty="0" err="1" smtClean="0"/>
                        <a:t>й</a:t>
                      </a:r>
                      <a:r>
                        <a:rPr lang="ru-RU" dirty="0" smtClean="0"/>
                        <a:t>  этап «Рефлексия»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133">
                <a:tc gridSpan="7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Этап «Домашние задание»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6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6260" y="1138425"/>
            <a:ext cx="8551479" cy="5344675"/>
          </a:xfrm>
        </p:spPr>
        <p:txBody>
          <a:bodyPr>
            <a:normAutofit fontScale="55000" lnSpcReduction="20000"/>
          </a:bodyPr>
          <a:lstStyle/>
          <a:p>
            <a:r>
              <a:rPr lang="ru-RU" sz="3200" b="1" dirty="0" smtClean="0"/>
              <a:t>Так что же для нас современный урок ?</a:t>
            </a:r>
          </a:p>
          <a:p>
            <a:r>
              <a:rPr lang="ru-RU" sz="3200" i="1" dirty="0" smtClean="0"/>
              <a:t>Это урок-познание, открытие, деятельность, противоречие, развитие, рост, ступенька к знанию, самопознание, самореализация, мотивация., интерес, профессионализм, выбор, инициативность, уверенность.</a:t>
            </a:r>
          </a:p>
          <a:p>
            <a:r>
              <a:rPr lang="ru-RU" sz="3200" b="1" dirty="0" smtClean="0"/>
              <a:t>Что главное в уроке?</a:t>
            </a:r>
          </a:p>
          <a:p>
            <a:r>
              <a:rPr lang="ru-RU" sz="3200" i="1" dirty="0" smtClean="0"/>
              <a:t>Каждый учитель имеет на этот счет свое, совершенно твердое мнение. Для одних успех обеспечивается эффектным началом, буквально захватывающим учеников сразу с появлением учителя. Для других, наоборот, гораздо важнее подведение итогов, обсуждение достигнутого. Для третьих – объяснение, для четвертых – опрос и т.д. Времена, когда учителя заставляли придерживаться жестких и однозначных требований по организации урока миновали.</a:t>
            </a:r>
          </a:p>
          <a:p>
            <a:r>
              <a:rPr lang="ru-RU" sz="3200" b="1" dirty="0" smtClean="0"/>
              <a:t>Время «готовых» уроков постепенно отходит.</a:t>
            </a:r>
          </a:p>
          <a:p>
            <a:r>
              <a:rPr lang="ru-RU" sz="3200" b="1" i="1" dirty="0" smtClean="0"/>
              <a:t>Новизна современного российского образования требует личностного начала </a:t>
            </a:r>
            <a:r>
              <a:rPr lang="ru-RU" sz="3200" dirty="0" smtClean="0"/>
              <a:t>учителя, которое позволяет ему либо «</a:t>
            </a:r>
            <a:r>
              <a:rPr lang="ru-RU" sz="3200" dirty="0" err="1" smtClean="0"/>
              <a:t>урочить</a:t>
            </a:r>
            <a:r>
              <a:rPr lang="ru-RU" sz="3200" dirty="0" smtClean="0"/>
              <a:t>», наполняя учеников знаниями умениями и навыками, либо давать урок, развивая понимание этих знаний, умений, навыков, создавая условия для порождения их ценностей и смыслов.</a:t>
            </a:r>
          </a:p>
          <a:p>
            <a:r>
              <a:rPr lang="ru-RU" sz="3200" b="1" dirty="0" smtClean="0"/>
              <a:t>Можно долго спорить о том, каким должен быть урок .</a:t>
            </a:r>
          </a:p>
          <a:p>
            <a:r>
              <a:rPr lang="ru-RU" sz="3200" b="1" dirty="0" smtClean="0"/>
              <a:t>Неоспоримо одно: он должен быть одушевленным личностью учителя.</a:t>
            </a:r>
          </a:p>
          <a:p>
            <a:endParaRPr lang="ru-RU" sz="3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8965" y="1901949"/>
            <a:ext cx="8551480" cy="4956051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  <a:t>Учить детей сегодня трудно,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  <a:t>И раньше было нелегко,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  <a:t>Читать, считать, писать учили: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  <a:t>«Дает корова молоко».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  <a:t>Век  ХХ1 – век открытий,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  <a:t>Век инноваций, новизны,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  <a:t>Но от учителя зависит,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  <a:t>Какими дети быть должны.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0116" y="3429000"/>
            <a:ext cx="4113884" cy="351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7900" y="1291131"/>
            <a:ext cx="7177135" cy="763524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Отношение  к  уроку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6" y="2054655"/>
            <a:ext cx="8538670" cy="427574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800" b="1" i="1" dirty="0" smtClean="0"/>
              <a:t>«Урок как форму организации обучения придумал Я.А.Коменский еще 400 лет назад. </a:t>
            </a:r>
          </a:p>
          <a:p>
            <a:pPr algn="l"/>
            <a:endParaRPr lang="ru-RU" sz="2800" b="1" i="1" dirty="0" smtClean="0"/>
          </a:p>
          <a:p>
            <a:pPr algn="l"/>
            <a:r>
              <a:rPr lang="ru-RU" sz="2800" b="1" i="1" dirty="0" smtClean="0"/>
              <a:t>Так что урок – это архаика, он объективно устарел за это время </a:t>
            </a:r>
          </a:p>
          <a:p>
            <a:pPr algn="l"/>
            <a:r>
              <a:rPr lang="ru-RU" sz="2800" b="1" i="1" dirty="0" smtClean="0"/>
              <a:t>и исчерпал себя. </a:t>
            </a:r>
          </a:p>
          <a:p>
            <a:pPr algn="l"/>
            <a:endParaRPr lang="ru-RU" sz="2800" b="1" i="1" dirty="0" smtClean="0"/>
          </a:p>
          <a:p>
            <a:pPr algn="l"/>
            <a:r>
              <a:rPr lang="ru-RU" sz="2800" b="1" i="1" dirty="0" smtClean="0"/>
              <a:t>Словосочетание «Современный урок» - это нелепость, нонсенс, что-то вроде «современной архаики», т.е. абсурд».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2490" y="1291131"/>
            <a:ext cx="7482545" cy="763524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Отношение  к  уроку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8965" y="2360065"/>
            <a:ext cx="8233260" cy="3512215"/>
          </a:xfrm>
        </p:spPr>
        <p:txBody>
          <a:bodyPr>
            <a:normAutofit/>
          </a:bodyPr>
          <a:lstStyle/>
          <a:p>
            <a:pPr algn="l"/>
            <a:r>
              <a:rPr lang="ru-RU" sz="2800" b="1" i="1" dirty="0" smtClean="0"/>
              <a:t>«С урока начинается учебно-воспитательный процесс, уроком он и заканчивается. Все остальное в школе играет хотя и важную, но вспомогательную роль, дополняя и развивая все то, что закладывается в ходе уроков»</a:t>
            </a:r>
          </a:p>
          <a:p>
            <a:endParaRPr lang="ru-RU" sz="2800" b="1" i="1" dirty="0" smtClean="0">
              <a:solidFill>
                <a:srgbClr val="D60093"/>
              </a:solidFill>
            </a:endParaRPr>
          </a:p>
          <a:p>
            <a:r>
              <a:rPr lang="ru-RU" sz="2800" b="1" i="1" dirty="0" err="1" smtClean="0"/>
              <a:t>Ю.А.Конаржевский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9785" y="1291130"/>
            <a:ext cx="7177135" cy="1068934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Учителя об уроке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8965" y="2360065"/>
            <a:ext cx="8233260" cy="335951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800" b="1" i="1" dirty="0" smtClean="0"/>
              <a:t> Тяжелейшая работа»;</a:t>
            </a:r>
          </a:p>
          <a:p>
            <a:pPr algn="l"/>
            <a:endParaRPr lang="ru-RU" sz="2800" b="1" i="1" dirty="0" smtClean="0"/>
          </a:p>
          <a:p>
            <a:pPr algn="l"/>
            <a:r>
              <a:rPr lang="ru-RU" sz="2800" b="1" i="1" dirty="0" smtClean="0"/>
              <a:t>«Концентрация воли и ума»;</a:t>
            </a:r>
          </a:p>
          <a:p>
            <a:pPr algn="l"/>
            <a:endParaRPr lang="ru-RU" sz="2800" b="1" i="1" dirty="0" smtClean="0"/>
          </a:p>
          <a:p>
            <a:pPr algn="l"/>
            <a:r>
              <a:rPr lang="ru-RU" sz="2800" b="1" i="1" dirty="0" smtClean="0"/>
              <a:t>«Одна из форм общения»;</a:t>
            </a:r>
          </a:p>
          <a:p>
            <a:pPr algn="l"/>
            <a:endParaRPr lang="ru-RU" sz="2800" b="1" i="1" dirty="0" smtClean="0"/>
          </a:p>
          <a:p>
            <a:pPr algn="l"/>
            <a:r>
              <a:rPr lang="ru-RU" sz="2800" b="1" i="1" dirty="0" smtClean="0"/>
              <a:t>«Жизнь учителя»…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0605" y="1138426"/>
            <a:ext cx="7024430" cy="91623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Ученики об уроке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6260" y="2360065"/>
            <a:ext cx="8385965" cy="3664920"/>
          </a:xfrm>
        </p:spPr>
        <p:txBody>
          <a:bodyPr/>
          <a:lstStyle/>
          <a:p>
            <a:pPr algn="l"/>
            <a:r>
              <a:rPr lang="ru-RU" b="1" i="1" dirty="0" smtClean="0"/>
              <a:t>Место встречи с одноклассниками»;</a:t>
            </a:r>
          </a:p>
          <a:p>
            <a:pPr algn="l"/>
            <a:r>
              <a:rPr lang="ru-RU" b="1" i="1" dirty="0" smtClean="0"/>
              <a:t>«Общение»;</a:t>
            </a:r>
          </a:p>
          <a:p>
            <a:pPr algn="l"/>
            <a:r>
              <a:rPr lang="ru-RU" b="1" i="1" dirty="0" smtClean="0"/>
              <a:t>«Работа»;</a:t>
            </a:r>
          </a:p>
          <a:p>
            <a:pPr algn="l"/>
            <a:r>
              <a:rPr lang="ru-RU" b="1" i="1" dirty="0" smtClean="0"/>
              <a:t>«Встреча с любимым учителем»;</a:t>
            </a:r>
          </a:p>
          <a:p>
            <a:pPr algn="l"/>
            <a:r>
              <a:rPr lang="ru-RU" b="1" i="1" dirty="0" smtClean="0"/>
              <a:t>«Полное бездействие»;</a:t>
            </a:r>
          </a:p>
          <a:p>
            <a:pPr algn="l"/>
            <a:r>
              <a:rPr lang="ru-RU" b="1" i="1" dirty="0" smtClean="0"/>
              <a:t>«Пустая трата времени»;</a:t>
            </a:r>
          </a:p>
          <a:p>
            <a:pPr algn="l"/>
            <a:r>
              <a:rPr lang="ru-RU" b="1" i="1" dirty="0" smtClean="0"/>
              <a:t>«Скука»…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9785" y="1138425"/>
            <a:ext cx="7482545" cy="1068935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Вывод: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8965" y="2360065"/>
            <a:ext cx="8233260" cy="3512215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90000"/>
              </a:lnSpc>
            </a:pPr>
            <a:r>
              <a:rPr lang="ru-RU" sz="2800" b="1" dirty="0" smtClean="0"/>
              <a:t>Урок удивительно многогранен, очень сложен, динамичен, связан с предыдущим, является проекцией в будущее, в «зону ближайшего развития».</a:t>
            </a:r>
          </a:p>
          <a:p>
            <a:pPr algn="l">
              <a:lnSpc>
                <a:spcPct val="90000"/>
              </a:lnSpc>
            </a:pPr>
            <a:r>
              <a:rPr lang="ru-RU" sz="2800" b="1" dirty="0" smtClean="0"/>
              <a:t>Именно в уроке соединяются наука и практика обучения, воплощаются в жизнь педагогические идеи учителя.</a:t>
            </a:r>
          </a:p>
          <a:p>
            <a:pPr algn="l">
              <a:lnSpc>
                <a:spcPct val="90000"/>
              </a:lnSpc>
            </a:pPr>
            <a:r>
              <a:rPr lang="ru-RU" sz="2800" b="1" dirty="0" smtClean="0">
                <a:solidFill>
                  <a:srgbClr val="FF3300"/>
                </a:solidFill>
              </a:rPr>
              <a:t>Урок жил, живет и будет жить !!! </a:t>
            </a:r>
          </a:p>
          <a:p>
            <a:pPr algn="l">
              <a:lnSpc>
                <a:spcPct val="90000"/>
              </a:lnSpc>
            </a:pPr>
            <a:r>
              <a:rPr lang="ru-RU" sz="2800" b="1" dirty="0" smtClean="0"/>
              <a:t>Чем же обусловлено длительное выживание урока ?</a:t>
            </a:r>
          </a:p>
          <a:p>
            <a:pPr algn="l">
              <a:lnSpc>
                <a:spcPct val="90000"/>
              </a:lnSpc>
            </a:pPr>
            <a:r>
              <a:rPr lang="ru-RU" sz="2800" b="1" dirty="0" smtClean="0"/>
              <a:t>Каким он был вчера, сегодня и каким будет завтра?</a:t>
            </a:r>
          </a:p>
          <a:p>
            <a:pPr algn="l"/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</TotalTime>
  <Words>1635</Words>
  <Application>Microsoft Office PowerPoint</Application>
  <PresentationFormat>Экран (4:3)</PresentationFormat>
  <Paragraphs>275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Office Theme</vt:lpstr>
      <vt:lpstr> Современный  урок физической культуры в условиях введения ФГОС. </vt:lpstr>
      <vt:lpstr>История урока</vt:lpstr>
      <vt:lpstr>История урока</vt:lpstr>
      <vt:lpstr>Отношение  к  уроку</vt:lpstr>
      <vt:lpstr>Отношение  к  уроку</vt:lpstr>
      <vt:lpstr>Отношение  к  уроку</vt:lpstr>
      <vt:lpstr>Учителя об уроке</vt:lpstr>
      <vt:lpstr>Ученики об уроке</vt:lpstr>
      <vt:lpstr>Вывод:</vt:lpstr>
      <vt:lpstr>Слайд 10</vt:lpstr>
      <vt:lpstr>     Принципиальным отличием  современного  подхода является ориентация стандартов на результаты освоения основных образовательных  программ. Под результатами понимаются не только предметные знания, но и умения применять эти знания в практической деятельности.          Современному  обществу нужны образованные, нравственные, предприимчивые люди, которые могут: •        анализировать свои действия; •        самостоятельно принимать решения, прогнозируя их возможные последствия;  •        отличаться мобильностью; •        быть способными к сотрудничеству; •        обладать чувством ответственности за судьбу страны, ее социально-экономическое процветание.             В чем же новизна современного урока в условиях введения стандарта второго поколения?  Чаще организуются индивидуальные и групповые формы работы на уроке. Постепенно преодолевается авторитарный стиль общения между учителем и учеником. </vt:lpstr>
      <vt:lpstr>Какие требования предъявляются к современному уроку</vt:lpstr>
      <vt:lpstr>Слайд 13</vt:lpstr>
      <vt:lpstr>Основные типы уроков остаются прежними, но в них внесены изменения:  1. Урок изучения нового.  Это: традиционный (комбинированный). Имеет целью изучение и первичное закрепление новых знаний  2. Урок закрепления знаний. Имеет целью выработку умений по применению знаний.  3. Урок комплексного применения знаний.  Имеет целью выработку умений самостоятельно применять знания в комплексе, в новых условиях.  4. Урок обобщения и систематизации знаний.  Имеет целью обобщение единичных знаний в систему.  5. Урок контроля, оценки и коррекции знаний.   Имеет целью определить уровень овладения знаниями, умениями и навыками. </vt:lpstr>
      <vt:lpstr>ФГОС  вводят новое понятие – учебная ситуация, под которым подразумевается такая особая единица учебного процесса, в которой дети с помощью учителя обнаруживают предмет своего действия, исследуют его, совершая разнообразные учебные действия, преобразуют его, например, переформулируют, или предлагают свое описание и т.д., частично – запоминают. В связи с новыми  требованиями  перед учителем ставится задача научиться создавать учебные ситуации как особые структурные единицы учебной деятельности, а также уметь переводить учебные задачи в учебную ситуацию.  Создание учебной ситуации должно строиться с учетом:  • возраста ребенка; • специфики учебного предмета; • меры сформированности УУД учащихся.  </vt:lpstr>
      <vt:lpstr>Слайд 16</vt:lpstr>
      <vt:lpstr>Современный урок – это урок, характеризующийся следующими признаками:</vt:lpstr>
      <vt:lpstr>Слайд 18</vt:lpstr>
      <vt:lpstr>Требования ФГОС  к результатам обучения</vt:lpstr>
      <vt:lpstr>Как добиться результатов?</vt:lpstr>
      <vt:lpstr>Результаты обучения предмету «Физическая культура»</vt:lpstr>
      <vt:lpstr>Для модернизации системы физического   воспитания  формулируются  задачи: </vt:lpstr>
      <vt:lpstr>Понятие УУД </vt:lpstr>
      <vt:lpstr>Функции УУД</vt:lpstr>
      <vt:lpstr>Виды УУД</vt:lpstr>
      <vt:lpstr>Личностные УУД</vt:lpstr>
      <vt:lpstr>Познавательные УУД</vt:lpstr>
      <vt:lpstr>Регулятивные УУД</vt:lpstr>
      <vt:lpstr>Коммуникативные УУД</vt:lpstr>
      <vt:lpstr>Виды УУД, формируемые на уроках физической культуры</vt:lpstr>
      <vt:lpstr>Структура  современных   уроков, должна быть динамичной, с использованием набора разнообразных операций, объединенных в целесообразную деятельность. Очень важно, чтобы учитель поддерживал инициативу ученика в нужном направлении, и обеспечивал приоритет его деятельности по отношению к своей собственной. </vt:lpstr>
      <vt:lpstr>Структура современного  урока</vt:lpstr>
      <vt:lpstr>Слайд 33</vt:lpstr>
      <vt:lpstr>Слайд 34</vt:lpstr>
      <vt:lpstr>Слайд 35</vt:lpstr>
      <vt:lpstr>Технологическая карта</vt:lpstr>
      <vt:lpstr>Структура технологической карты: </vt:lpstr>
      <vt:lpstr>Технологическая карта позволит учителю:</vt:lpstr>
      <vt:lpstr>Технологическая карта изучения темы</vt:lpstr>
      <vt:lpstr>Этапы уроков</vt:lpstr>
      <vt:lpstr>Слайд 41</vt:lpstr>
      <vt:lpstr>Слайд 42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залата</cp:lastModifiedBy>
  <cp:revision>86</cp:revision>
  <dcterms:created xsi:type="dcterms:W3CDTF">2013-08-21T19:17:07Z</dcterms:created>
  <dcterms:modified xsi:type="dcterms:W3CDTF">2014-07-08T04:28:43Z</dcterms:modified>
</cp:coreProperties>
</file>