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  <a:solidFill>
            <a:schemeClr val="accent2">
              <a:lumMod val="20000"/>
              <a:lumOff val="80000"/>
              <a:alpha val="97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3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EA10-405A-4442-8DD2-F7AC360FA6F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428C-8F32-494F-93D7-6620B5C93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77724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Налоговое право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Тема: права и обязанности субъектов налоговых правоотношений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286388"/>
            <a:ext cx="5214942" cy="1285884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38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Налоговые органы имеют право (ст. 81 НК):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Получать от плательщика необходимые для исчисления и уплаты налогов, сборов (пошлин) документы (их копии), иную информацию, касающуюся деятельности и имущества плательщика;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проведении налоговой проверки проверять у должностных лиц организаций и физических лиц удостоверяющие личность документы, бухгалтерские книги и другие реестры учета, статистические и бухгалтерские отчеты, балансы, счета и иные документы, необходимые для исчисления и уплаты налогов, сборов (пошлин), наличные деньги в кассе и у подотчетных лиц, ценные бумаги и другое имущество, а также в порядке, установленном законодательством, производить личный досмотр и досмотр находящихся при них вещей, документов, ценностей и транспортных средств;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Взыскивать неуплаченные (не полностью уплаченные) суммы налогов, сборов (пошлин), пеней;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3186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8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8000" b="1" dirty="0">
              <a:ln w="11430"/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aa_2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8183403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1428737"/>
            <a:ext cx="7429552" cy="3357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/>
              <a:t>Налоговые правоотношения - </a:t>
            </a:r>
            <a:r>
              <a:rPr lang="ru-RU" sz="2800" dirty="0" smtClean="0"/>
              <a:t>урегулированные нормами налогового права общественные отношения, возникающие при установлении, введении, исчислении и уплате налогов и других обязательных платежей.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4452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Налоговые правоотношения включают следующие элементы: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1"/>
            <a:ext cx="7215238" cy="39005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Субъекты налоговых правоотношений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физические лица и коллективные образования, способные участвовать в налоговых отношениях (т.е. обладающие правоспособностью и дееспособностью) и выступающие как носители налоговых прав и обязанностей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758138" cy="311468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  Объектами налоговых правоотношений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являются объекты налогообложения - обстоятельства, с наличием которых у плательщика налоговое законодательство связывает возникновение налогового обязательства.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572428" cy="41434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3.   Содержание налоговых правоотношений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раскрывается через субъективные права и обязанности их участников. Субъективные права - определенные правовые возможности положительного поведения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управомоченных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субъектов, требование соответствующего поведения от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правообязанных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субъектов, использование государственного принуждения в случаях неисполнения одной из сторон своих обязанностей, пользование льготами по обязательным платежам. Отличительной чертой субъективных прав является мера поведения, обеспечиваемая не только законом, но и обязанностями других участников правоотношений. Содержание налоговых правоотношений всегда проявляется в корреспонденции прав и обязанностей их участников.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Права и обязанности субъектов налоговых правоотношений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7543824" cy="392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Права и обязанности субъектов налоговых правоотношений, в целом, закреплены в Общей части Налогового Кодекса.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Плательщик имеет право (ст. 21 НК):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14393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Получать от налоговых органов по месту постановки на учет бесплатную информацию о действующих налогах, сборах, актах налогового законодательства, а также о правах и обязанностях плательщиков, налоговых органов;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Получать от налоговых органов письменные разъяснения по вопросам применения актов налогового законодательства;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Представлять свои интересы лично или через своего представителя;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Использовать налоговые льготы при наличии оснований;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На зачет или возврат излишне уплаченных, а также излишне взысканных сумм налогов, сборов, пеней;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Присутствовать при проведении налоговой проверки;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Получать акт налоговой проверки, представлять в налоговые органы и их должностным лицам пояснения по исчислению и уплате налогов, а также возражения по актам налоговых проверок;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Требовать от должностных лиц налоговых органов соблюдения актов налогового законодательства;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Требовать соблюдения налоговой тайны;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Обжаловать решения налоговых органов и действия их должностных лиц;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На возмещение убытков, причиненных незаконными решениями налоговых органов.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Плательщик обязан (ст. 22 НК):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Уплачивать установленные налоговым законодательством налоги, сборы (пошлины);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Стать на учет в налоговых органах;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Вести в установленном порядке учет доходов (расходов) и иных объектов налогообложения;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Представлять в налоговый орган по месту постановки на учет в установленном законодательством порядке бухгалтерские отчеты и балансы, налоговые декларации (расчеты);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Подписать акт или справку проверки.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 Выполнять законные требования налогового, таможенного органа и их должностных лиц, в том числе требования об устранении выявленных нарушений законодательства;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Представлять в налоговый орган по месту постановки на учет либо налоговому агенту документы, подтверждающие право на использование налоговых льгот.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l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floral1</Template>
  <TotalTime>89</TotalTime>
  <Words>601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floral1</vt:lpstr>
      <vt:lpstr>Раздел II. Налоговое право. Тема: права и обязанности субъектов налоговых правоотношений</vt:lpstr>
      <vt:lpstr>Слайд 2</vt:lpstr>
      <vt:lpstr>Слайд 3</vt:lpstr>
      <vt:lpstr>Налоговые правоотношения включают следующие элементы:</vt:lpstr>
      <vt:lpstr>Слайд 5</vt:lpstr>
      <vt:lpstr>Слайд 6</vt:lpstr>
      <vt:lpstr>Права и обязанности субъектов налоговых правоотношений</vt:lpstr>
      <vt:lpstr>Плательщик имеет право (ст. 21 НК):</vt:lpstr>
      <vt:lpstr>Плательщик обязан (ст. 22 НК):</vt:lpstr>
      <vt:lpstr>Налоговые органы имеют право (ст. 81 НК):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2. Налоговое право. Тема: права и обязанности субъектов налоговых правоотношений</dc:title>
  <dc:creator>student</dc:creator>
  <cp:lastModifiedBy>student</cp:lastModifiedBy>
  <cp:revision>10</cp:revision>
  <dcterms:created xsi:type="dcterms:W3CDTF">2014-10-08T06:30:23Z</dcterms:created>
  <dcterms:modified xsi:type="dcterms:W3CDTF">2014-10-08T10:36:51Z</dcterms:modified>
</cp:coreProperties>
</file>