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gif" ContentType="image/gif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73" r:id="rId4"/>
    <p:sldId id="270" r:id="rId5"/>
    <p:sldId id="272" r:id="rId6"/>
    <p:sldId id="261" r:id="rId7"/>
    <p:sldId id="263" r:id="rId8"/>
    <p:sldId id="276" r:id="rId9"/>
    <p:sldId id="269" r:id="rId10"/>
    <p:sldId id="278" r:id="rId11"/>
    <p:sldId id="268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15AD"/>
    <a:srgbClr val="00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8" d="100"/>
          <a:sy n="58" d="100"/>
        </p:scale>
        <p:origin x="-1716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ata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diagrams/_rels/drawing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1.jpeg"/><Relationship Id="rId1" Type="http://schemas.openxmlformats.org/officeDocument/2006/relationships/image" Target="../media/image111.jpe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8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4C492E-7429-4634-8D39-B0726FF31BD1}" type="doc">
      <dgm:prSet loTypeId="urn:microsoft.com/office/officeart/2005/8/layout/process4" loCatId="list" qsTypeId="urn:microsoft.com/office/officeart/2005/8/quickstyle/3d3" qsCatId="3D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52D06D87-2F53-4ED5-BC72-D382ED61AEFE}" type="pres">
      <dgm:prSet presAssocID="{B04C492E-7429-4634-8D39-B0726FF31BD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5C886E7E-2153-4B37-B3D4-3A07F7BA709D}" type="presOf" srcId="{B04C492E-7429-4634-8D39-B0726FF31BD1}" destId="{52D06D87-2F53-4ED5-BC72-D382ED61AEF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4F866E-1427-42CB-B944-904990D343B4}" type="doc">
      <dgm:prSet loTypeId="urn:microsoft.com/office/officeart/2005/8/layout/process4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B11A70-DE54-412E-B60C-74754A1247A0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rPr>
            <a:t>Программы-тренажеры</a:t>
          </a:r>
          <a:r>
            <a:rPr lang="ru-RU" sz="2000" dirty="0" smtClean="0">
              <a:solidFill>
                <a:schemeClr val="tx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rPr>
            <a:t> </a:t>
          </a:r>
          <a:endParaRPr lang="ru-RU" sz="2000" dirty="0">
            <a:solidFill>
              <a:schemeClr val="tx1"/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a:endParaRPr>
        </a:p>
      </dgm:t>
    </dgm:pt>
    <dgm:pt modelId="{4A42ABC0-D45A-4F0F-9466-FAEA713BE054}" type="parTrans" cxnId="{FAA79769-D019-407D-99AD-3B3EE3FDE583}">
      <dgm:prSet/>
      <dgm:spPr/>
      <dgm:t>
        <a:bodyPr/>
        <a:lstStyle/>
        <a:p>
          <a:endParaRPr lang="ru-RU"/>
        </a:p>
      </dgm:t>
    </dgm:pt>
    <dgm:pt modelId="{F62EAAC0-63BB-4BC3-839A-087A13A6230D}" type="sibTrans" cxnId="{FAA79769-D019-407D-99AD-3B3EE3FDE583}">
      <dgm:prSet/>
      <dgm:spPr/>
      <dgm:t>
        <a:bodyPr/>
        <a:lstStyle/>
        <a:p>
          <a:endParaRPr lang="ru-RU"/>
        </a:p>
      </dgm:t>
    </dgm:pt>
    <dgm:pt modelId="{CE3AA04D-6733-4A4F-B15D-0149F20E18D2}">
      <dgm:prSet phldrT="[Текст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600" dirty="0" smtClean="0"/>
            <a:t>для формирования и закрепления умений и навыков, а также для самоподготовки учащихся. Используются эти программы, когда теоретический материал обучаемыми уже усвоен. </a:t>
          </a:r>
          <a:endParaRPr lang="ru-RU" sz="1600" dirty="0"/>
        </a:p>
      </dgm:t>
    </dgm:pt>
    <dgm:pt modelId="{FB31851E-FE36-4983-B0D7-4FB4850E5F05}" type="parTrans" cxnId="{4CD5D11A-90F5-45BA-8454-15C9D97E8B3D}">
      <dgm:prSet/>
      <dgm:spPr/>
      <dgm:t>
        <a:bodyPr/>
        <a:lstStyle/>
        <a:p>
          <a:endParaRPr lang="ru-RU"/>
        </a:p>
      </dgm:t>
    </dgm:pt>
    <dgm:pt modelId="{BE572F9A-A373-41D4-A398-EEA2403E9993}" type="sibTrans" cxnId="{4CD5D11A-90F5-45BA-8454-15C9D97E8B3D}">
      <dgm:prSet/>
      <dgm:spPr/>
      <dgm:t>
        <a:bodyPr/>
        <a:lstStyle/>
        <a:p>
          <a:endParaRPr lang="ru-RU"/>
        </a:p>
      </dgm:t>
    </dgm:pt>
    <dgm:pt modelId="{61CD4759-1253-448A-8730-0FAD112117BC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rPr>
            <a:t>Контролирующие программы </a:t>
          </a:r>
          <a:endParaRPr lang="ru-RU" sz="2000" b="1" dirty="0">
            <a:solidFill>
              <a:schemeClr val="tx1"/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a:endParaRPr>
        </a:p>
      </dgm:t>
    </dgm:pt>
    <dgm:pt modelId="{B466F4BF-833D-4A60-8C89-D2167BD129B6}" type="parTrans" cxnId="{5EADB806-7DB6-425A-846F-5C9046F76D46}">
      <dgm:prSet/>
      <dgm:spPr/>
      <dgm:t>
        <a:bodyPr/>
        <a:lstStyle/>
        <a:p>
          <a:endParaRPr lang="ru-RU"/>
        </a:p>
      </dgm:t>
    </dgm:pt>
    <dgm:pt modelId="{1EE23E8F-5CFE-4C4D-89E9-572FD867FA16}" type="sibTrans" cxnId="{5EADB806-7DB6-425A-846F-5C9046F76D46}">
      <dgm:prSet/>
      <dgm:spPr/>
      <dgm:t>
        <a:bodyPr/>
        <a:lstStyle/>
        <a:p>
          <a:endParaRPr lang="ru-RU"/>
        </a:p>
      </dgm:t>
    </dgm:pt>
    <dgm:pt modelId="{9E74C513-4BDE-420A-A81C-43117C41DF3E}">
      <dgm:prSet phldrT="[Текст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600" dirty="0" smtClean="0"/>
            <a:t>для контроля определенного уровня знаний и умений. Этот тип программ представлен разнообразными проверочными заданиями, в том числе в тестовой форме. </a:t>
          </a:r>
          <a:endParaRPr lang="ru-RU" sz="1600" dirty="0"/>
        </a:p>
      </dgm:t>
    </dgm:pt>
    <dgm:pt modelId="{4C5DEE05-B459-4C5B-998E-984E24E770FC}" type="parTrans" cxnId="{449BA5F1-85ED-4293-8B1B-4DA023B23202}">
      <dgm:prSet/>
      <dgm:spPr/>
      <dgm:t>
        <a:bodyPr/>
        <a:lstStyle/>
        <a:p>
          <a:endParaRPr lang="ru-RU"/>
        </a:p>
      </dgm:t>
    </dgm:pt>
    <dgm:pt modelId="{5E94DC58-DE89-4ACC-8CF7-45201491CE08}" type="sibTrans" cxnId="{449BA5F1-85ED-4293-8B1B-4DA023B23202}">
      <dgm:prSet/>
      <dgm:spPr/>
      <dgm:t>
        <a:bodyPr/>
        <a:lstStyle/>
        <a:p>
          <a:endParaRPr lang="ru-RU"/>
        </a:p>
      </dgm:t>
    </dgm:pt>
    <dgm:pt modelId="{A63C8831-B56C-47B8-BC4A-F627F77D6217}">
      <dgm:prSet phldrT="[Текст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600" dirty="0" smtClean="0"/>
            <a:t>программы используются  преимущественно при объяснении нового материала для максимального его усвоения. </a:t>
          </a:r>
          <a:endParaRPr lang="ru-RU" sz="1600" dirty="0"/>
        </a:p>
      </dgm:t>
    </dgm:pt>
    <dgm:pt modelId="{4BBFC552-1693-49C7-B23F-452A3F7CD97C}" type="sibTrans" cxnId="{00961732-2F2A-4FE4-AFBF-A70E27C6C9B9}">
      <dgm:prSet/>
      <dgm:spPr/>
      <dgm:t>
        <a:bodyPr/>
        <a:lstStyle/>
        <a:p>
          <a:endParaRPr lang="ru-RU"/>
        </a:p>
      </dgm:t>
    </dgm:pt>
    <dgm:pt modelId="{431F9581-DE5B-48E8-A77E-49393D61208F}" type="parTrans" cxnId="{00961732-2F2A-4FE4-AFBF-A70E27C6C9B9}">
      <dgm:prSet/>
      <dgm:spPr/>
      <dgm:t>
        <a:bodyPr/>
        <a:lstStyle/>
        <a:p>
          <a:endParaRPr lang="ru-RU"/>
        </a:p>
      </dgm:t>
    </dgm:pt>
    <dgm:pt modelId="{05AA99EE-D816-460B-9666-B7E16FBAB700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rPr>
            <a:t>Учебные (наставнические) </a:t>
          </a:r>
          <a:endParaRPr lang="ru-RU" sz="2000" b="1" dirty="0">
            <a:solidFill>
              <a:schemeClr val="tx1"/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a:endParaRPr>
        </a:p>
      </dgm:t>
    </dgm:pt>
    <dgm:pt modelId="{71E59865-3E60-4AD3-9207-0AC66FF1BE3C}" type="sibTrans" cxnId="{3CA7F984-ED6B-4447-9E54-07A65E5DABC8}">
      <dgm:prSet/>
      <dgm:spPr/>
      <dgm:t>
        <a:bodyPr/>
        <a:lstStyle/>
        <a:p>
          <a:endParaRPr lang="ru-RU"/>
        </a:p>
      </dgm:t>
    </dgm:pt>
    <dgm:pt modelId="{135E6C79-EE59-42DF-906F-805747673A53}" type="parTrans" cxnId="{3CA7F984-ED6B-4447-9E54-07A65E5DABC8}">
      <dgm:prSet/>
      <dgm:spPr/>
      <dgm:t>
        <a:bodyPr/>
        <a:lstStyle/>
        <a:p>
          <a:endParaRPr lang="ru-RU"/>
        </a:p>
      </dgm:t>
    </dgm:pt>
    <dgm:pt modelId="{7566D9D5-164C-428E-B888-1154A28AAA57}" type="pres">
      <dgm:prSet presAssocID="{C64F866E-1427-42CB-B944-904990D343B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50A96D-901C-4298-BF10-1EA08BBC7DCA}" type="pres">
      <dgm:prSet presAssocID="{61CD4759-1253-448A-8730-0FAD112117BC}" presName="boxAndChildren" presStyleCnt="0"/>
      <dgm:spPr/>
    </dgm:pt>
    <dgm:pt modelId="{0C2A2B21-DD70-41DB-914A-B924EB46ACDF}" type="pres">
      <dgm:prSet presAssocID="{61CD4759-1253-448A-8730-0FAD112117BC}" presName="parentTextBox" presStyleLbl="node1" presStyleIdx="0" presStyleCnt="3"/>
      <dgm:spPr/>
      <dgm:t>
        <a:bodyPr/>
        <a:lstStyle/>
        <a:p>
          <a:endParaRPr lang="ru-RU"/>
        </a:p>
      </dgm:t>
    </dgm:pt>
    <dgm:pt modelId="{5442CCDE-0879-42E9-9802-E0BDF45C58A8}" type="pres">
      <dgm:prSet presAssocID="{61CD4759-1253-448A-8730-0FAD112117BC}" presName="entireBox" presStyleLbl="node1" presStyleIdx="0" presStyleCnt="3" custScaleY="38812" custLinFactNeighborY="-3819"/>
      <dgm:spPr/>
      <dgm:t>
        <a:bodyPr/>
        <a:lstStyle/>
        <a:p>
          <a:endParaRPr lang="ru-RU"/>
        </a:p>
      </dgm:t>
    </dgm:pt>
    <dgm:pt modelId="{CCD1E3BA-6FCA-46A0-9D77-41531BCF20A5}" type="pres">
      <dgm:prSet presAssocID="{61CD4759-1253-448A-8730-0FAD112117BC}" presName="descendantBox" presStyleCnt="0"/>
      <dgm:spPr/>
    </dgm:pt>
    <dgm:pt modelId="{0E705DB6-C42D-4C15-877C-9BAF385C897E}" type="pres">
      <dgm:prSet presAssocID="{9E74C513-4BDE-420A-A81C-43117C41DF3E}" presName="childTextBox" presStyleLbl="fgAccFollowNode1" presStyleIdx="0" presStyleCnt="3" custScaleY="70020" custLinFactNeighborX="-1235" custLinFactNeighborY="16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FC7146-9F5D-4571-92AB-DCE0B67568BB}" type="pres">
      <dgm:prSet presAssocID="{F62EAAC0-63BB-4BC3-839A-087A13A6230D}" presName="sp" presStyleCnt="0"/>
      <dgm:spPr/>
    </dgm:pt>
    <dgm:pt modelId="{0E62BB82-DBD1-427D-9AE8-6F3D6AA90CE0}" type="pres">
      <dgm:prSet presAssocID="{2DB11A70-DE54-412E-B60C-74754A1247A0}" presName="arrowAndChildren" presStyleCnt="0"/>
      <dgm:spPr/>
    </dgm:pt>
    <dgm:pt modelId="{0B719AEC-1F9B-494D-B5F7-9D0411398CD8}" type="pres">
      <dgm:prSet presAssocID="{2DB11A70-DE54-412E-B60C-74754A1247A0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DD9314CD-FF38-4E4C-8270-D6290C1EA065}" type="pres">
      <dgm:prSet presAssocID="{2DB11A70-DE54-412E-B60C-74754A1247A0}" presName="arrow" presStyleLbl="node1" presStyleIdx="1" presStyleCnt="3" custScaleY="58209" custLinFactNeighborY="-1035"/>
      <dgm:spPr/>
      <dgm:t>
        <a:bodyPr/>
        <a:lstStyle/>
        <a:p>
          <a:endParaRPr lang="ru-RU"/>
        </a:p>
      </dgm:t>
    </dgm:pt>
    <dgm:pt modelId="{9F2F46AA-ABCA-42AD-B98A-CAAFE65667B2}" type="pres">
      <dgm:prSet presAssocID="{2DB11A70-DE54-412E-B60C-74754A1247A0}" presName="descendantArrow" presStyleCnt="0"/>
      <dgm:spPr/>
    </dgm:pt>
    <dgm:pt modelId="{554EE860-C8E1-4F45-9EA2-CFBA6C891DB8}" type="pres">
      <dgm:prSet presAssocID="{CE3AA04D-6733-4A4F-B15D-0149F20E18D2}" presName="childTextArrow" presStyleLbl="fgAccFollowNode1" presStyleIdx="1" presStyleCnt="3" custScaleY="77361" custLinFactNeighborX="617" custLinFactNeighborY="76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85BC07-D385-4BF7-B6EC-2BEC2D800DC9}" type="pres">
      <dgm:prSet presAssocID="{71E59865-3E60-4AD3-9207-0AC66FF1BE3C}" presName="sp" presStyleCnt="0"/>
      <dgm:spPr/>
    </dgm:pt>
    <dgm:pt modelId="{1DACE673-AB28-43F4-A11D-0821D5F39CC1}" type="pres">
      <dgm:prSet presAssocID="{05AA99EE-D816-460B-9666-B7E16FBAB700}" presName="arrowAndChildren" presStyleCnt="0"/>
      <dgm:spPr/>
    </dgm:pt>
    <dgm:pt modelId="{806AEE9C-2BE5-434E-A7F1-F343698FDABA}" type="pres">
      <dgm:prSet presAssocID="{05AA99EE-D816-460B-9666-B7E16FBAB700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44261BE7-64D5-4373-9BC2-33700A854F71}" type="pres">
      <dgm:prSet presAssocID="{05AA99EE-D816-460B-9666-B7E16FBAB700}" presName="arrow" presStyleLbl="node1" presStyleIdx="2" presStyleCnt="3" custScaleX="100000" custScaleY="57784" custLinFactNeighborX="-617" custLinFactNeighborY="-778"/>
      <dgm:spPr/>
      <dgm:t>
        <a:bodyPr/>
        <a:lstStyle/>
        <a:p>
          <a:endParaRPr lang="ru-RU"/>
        </a:p>
      </dgm:t>
    </dgm:pt>
    <dgm:pt modelId="{CD6C1ED5-48AF-423E-95C4-4DA736AA7DAD}" type="pres">
      <dgm:prSet presAssocID="{05AA99EE-D816-460B-9666-B7E16FBAB700}" presName="descendantArrow" presStyleCnt="0"/>
      <dgm:spPr/>
    </dgm:pt>
    <dgm:pt modelId="{BB1A75BC-E98C-4305-AC12-49436E3BE635}" type="pres">
      <dgm:prSet presAssocID="{A63C8831-B56C-47B8-BC4A-F627F77D6217}" presName="childTextArrow" presStyleLbl="fgAccFollowNode1" presStyleIdx="2" presStyleCnt="3" custScaleY="67711" custLinFactNeighborY="79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8A5A5F-B29C-428D-AE2B-0735C436368D}" type="presOf" srcId="{CE3AA04D-6733-4A4F-B15D-0149F20E18D2}" destId="{554EE860-C8E1-4F45-9EA2-CFBA6C891DB8}" srcOrd="0" destOrd="0" presId="urn:microsoft.com/office/officeart/2005/8/layout/process4"/>
    <dgm:cxn modelId="{FAA79769-D019-407D-99AD-3B3EE3FDE583}" srcId="{C64F866E-1427-42CB-B944-904990D343B4}" destId="{2DB11A70-DE54-412E-B60C-74754A1247A0}" srcOrd="1" destOrd="0" parTransId="{4A42ABC0-D45A-4F0F-9466-FAEA713BE054}" sibTransId="{F62EAAC0-63BB-4BC3-839A-087A13A6230D}"/>
    <dgm:cxn modelId="{6EB450CD-B715-483B-A66E-75EAAF0CC442}" type="presOf" srcId="{05AA99EE-D816-460B-9666-B7E16FBAB700}" destId="{44261BE7-64D5-4373-9BC2-33700A854F71}" srcOrd="1" destOrd="0" presId="urn:microsoft.com/office/officeart/2005/8/layout/process4"/>
    <dgm:cxn modelId="{E2F44373-5522-4727-AB7A-2B7498D56E68}" type="presOf" srcId="{A63C8831-B56C-47B8-BC4A-F627F77D6217}" destId="{BB1A75BC-E98C-4305-AC12-49436E3BE635}" srcOrd="0" destOrd="0" presId="urn:microsoft.com/office/officeart/2005/8/layout/process4"/>
    <dgm:cxn modelId="{1318BF7C-5881-4DA8-891C-ACC8AC0BDF16}" type="presOf" srcId="{C64F866E-1427-42CB-B944-904990D343B4}" destId="{7566D9D5-164C-428E-B888-1154A28AAA57}" srcOrd="0" destOrd="0" presId="urn:microsoft.com/office/officeart/2005/8/layout/process4"/>
    <dgm:cxn modelId="{5EADB806-7DB6-425A-846F-5C9046F76D46}" srcId="{C64F866E-1427-42CB-B944-904990D343B4}" destId="{61CD4759-1253-448A-8730-0FAD112117BC}" srcOrd="2" destOrd="0" parTransId="{B466F4BF-833D-4A60-8C89-D2167BD129B6}" sibTransId="{1EE23E8F-5CFE-4C4D-89E9-572FD867FA16}"/>
    <dgm:cxn modelId="{3CA7F984-ED6B-4447-9E54-07A65E5DABC8}" srcId="{C64F866E-1427-42CB-B944-904990D343B4}" destId="{05AA99EE-D816-460B-9666-B7E16FBAB700}" srcOrd="0" destOrd="0" parTransId="{135E6C79-EE59-42DF-906F-805747673A53}" sibTransId="{71E59865-3E60-4AD3-9207-0AC66FF1BE3C}"/>
    <dgm:cxn modelId="{00961732-2F2A-4FE4-AFBF-A70E27C6C9B9}" srcId="{05AA99EE-D816-460B-9666-B7E16FBAB700}" destId="{A63C8831-B56C-47B8-BC4A-F627F77D6217}" srcOrd="0" destOrd="0" parTransId="{431F9581-DE5B-48E8-A77E-49393D61208F}" sibTransId="{4BBFC552-1693-49C7-B23F-452A3F7CD97C}"/>
    <dgm:cxn modelId="{449BA5F1-85ED-4293-8B1B-4DA023B23202}" srcId="{61CD4759-1253-448A-8730-0FAD112117BC}" destId="{9E74C513-4BDE-420A-A81C-43117C41DF3E}" srcOrd="0" destOrd="0" parTransId="{4C5DEE05-B459-4C5B-998E-984E24E770FC}" sibTransId="{5E94DC58-DE89-4ACC-8CF7-45201491CE08}"/>
    <dgm:cxn modelId="{4CD5D11A-90F5-45BA-8454-15C9D97E8B3D}" srcId="{2DB11A70-DE54-412E-B60C-74754A1247A0}" destId="{CE3AA04D-6733-4A4F-B15D-0149F20E18D2}" srcOrd="0" destOrd="0" parTransId="{FB31851E-FE36-4983-B0D7-4FB4850E5F05}" sibTransId="{BE572F9A-A373-41D4-A398-EEA2403E9993}"/>
    <dgm:cxn modelId="{85BCE7CE-099F-471B-8477-DB3A62B8E537}" type="presOf" srcId="{2DB11A70-DE54-412E-B60C-74754A1247A0}" destId="{DD9314CD-FF38-4E4C-8270-D6290C1EA065}" srcOrd="1" destOrd="0" presId="urn:microsoft.com/office/officeart/2005/8/layout/process4"/>
    <dgm:cxn modelId="{EAD44A8B-A43F-46E7-8BCD-DDE44AB2298B}" type="presOf" srcId="{2DB11A70-DE54-412E-B60C-74754A1247A0}" destId="{0B719AEC-1F9B-494D-B5F7-9D0411398CD8}" srcOrd="0" destOrd="0" presId="urn:microsoft.com/office/officeart/2005/8/layout/process4"/>
    <dgm:cxn modelId="{77769D35-615A-4384-885E-994445786A0D}" type="presOf" srcId="{61CD4759-1253-448A-8730-0FAD112117BC}" destId="{0C2A2B21-DD70-41DB-914A-B924EB46ACDF}" srcOrd="0" destOrd="0" presId="urn:microsoft.com/office/officeart/2005/8/layout/process4"/>
    <dgm:cxn modelId="{06EF9DDA-2713-4FB6-B9B9-B93596583194}" type="presOf" srcId="{9E74C513-4BDE-420A-A81C-43117C41DF3E}" destId="{0E705DB6-C42D-4C15-877C-9BAF385C897E}" srcOrd="0" destOrd="0" presId="urn:microsoft.com/office/officeart/2005/8/layout/process4"/>
    <dgm:cxn modelId="{BF26249F-2C6F-43B0-8737-10914DB91EE1}" type="presOf" srcId="{05AA99EE-D816-460B-9666-B7E16FBAB700}" destId="{806AEE9C-2BE5-434E-A7F1-F343698FDABA}" srcOrd="0" destOrd="0" presId="urn:microsoft.com/office/officeart/2005/8/layout/process4"/>
    <dgm:cxn modelId="{A8917CE1-4FD6-48DA-9BC8-AE10EA849CE0}" type="presOf" srcId="{61CD4759-1253-448A-8730-0FAD112117BC}" destId="{5442CCDE-0879-42E9-9802-E0BDF45C58A8}" srcOrd="1" destOrd="0" presId="urn:microsoft.com/office/officeart/2005/8/layout/process4"/>
    <dgm:cxn modelId="{E5BCBA82-3744-4147-9568-409FF327431D}" type="presParOf" srcId="{7566D9D5-164C-428E-B888-1154A28AAA57}" destId="{2050A96D-901C-4298-BF10-1EA08BBC7DCA}" srcOrd="0" destOrd="0" presId="urn:microsoft.com/office/officeart/2005/8/layout/process4"/>
    <dgm:cxn modelId="{D39B5C09-A95F-482E-82F7-8E90E50B41EC}" type="presParOf" srcId="{2050A96D-901C-4298-BF10-1EA08BBC7DCA}" destId="{0C2A2B21-DD70-41DB-914A-B924EB46ACDF}" srcOrd="0" destOrd="0" presId="urn:microsoft.com/office/officeart/2005/8/layout/process4"/>
    <dgm:cxn modelId="{39250142-1FAD-456B-A739-3BEE41A3D028}" type="presParOf" srcId="{2050A96D-901C-4298-BF10-1EA08BBC7DCA}" destId="{5442CCDE-0879-42E9-9802-E0BDF45C58A8}" srcOrd="1" destOrd="0" presId="urn:microsoft.com/office/officeart/2005/8/layout/process4"/>
    <dgm:cxn modelId="{CDDFDA47-1022-4B43-B104-182338AF575A}" type="presParOf" srcId="{2050A96D-901C-4298-BF10-1EA08BBC7DCA}" destId="{CCD1E3BA-6FCA-46A0-9D77-41531BCF20A5}" srcOrd="2" destOrd="0" presId="urn:microsoft.com/office/officeart/2005/8/layout/process4"/>
    <dgm:cxn modelId="{FA8A6059-6144-4227-9FEC-E655500621DD}" type="presParOf" srcId="{CCD1E3BA-6FCA-46A0-9D77-41531BCF20A5}" destId="{0E705DB6-C42D-4C15-877C-9BAF385C897E}" srcOrd="0" destOrd="0" presId="urn:microsoft.com/office/officeart/2005/8/layout/process4"/>
    <dgm:cxn modelId="{50B650C6-114A-4D10-86DD-ADD13604AB6C}" type="presParOf" srcId="{7566D9D5-164C-428E-B888-1154A28AAA57}" destId="{E2FC7146-9F5D-4571-92AB-DCE0B67568BB}" srcOrd="1" destOrd="0" presId="urn:microsoft.com/office/officeart/2005/8/layout/process4"/>
    <dgm:cxn modelId="{EE706A4B-9112-4A6D-9FBC-907C876A31FF}" type="presParOf" srcId="{7566D9D5-164C-428E-B888-1154A28AAA57}" destId="{0E62BB82-DBD1-427D-9AE8-6F3D6AA90CE0}" srcOrd="2" destOrd="0" presId="urn:microsoft.com/office/officeart/2005/8/layout/process4"/>
    <dgm:cxn modelId="{A599A632-ED75-408D-A675-EA1686A656CB}" type="presParOf" srcId="{0E62BB82-DBD1-427D-9AE8-6F3D6AA90CE0}" destId="{0B719AEC-1F9B-494D-B5F7-9D0411398CD8}" srcOrd="0" destOrd="0" presId="urn:microsoft.com/office/officeart/2005/8/layout/process4"/>
    <dgm:cxn modelId="{6A4B56AE-7B96-4DD1-840A-12749E2EFB72}" type="presParOf" srcId="{0E62BB82-DBD1-427D-9AE8-6F3D6AA90CE0}" destId="{DD9314CD-FF38-4E4C-8270-D6290C1EA065}" srcOrd="1" destOrd="0" presId="urn:microsoft.com/office/officeart/2005/8/layout/process4"/>
    <dgm:cxn modelId="{D64B3132-13BE-4822-8DD9-0C37150A77DA}" type="presParOf" srcId="{0E62BB82-DBD1-427D-9AE8-6F3D6AA90CE0}" destId="{9F2F46AA-ABCA-42AD-B98A-CAAFE65667B2}" srcOrd="2" destOrd="0" presId="urn:microsoft.com/office/officeart/2005/8/layout/process4"/>
    <dgm:cxn modelId="{E2EA4F07-F599-4491-AF44-5E1A00DC9137}" type="presParOf" srcId="{9F2F46AA-ABCA-42AD-B98A-CAAFE65667B2}" destId="{554EE860-C8E1-4F45-9EA2-CFBA6C891DB8}" srcOrd="0" destOrd="0" presId="urn:microsoft.com/office/officeart/2005/8/layout/process4"/>
    <dgm:cxn modelId="{7B498E37-6FCF-439A-B400-29ED1A2B9864}" type="presParOf" srcId="{7566D9D5-164C-428E-B888-1154A28AAA57}" destId="{1985BC07-D385-4BF7-B6EC-2BEC2D800DC9}" srcOrd="3" destOrd="0" presId="urn:microsoft.com/office/officeart/2005/8/layout/process4"/>
    <dgm:cxn modelId="{53F0C33B-ABF1-4979-8B76-3298A3987AD6}" type="presParOf" srcId="{7566D9D5-164C-428E-B888-1154A28AAA57}" destId="{1DACE673-AB28-43F4-A11D-0821D5F39CC1}" srcOrd="4" destOrd="0" presId="urn:microsoft.com/office/officeart/2005/8/layout/process4"/>
    <dgm:cxn modelId="{42730454-7E21-4FB0-866C-327321F4BF8A}" type="presParOf" srcId="{1DACE673-AB28-43F4-A11D-0821D5F39CC1}" destId="{806AEE9C-2BE5-434E-A7F1-F343698FDABA}" srcOrd="0" destOrd="0" presId="urn:microsoft.com/office/officeart/2005/8/layout/process4"/>
    <dgm:cxn modelId="{A8D0EEBD-2B0F-43BB-B3C3-AE7B19CAEAAE}" type="presParOf" srcId="{1DACE673-AB28-43F4-A11D-0821D5F39CC1}" destId="{44261BE7-64D5-4373-9BC2-33700A854F71}" srcOrd="1" destOrd="0" presId="urn:microsoft.com/office/officeart/2005/8/layout/process4"/>
    <dgm:cxn modelId="{AFBC700D-5D59-4FCB-8B74-B872455B473F}" type="presParOf" srcId="{1DACE673-AB28-43F4-A11D-0821D5F39CC1}" destId="{CD6C1ED5-48AF-423E-95C4-4DA736AA7DAD}" srcOrd="2" destOrd="0" presId="urn:microsoft.com/office/officeart/2005/8/layout/process4"/>
    <dgm:cxn modelId="{3D871CB7-9999-4917-A69F-F6A332B5A83A}" type="presParOf" srcId="{CD6C1ED5-48AF-423E-95C4-4DA736AA7DAD}" destId="{BB1A75BC-E98C-4305-AC12-49436E3BE63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8F35D3-A375-4AED-8802-80141BAE2B8D}" type="doc">
      <dgm:prSet loTypeId="urn:microsoft.com/office/officeart/2005/8/layout/process4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174257-F043-4663-8C9B-A40C60A01F11}">
      <dgm:prSet phldrT="[Текст]" custT="1"/>
      <dgm:spPr/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rPr>
            <a:t>Демонстрационные программы </a:t>
          </a:r>
          <a:endParaRPr lang="ru-RU" sz="2000" b="1" dirty="0">
            <a:solidFill>
              <a:schemeClr val="tx1"/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a:endParaRPr>
        </a:p>
      </dgm:t>
    </dgm:pt>
    <dgm:pt modelId="{850B178E-88C5-4885-A7F8-AE5FD4EAFA52}" type="parTrans" cxnId="{962B4E38-6C47-456E-9C42-8C4C4057C78B}">
      <dgm:prSet/>
      <dgm:spPr/>
      <dgm:t>
        <a:bodyPr/>
        <a:lstStyle/>
        <a:p>
          <a:endParaRPr lang="ru-RU"/>
        </a:p>
      </dgm:t>
    </dgm:pt>
    <dgm:pt modelId="{8651859A-BEB1-4406-B63C-E59CC4FE7591}" type="sibTrans" cxnId="{962B4E38-6C47-456E-9C42-8C4C4057C78B}">
      <dgm:prSet/>
      <dgm:spPr/>
      <dgm:t>
        <a:bodyPr/>
        <a:lstStyle/>
        <a:p>
          <a:endParaRPr lang="ru-RU"/>
        </a:p>
      </dgm:t>
    </dgm:pt>
    <dgm:pt modelId="{12CEE034-AB19-45F0-B10F-CC944E79D7B5}">
      <dgm:prSet phldrT="[Текст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600" dirty="0" smtClean="0"/>
            <a:t>для наглядной демонстрации учебного материала описательного характера, разнообразных наглядных пособий (картины, фотографии, видеофрагменты</a:t>
          </a:r>
          <a:r>
            <a:rPr lang="ru-RU" sz="2000" dirty="0" smtClean="0"/>
            <a:t>). </a:t>
          </a:r>
          <a:endParaRPr lang="ru-RU" sz="2000" dirty="0"/>
        </a:p>
      </dgm:t>
    </dgm:pt>
    <dgm:pt modelId="{81157DFD-B434-4F8B-808E-D2F0C2641BD5}" type="parTrans" cxnId="{5EE0CF5F-BE52-4DE7-AA36-011D4AF25524}">
      <dgm:prSet/>
      <dgm:spPr/>
      <dgm:t>
        <a:bodyPr/>
        <a:lstStyle/>
        <a:p>
          <a:endParaRPr lang="ru-RU"/>
        </a:p>
      </dgm:t>
    </dgm:pt>
    <dgm:pt modelId="{8DE9FCCD-1527-40AB-B8B1-9EC35C8418F9}" type="sibTrans" cxnId="{5EE0CF5F-BE52-4DE7-AA36-011D4AF25524}">
      <dgm:prSet/>
      <dgm:spPr/>
      <dgm:t>
        <a:bodyPr/>
        <a:lstStyle/>
        <a:p>
          <a:endParaRPr lang="ru-RU"/>
        </a:p>
      </dgm:t>
    </dgm:pt>
    <dgm:pt modelId="{ECD5BF22-A456-48DA-8E26-39047A838F86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rPr>
            <a:t>Информационно - справочные программы </a:t>
          </a:r>
          <a:endParaRPr lang="ru-RU" sz="2000" b="1" dirty="0">
            <a:solidFill>
              <a:schemeClr val="tx1"/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a:endParaRPr>
        </a:p>
      </dgm:t>
    </dgm:pt>
    <dgm:pt modelId="{275FFB37-BEDA-4214-81D5-BE563DC33086}" type="parTrans" cxnId="{E5266021-4719-4B4E-86DD-F3E110271CC6}">
      <dgm:prSet/>
      <dgm:spPr/>
      <dgm:t>
        <a:bodyPr/>
        <a:lstStyle/>
        <a:p>
          <a:endParaRPr lang="ru-RU"/>
        </a:p>
      </dgm:t>
    </dgm:pt>
    <dgm:pt modelId="{1063ED6E-5026-4253-B61E-0360354E07AF}" type="sibTrans" cxnId="{E5266021-4719-4B4E-86DD-F3E110271CC6}">
      <dgm:prSet/>
      <dgm:spPr/>
      <dgm:t>
        <a:bodyPr/>
        <a:lstStyle/>
        <a:p>
          <a:endParaRPr lang="ru-RU"/>
        </a:p>
      </dgm:t>
    </dgm:pt>
    <dgm:pt modelId="{1E7F9554-C9BB-4B64-B0AA-C16634C9C066}">
      <dgm:prSet phldrT="[Текст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600" dirty="0" smtClean="0"/>
            <a:t>для вывода необходимой информации с подключением к образовательным ресурсам Интернета. </a:t>
          </a:r>
          <a:endParaRPr lang="ru-RU" sz="1600" dirty="0"/>
        </a:p>
      </dgm:t>
    </dgm:pt>
    <dgm:pt modelId="{30153E42-0029-441B-8EC4-7BBF6018A3B3}" type="parTrans" cxnId="{F837EE13-7583-47C1-A53E-0EDC5617DDA5}">
      <dgm:prSet/>
      <dgm:spPr/>
      <dgm:t>
        <a:bodyPr/>
        <a:lstStyle/>
        <a:p>
          <a:endParaRPr lang="ru-RU"/>
        </a:p>
      </dgm:t>
    </dgm:pt>
    <dgm:pt modelId="{0A847417-EAB9-4AAF-B988-FB991642AC8B}" type="sibTrans" cxnId="{F837EE13-7583-47C1-A53E-0EDC5617DDA5}">
      <dgm:prSet/>
      <dgm:spPr/>
      <dgm:t>
        <a:bodyPr/>
        <a:lstStyle/>
        <a:p>
          <a:endParaRPr lang="ru-RU"/>
        </a:p>
      </dgm:t>
    </dgm:pt>
    <dgm:pt modelId="{3757676A-EF59-4F6D-998B-05519D9AFD6E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rPr>
            <a:t>Мультимедиа-учебники</a:t>
          </a:r>
          <a:r>
            <a:rPr lang="ru-RU" sz="2000" b="1" dirty="0" smtClean="0"/>
            <a:t> </a:t>
          </a:r>
          <a:endParaRPr lang="ru-RU" sz="2000" b="1" dirty="0"/>
        </a:p>
      </dgm:t>
    </dgm:pt>
    <dgm:pt modelId="{467074BC-E2F2-4C49-A983-8FE249D8403F}" type="parTrans" cxnId="{C6792A4C-5238-4EEB-BB97-1B4AF4BFE498}">
      <dgm:prSet/>
      <dgm:spPr/>
      <dgm:t>
        <a:bodyPr/>
        <a:lstStyle/>
        <a:p>
          <a:endParaRPr lang="ru-RU"/>
        </a:p>
      </dgm:t>
    </dgm:pt>
    <dgm:pt modelId="{627BDD34-6414-40A6-9756-B15EF23034AB}" type="sibTrans" cxnId="{C6792A4C-5238-4EEB-BB97-1B4AF4BFE498}">
      <dgm:prSet/>
      <dgm:spPr/>
      <dgm:t>
        <a:bodyPr/>
        <a:lstStyle/>
        <a:p>
          <a:endParaRPr lang="ru-RU"/>
        </a:p>
      </dgm:t>
    </dgm:pt>
    <dgm:pt modelId="{B1D36812-E3E4-4B9E-BE42-E4492E651103}">
      <dgm:prSet phldrT="[Текст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600" dirty="0" smtClean="0"/>
            <a:t>комплексные программы, сочетающие в себе большинство элементов перечисленных видов программ. </a:t>
          </a:r>
          <a:endParaRPr lang="ru-RU" sz="1600" dirty="0"/>
        </a:p>
      </dgm:t>
    </dgm:pt>
    <dgm:pt modelId="{060B3786-4257-4DCF-87E9-3F60B07CA4BD}" type="sibTrans" cxnId="{F5E75457-516C-4D13-9ABD-0680F73159C6}">
      <dgm:prSet/>
      <dgm:spPr/>
      <dgm:t>
        <a:bodyPr/>
        <a:lstStyle/>
        <a:p>
          <a:endParaRPr lang="ru-RU"/>
        </a:p>
      </dgm:t>
    </dgm:pt>
    <dgm:pt modelId="{F0388720-8408-4822-A24B-50C0541D50F6}" type="parTrans" cxnId="{F5E75457-516C-4D13-9ABD-0680F73159C6}">
      <dgm:prSet/>
      <dgm:spPr/>
      <dgm:t>
        <a:bodyPr/>
        <a:lstStyle/>
        <a:p>
          <a:endParaRPr lang="ru-RU"/>
        </a:p>
      </dgm:t>
    </dgm:pt>
    <dgm:pt modelId="{087489A4-00C3-4D2D-9954-D09C9398BFF8}" type="pres">
      <dgm:prSet presAssocID="{E48F35D3-A375-4AED-8802-80141BAE2B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ABF2E3-A193-4662-9D54-E835E204F646}" type="pres">
      <dgm:prSet presAssocID="{3757676A-EF59-4F6D-998B-05519D9AFD6E}" presName="boxAndChildren" presStyleCnt="0"/>
      <dgm:spPr/>
    </dgm:pt>
    <dgm:pt modelId="{F9A65FD6-1AE1-44C2-99BC-6399928C9258}" type="pres">
      <dgm:prSet presAssocID="{3757676A-EF59-4F6D-998B-05519D9AFD6E}" presName="parentTextBox" presStyleLbl="node1" presStyleIdx="0" presStyleCnt="3"/>
      <dgm:spPr/>
      <dgm:t>
        <a:bodyPr/>
        <a:lstStyle/>
        <a:p>
          <a:endParaRPr lang="ru-RU"/>
        </a:p>
      </dgm:t>
    </dgm:pt>
    <dgm:pt modelId="{1541762A-7899-419D-9887-964BEC5DAA52}" type="pres">
      <dgm:prSet presAssocID="{3757676A-EF59-4F6D-998B-05519D9AFD6E}" presName="entireBox" presStyleLbl="node1" presStyleIdx="0" presStyleCnt="3" custScaleY="137007" custLinFactNeighborX="-257" custLinFactNeighborY="4420"/>
      <dgm:spPr/>
      <dgm:t>
        <a:bodyPr/>
        <a:lstStyle/>
        <a:p>
          <a:endParaRPr lang="ru-RU"/>
        </a:p>
      </dgm:t>
    </dgm:pt>
    <dgm:pt modelId="{394BB3FD-9324-4A22-8C6A-EBA49BA9951E}" type="pres">
      <dgm:prSet presAssocID="{3757676A-EF59-4F6D-998B-05519D9AFD6E}" presName="descendantBox" presStyleCnt="0"/>
      <dgm:spPr/>
    </dgm:pt>
    <dgm:pt modelId="{9B50231D-4184-4010-AB08-38C3D07AC4E2}" type="pres">
      <dgm:prSet presAssocID="{B1D36812-E3E4-4B9E-BE42-E4492E651103}" presName="childTextBox" presStyleLbl="fgAccFollowNode1" presStyleIdx="0" presStyleCnt="3" custScaleY="121099" custLinFactNeighborX="-1235" custLinFactNeighborY="-57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00CC7A-AA0A-45FB-AFDE-0EC39B1C1C05}" type="pres">
      <dgm:prSet presAssocID="{1063ED6E-5026-4253-B61E-0360354E07AF}" presName="sp" presStyleCnt="0"/>
      <dgm:spPr/>
    </dgm:pt>
    <dgm:pt modelId="{6B66DF4E-E7EF-4E16-99F1-89DB7DD3A84E}" type="pres">
      <dgm:prSet presAssocID="{ECD5BF22-A456-48DA-8E26-39047A838F86}" presName="arrowAndChildren" presStyleCnt="0"/>
      <dgm:spPr/>
    </dgm:pt>
    <dgm:pt modelId="{7C790ABF-8904-46B0-814F-4E31C46C0E3D}" type="pres">
      <dgm:prSet presAssocID="{ECD5BF22-A456-48DA-8E26-39047A838F86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8F9B5B35-E2F2-49D8-A0DF-8ADF02D87F33}" type="pres">
      <dgm:prSet presAssocID="{ECD5BF22-A456-48DA-8E26-39047A838F86}" presName="arrow" presStyleLbl="node1" presStyleIdx="1" presStyleCnt="3" custLinFactNeighborY="-1860"/>
      <dgm:spPr/>
      <dgm:t>
        <a:bodyPr/>
        <a:lstStyle/>
        <a:p>
          <a:endParaRPr lang="ru-RU"/>
        </a:p>
      </dgm:t>
    </dgm:pt>
    <dgm:pt modelId="{B8B72099-B2B5-4E78-A639-B8EDDC37113D}" type="pres">
      <dgm:prSet presAssocID="{ECD5BF22-A456-48DA-8E26-39047A838F86}" presName="descendantArrow" presStyleCnt="0"/>
      <dgm:spPr/>
    </dgm:pt>
    <dgm:pt modelId="{5A50BB70-2100-49EE-8B94-DDF0BFF335D2}" type="pres">
      <dgm:prSet presAssocID="{1E7F9554-C9BB-4B64-B0AA-C16634C9C066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856A66-8F49-45B7-83A8-1FF924E519EE}" type="pres">
      <dgm:prSet presAssocID="{8651859A-BEB1-4406-B63C-E59CC4FE7591}" presName="sp" presStyleCnt="0"/>
      <dgm:spPr/>
    </dgm:pt>
    <dgm:pt modelId="{6936C9AB-C681-41B9-AE61-396633A294A8}" type="pres">
      <dgm:prSet presAssocID="{61174257-F043-4663-8C9B-A40C60A01F11}" presName="arrowAndChildren" presStyleCnt="0"/>
      <dgm:spPr/>
    </dgm:pt>
    <dgm:pt modelId="{DF7829AC-76FA-44DC-B9CD-0D492EB9BE9C}" type="pres">
      <dgm:prSet presAssocID="{61174257-F043-4663-8C9B-A40C60A01F11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8663F878-F9F9-4384-97E0-2D7AF95A1300}" type="pres">
      <dgm:prSet presAssocID="{61174257-F043-4663-8C9B-A40C60A01F11}" presName="arrow" presStyleLbl="node1" presStyleIdx="2" presStyleCnt="3" custScaleY="105116" custLinFactNeighborX="-621" custLinFactNeighborY="-31"/>
      <dgm:spPr/>
      <dgm:t>
        <a:bodyPr/>
        <a:lstStyle/>
        <a:p>
          <a:endParaRPr lang="ru-RU"/>
        </a:p>
      </dgm:t>
    </dgm:pt>
    <dgm:pt modelId="{F23DA903-3B27-48A8-B562-D1094037D84D}" type="pres">
      <dgm:prSet presAssocID="{61174257-F043-4663-8C9B-A40C60A01F11}" presName="descendantArrow" presStyleCnt="0"/>
      <dgm:spPr/>
    </dgm:pt>
    <dgm:pt modelId="{BFA5A423-B73D-44CA-9A06-2F4AE9017AEA}" type="pres">
      <dgm:prSet presAssocID="{12CEE034-AB19-45F0-B10F-CC944E79D7B5}" presName="childTextArrow" presStyleLbl="fgAccFollowNode1" presStyleIdx="2" presStyleCnt="3" custScaleY="1366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9DBE7C-21FB-4313-B376-57373F8870EE}" type="presOf" srcId="{ECD5BF22-A456-48DA-8E26-39047A838F86}" destId="{8F9B5B35-E2F2-49D8-A0DF-8ADF02D87F33}" srcOrd="1" destOrd="0" presId="urn:microsoft.com/office/officeart/2005/8/layout/process4"/>
    <dgm:cxn modelId="{E5266021-4719-4B4E-86DD-F3E110271CC6}" srcId="{E48F35D3-A375-4AED-8802-80141BAE2B8D}" destId="{ECD5BF22-A456-48DA-8E26-39047A838F86}" srcOrd="1" destOrd="0" parTransId="{275FFB37-BEDA-4214-81D5-BE563DC33086}" sibTransId="{1063ED6E-5026-4253-B61E-0360354E07AF}"/>
    <dgm:cxn modelId="{F837EE13-7583-47C1-A53E-0EDC5617DDA5}" srcId="{ECD5BF22-A456-48DA-8E26-39047A838F86}" destId="{1E7F9554-C9BB-4B64-B0AA-C16634C9C066}" srcOrd="0" destOrd="0" parTransId="{30153E42-0029-441B-8EC4-7BBF6018A3B3}" sibTransId="{0A847417-EAB9-4AAF-B988-FB991642AC8B}"/>
    <dgm:cxn modelId="{C6792A4C-5238-4EEB-BB97-1B4AF4BFE498}" srcId="{E48F35D3-A375-4AED-8802-80141BAE2B8D}" destId="{3757676A-EF59-4F6D-998B-05519D9AFD6E}" srcOrd="2" destOrd="0" parTransId="{467074BC-E2F2-4C49-A983-8FE249D8403F}" sibTransId="{627BDD34-6414-40A6-9756-B15EF23034AB}"/>
    <dgm:cxn modelId="{F5E75457-516C-4D13-9ABD-0680F73159C6}" srcId="{3757676A-EF59-4F6D-998B-05519D9AFD6E}" destId="{B1D36812-E3E4-4B9E-BE42-E4492E651103}" srcOrd="0" destOrd="0" parTransId="{F0388720-8408-4822-A24B-50C0541D50F6}" sibTransId="{060B3786-4257-4DCF-87E9-3F60B07CA4BD}"/>
    <dgm:cxn modelId="{A2944B59-87C9-488A-8CC5-871CC448FA56}" type="presOf" srcId="{3757676A-EF59-4F6D-998B-05519D9AFD6E}" destId="{F9A65FD6-1AE1-44C2-99BC-6399928C9258}" srcOrd="0" destOrd="0" presId="urn:microsoft.com/office/officeart/2005/8/layout/process4"/>
    <dgm:cxn modelId="{C8CF10F3-369C-4406-8FC1-57355145FDA4}" type="presOf" srcId="{12CEE034-AB19-45F0-B10F-CC944E79D7B5}" destId="{BFA5A423-B73D-44CA-9A06-2F4AE9017AEA}" srcOrd="0" destOrd="0" presId="urn:microsoft.com/office/officeart/2005/8/layout/process4"/>
    <dgm:cxn modelId="{972E4240-C14A-4255-910A-864E2988D0A1}" type="presOf" srcId="{1E7F9554-C9BB-4B64-B0AA-C16634C9C066}" destId="{5A50BB70-2100-49EE-8B94-DDF0BFF335D2}" srcOrd="0" destOrd="0" presId="urn:microsoft.com/office/officeart/2005/8/layout/process4"/>
    <dgm:cxn modelId="{962B4E38-6C47-456E-9C42-8C4C4057C78B}" srcId="{E48F35D3-A375-4AED-8802-80141BAE2B8D}" destId="{61174257-F043-4663-8C9B-A40C60A01F11}" srcOrd="0" destOrd="0" parTransId="{850B178E-88C5-4885-A7F8-AE5FD4EAFA52}" sibTransId="{8651859A-BEB1-4406-B63C-E59CC4FE7591}"/>
    <dgm:cxn modelId="{5EE0CF5F-BE52-4DE7-AA36-011D4AF25524}" srcId="{61174257-F043-4663-8C9B-A40C60A01F11}" destId="{12CEE034-AB19-45F0-B10F-CC944E79D7B5}" srcOrd="0" destOrd="0" parTransId="{81157DFD-B434-4F8B-808E-D2F0C2641BD5}" sibTransId="{8DE9FCCD-1527-40AB-B8B1-9EC35C8418F9}"/>
    <dgm:cxn modelId="{C4E43657-EDD7-4BE4-AA79-B55C799C610E}" type="presOf" srcId="{B1D36812-E3E4-4B9E-BE42-E4492E651103}" destId="{9B50231D-4184-4010-AB08-38C3D07AC4E2}" srcOrd="0" destOrd="0" presId="urn:microsoft.com/office/officeart/2005/8/layout/process4"/>
    <dgm:cxn modelId="{9196A43B-DC75-466A-8E40-D50D9BA1F90F}" type="presOf" srcId="{61174257-F043-4663-8C9B-A40C60A01F11}" destId="{8663F878-F9F9-4384-97E0-2D7AF95A1300}" srcOrd="1" destOrd="0" presId="urn:microsoft.com/office/officeart/2005/8/layout/process4"/>
    <dgm:cxn modelId="{BE6BCCA4-D462-4340-B0DE-C1D483E862FA}" type="presOf" srcId="{E48F35D3-A375-4AED-8802-80141BAE2B8D}" destId="{087489A4-00C3-4D2D-9954-D09C9398BFF8}" srcOrd="0" destOrd="0" presId="urn:microsoft.com/office/officeart/2005/8/layout/process4"/>
    <dgm:cxn modelId="{34BC32F0-0A6D-4600-B839-D924259F4C91}" type="presOf" srcId="{ECD5BF22-A456-48DA-8E26-39047A838F86}" destId="{7C790ABF-8904-46B0-814F-4E31C46C0E3D}" srcOrd="0" destOrd="0" presId="urn:microsoft.com/office/officeart/2005/8/layout/process4"/>
    <dgm:cxn modelId="{0F49A19A-AA72-4076-AD14-73C721499F7F}" type="presOf" srcId="{3757676A-EF59-4F6D-998B-05519D9AFD6E}" destId="{1541762A-7899-419D-9887-964BEC5DAA52}" srcOrd="1" destOrd="0" presId="urn:microsoft.com/office/officeart/2005/8/layout/process4"/>
    <dgm:cxn modelId="{E48B41D1-78CC-4453-98B4-629D6255782D}" type="presOf" srcId="{61174257-F043-4663-8C9B-A40C60A01F11}" destId="{DF7829AC-76FA-44DC-B9CD-0D492EB9BE9C}" srcOrd="0" destOrd="0" presId="urn:microsoft.com/office/officeart/2005/8/layout/process4"/>
    <dgm:cxn modelId="{0840B602-EEEA-4462-BAA1-42B20C1D2042}" type="presParOf" srcId="{087489A4-00C3-4D2D-9954-D09C9398BFF8}" destId="{C9ABF2E3-A193-4662-9D54-E835E204F646}" srcOrd="0" destOrd="0" presId="urn:microsoft.com/office/officeart/2005/8/layout/process4"/>
    <dgm:cxn modelId="{4A7AA016-3CD9-425F-9C5A-DD10DDD3ABCC}" type="presParOf" srcId="{C9ABF2E3-A193-4662-9D54-E835E204F646}" destId="{F9A65FD6-1AE1-44C2-99BC-6399928C9258}" srcOrd="0" destOrd="0" presId="urn:microsoft.com/office/officeart/2005/8/layout/process4"/>
    <dgm:cxn modelId="{00AFA500-26D8-4551-9310-A158F0F42631}" type="presParOf" srcId="{C9ABF2E3-A193-4662-9D54-E835E204F646}" destId="{1541762A-7899-419D-9887-964BEC5DAA52}" srcOrd="1" destOrd="0" presId="urn:microsoft.com/office/officeart/2005/8/layout/process4"/>
    <dgm:cxn modelId="{FA2B436C-3C64-4BB6-B301-57836BDDFF82}" type="presParOf" srcId="{C9ABF2E3-A193-4662-9D54-E835E204F646}" destId="{394BB3FD-9324-4A22-8C6A-EBA49BA9951E}" srcOrd="2" destOrd="0" presId="urn:microsoft.com/office/officeart/2005/8/layout/process4"/>
    <dgm:cxn modelId="{499F74C8-98B6-4003-BE00-B38B2A88B982}" type="presParOf" srcId="{394BB3FD-9324-4A22-8C6A-EBA49BA9951E}" destId="{9B50231D-4184-4010-AB08-38C3D07AC4E2}" srcOrd="0" destOrd="0" presId="urn:microsoft.com/office/officeart/2005/8/layout/process4"/>
    <dgm:cxn modelId="{E8126517-A289-4FF4-BA4C-2A8435DDFDF2}" type="presParOf" srcId="{087489A4-00C3-4D2D-9954-D09C9398BFF8}" destId="{B600CC7A-AA0A-45FB-AFDE-0EC39B1C1C05}" srcOrd="1" destOrd="0" presId="urn:microsoft.com/office/officeart/2005/8/layout/process4"/>
    <dgm:cxn modelId="{42759108-DFBD-4C81-98D7-8B1218A847BB}" type="presParOf" srcId="{087489A4-00C3-4D2D-9954-D09C9398BFF8}" destId="{6B66DF4E-E7EF-4E16-99F1-89DB7DD3A84E}" srcOrd="2" destOrd="0" presId="urn:microsoft.com/office/officeart/2005/8/layout/process4"/>
    <dgm:cxn modelId="{CF7A73AE-4129-4574-8906-7D67BEFD2C49}" type="presParOf" srcId="{6B66DF4E-E7EF-4E16-99F1-89DB7DD3A84E}" destId="{7C790ABF-8904-46B0-814F-4E31C46C0E3D}" srcOrd="0" destOrd="0" presId="urn:microsoft.com/office/officeart/2005/8/layout/process4"/>
    <dgm:cxn modelId="{34AAC2F1-8B62-4C58-ABD6-8068D7AE6D0D}" type="presParOf" srcId="{6B66DF4E-E7EF-4E16-99F1-89DB7DD3A84E}" destId="{8F9B5B35-E2F2-49D8-A0DF-8ADF02D87F33}" srcOrd="1" destOrd="0" presId="urn:microsoft.com/office/officeart/2005/8/layout/process4"/>
    <dgm:cxn modelId="{4DBFD9DB-7061-473A-BDA7-D5BF65414E6B}" type="presParOf" srcId="{6B66DF4E-E7EF-4E16-99F1-89DB7DD3A84E}" destId="{B8B72099-B2B5-4E78-A639-B8EDDC37113D}" srcOrd="2" destOrd="0" presId="urn:microsoft.com/office/officeart/2005/8/layout/process4"/>
    <dgm:cxn modelId="{6F3E1E8F-5170-4A86-9E58-BA454D2D7429}" type="presParOf" srcId="{B8B72099-B2B5-4E78-A639-B8EDDC37113D}" destId="{5A50BB70-2100-49EE-8B94-DDF0BFF335D2}" srcOrd="0" destOrd="0" presId="urn:microsoft.com/office/officeart/2005/8/layout/process4"/>
    <dgm:cxn modelId="{A350969B-41C4-4015-83B6-EEDAC127811E}" type="presParOf" srcId="{087489A4-00C3-4D2D-9954-D09C9398BFF8}" destId="{66856A66-8F49-45B7-83A8-1FF924E519EE}" srcOrd="3" destOrd="0" presId="urn:microsoft.com/office/officeart/2005/8/layout/process4"/>
    <dgm:cxn modelId="{1E0B3CA7-85E2-456A-A424-D6805BE90820}" type="presParOf" srcId="{087489A4-00C3-4D2D-9954-D09C9398BFF8}" destId="{6936C9AB-C681-41B9-AE61-396633A294A8}" srcOrd="4" destOrd="0" presId="urn:microsoft.com/office/officeart/2005/8/layout/process4"/>
    <dgm:cxn modelId="{1EBD147C-2901-4394-89D9-B4F12FA723AE}" type="presParOf" srcId="{6936C9AB-C681-41B9-AE61-396633A294A8}" destId="{DF7829AC-76FA-44DC-B9CD-0D492EB9BE9C}" srcOrd="0" destOrd="0" presId="urn:microsoft.com/office/officeart/2005/8/layout/process4"/>
    <dgm:cxn modelId="{13A9C792-C215-4B09-81CF-23D4EAB17C5F}" type="presParOf" srcId="{6936C9AB-C681-41B9-AE61-396633A294A8}" destId="{8663F878-F9F9-4384-97E0-2D7AF95A1300}" srcOrd="1" destOrd="0" presId="urn:microsoft.com/office/officeart/2005/8/layout/process4"/>
    <dgm:cxn modelId="{31972BD4-88FF-4B72-B4EF-643A7B438D77}" type="presParOf" srcId="{6936C9AB-C681-41B9-AE61-396633A294A8}" destId="{F23DA903-3B27-48A8-B562-D1094037D84D}" srcOrd="2" destOrd="0" presId="urn:microsoft.com/office/officeart/2005/8/layout/process4"/>
    <dgm:cxn modelId="{92D908B5-E3D1-4A6E-8609-3F0FB11B7753}" type="presParOf" srcId="{F23DA903-3B27-48A8-B562-D1094037D84D}" destId="{BFA5A423-B73D-44CA-9A06-2F4AE9017AE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42DBA8-95FC-4F3F-BD51-74D08FE90F1B}" type="doc">
      <dgm:prSet loTypeId="urn:microsoft.com/office/officeart/2005/8/layout/radial6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DA190F-1E5D-46F4-B1AC-64E0FCFE4506}">
      <dgm:prSet phldrT="[Текст]" custT="1"/>
      <dgm:spPr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16200000" scaled="0"/>
        </a:gradFill>
      </dgm:spPr>
      <dgm:t>
        <a:bodyPr/>
        <a:lstStyle/>
        <a:p>
          <a:r>
            <a:rPr lang="ru-RU" sz="2400" b="1" u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Роль учителя при выполнении проектов </a:t>
          </a:r>
          <a:endParaRPr lang="ru-RU" sz="2400" u="none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43B121B-7507-4562-869E-BE187DDB9787}" type="parTrans" cxnId="{141ADF45-8133-4A4E-AD6A-37E8E9EE3FBA}">
      <dgm:prSet/>
      <dgm:spPr/>
      <dgm:t>
        <a:bodyPr/>
        <a:lstStyle/>
        <a:p>
          <a:endParaRPr lang="ru-RU"/>
        </a:p>
      </dgm:t>
    </dgm:pt>
    <dgm:pt modelId="{E69BFDF2-E8DC-4B9B-8E89-D2FE5AED772D}" type="sibTrans" cxnId="{141ADF45-8133-4A4E-AD6A-37E8E9EE3FBA}">
      <dgm:prSet/>
      <dgm:spPr/>
      <dgm:t>
        <a:bodyPr/>
        <a:lstStyle/>
        <a:p>
          <a:endParaRPr lang="ru-RU"/>
        </a:p>
      </dgm:t>
    </dgm:pt>
    <dgm:pt modelId="{A0F15571-3EB6-465B-A0A0-A06F5C964C06}">
      <dgm:prSet phldrT="[Текст]" custT="1"/>
      <dgm:sp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</dgm:spPr>
      <dgm:t>
        <a:bodyPr/>
        <a:lstStyle/>
        <a:p>
          <a:r>
            <a: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консультирует;</a:t>
          </a:r>
          <a:endParaRPr lang="ru-RU" sz="2400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7988639-145D-41D5-9634-F7FFD4294A7B}" type="parTrans" cxnId="{3F3C93F7-A0D7-44FA-879A-FCE50019F095}">
      <dgm:prSet/>
      <dgm:spPr/>
      <dgm:t>
        <a:bodyPr/>
        <a:lstStyle/>
        <a:p>
          <a:endParaRPr lang="ru-RU"/>
        </a:p>
      </dgm:t>
    </dgm:pt>
    <dgm:pt modelId="{C85F1E26-60B4-4321-9F9F-B5F91BEB07AC}" type="sibTrans" cxnId="{3F3C93F7-A0D7-44FA-879A-FCE50019F095}">
      <dgm:prSet/>
      <dgm:spPr/>
      <dgm:t>
        <a:bodyPr/>
        <a:lstStyle/>
        <a:p>
          <a:endParaRPr lang="ru-RU"/>
        </a:p>
      </dgm:t>
    </dgm:pt>
    <dgm:pt modelId="{5F4BA1DB-5329-4E0F-B4A2-8D2B48CAF84E}">
      <dgm:prSet phldrT="[Текст]" custT="1"/>
      <dgm:sp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</dgm:spPr>
      <dgm:t>
        <a:bodyPr/>
        <a:lstStyle/>
        <a:p>
          <a:r>
            <a: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помогает;</a:t>
          </a:r>
          <a:endParaRPr lang="ru-RU" sz="2400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1ECFE6E-470A-4642-A606-D2F7187F79CB}" type="parTrans" cxnId="{9D6BC69E-70A3-4094-A022-964EA8A3516C}">
      <dgm:prSet/>
      <dgm:spPr/>
      <dgm:t>
        <a:bodyPr/>
        <a:lstStyle/>
        <a:p>
          <a:endParaRPr lang="ru-RU"/>
        </a:p>
      </dgm:t>
    </dgm:pt>
    <dgm:pt modelId="{84978CD7-0F40-4966-822C-9B231DE376F8}" type="sibTrans" cxnId="{9D6BC69E-70A3-4094-A022-964EA8A3516C}">
      <dgm:prSet/>
      <dgm:spPr/>
      <dgm:t>
        <a:bodyPr/>
        <a:lstStyle/>
        <a:p>
          <a:endParaRPr lang="ru-RU"/>
        </a:p>
      </dgm:t>
    </dgm:pt>
    <dgm:pt modelId="{8AFF1F51-CAC1-42DE-BB07-82373A17F184}">
      <dgm:prSet phldrT="[Текст]" custT="1"/>
      <dgm:sp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</dgm:spPr>
      <dgm:t>
        <a:bodyPr/>
        <a:lstStyle/>
        <a:p>
          <a:r>
            <a:rPr lang="ru-RU" sz="2400" b="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наблюдает.</a:t>
          </a:r>
          <a:endParaRPr lang="ru-RU" sz="2400" b="0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D73B0C7-917C-4D26-BD44-CF5B49F26C7D}" type="parTrans" cxnId="{871EEBCC-DF77-44E4-AE4D-26A72156EB20}">
      <dgm:prSet/>
      <dgm:spPr/>
      <dgm:t>
        <a:bodyPr/>
        <a:lstStyle/>
        <a:p>
          <a:endParaRPr lang="ru-RU"/>
        </a:p>
      </dgm:t>
    </dgm:pt>
    <dgm:pt modelId="{67F3EB62-1BC9-4A02-B846-45BAE05C6D47}" type="sibTrans" cxnId="{871EEBCC-DF77-44E4-AE4D-26A72156EB20}">
      <dgm:prSet/>
      <dgm:spPr/>
      <dgm:t>
        <a:bodyPr/>
        <a:lstStyle/>
        <a:p>
          <a:endParaRPr lang="ru-RU"/>
        </a:p>
      </dgm:t>
    </dgm:pt>
    <dgm:pt modelId="{008CDABF-A82A-40D0-BCE3-EAFCE069BF72}">
      <dgm:prSet phldrT="[Текст]" custT="1"/>
      <dgm:sp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</dgm:spPr>
      <dgm:t>
        <a:bodyPr/>
        <a:lstStyle/>
        <a:p>
          <a:r>
            <a: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мотивирует;</a:t>
          </a:r>
          <a:endParaRPr lang="ru-RU" sz="2400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D190B1B-FB02-4299-9550-3FEDBB831FD5}" type="parTrans" cxnId="{21C1627E-45FE-449A-AFFD-4F909BB87D74}">
      <dgm:prSet/>
      <dgm:spPr/>
      <dgm:t>
        <a:bodyPr/>
        <a:lstStyle/>
        <a:p>
          <a:endParaRPr lang="ru-RU"/>
        </a:p>
      </dgm:t>
    </dgm:pt>
    <dgm:pt modelId="{6F3FC929-AA4D-4213-980C-122B5D6B3E68}" type="sibTrans" cxnId="{21C1627E-45FE-449A-AFFD-4F909BB87D74}">
      <dgm:prSet/>
      <dgm:spPr/>
      <dgm:t>
        <a:bodyPr/>
        <a:lstStyle/>
        <a:p>
          <a:endParaRPr lang="ru-RU"/>
        </a:p>
      </dgm:t>
    </dgm:pt>
    <dgm:pt modelId="{353B1FC6-E670-4E48-AC6E-99572C44E5B5}" type="pres">
      <dgm:prSet presAssocID="{F942DBA8-95FC-4F3F-BD51-74D08FE90F1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4893350-22AD-47DC-BC8D-DC7FD0DC7DA0}" type="pres">
      <dgm:prSet presAssocID="{5FDA190F-1E5D-46F4-B1AC-64E0FCFE4506}" presName="centerShape" presStyleLbl="node0" presStyleIdx="0" presStyleCnt="1" custScaleX="151959"/>
      <dgm:spPr/>
      <dgm:t>
        <a:bodyPr/>
        <a:lstStyle/>
        <a:p>
          <a:endParaRPr lang="ru-RU"/>
        </a:p>
      </dgm:t>
    </dgm:pt>
    <dgm:pt modelId="{7FCDA102-CA89-4945-B528-2FCBBF0BC462}" type="pres">
      <dgm:prSet presAssocID="{A0F15571-3EB6-465B-A0A0-A06F5C964C06}" presName="node" presStyleLbl="node1" presStyleIdx="0" presStyleCnt="4" custScaleX="201812" custScaleY="75487" custRadScaleRad="108767" custRadScaleInc="-13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835858-9D65-4972-8009-0DEF73E3F46A}" type="pres">
      <dgm:prSet presAssocID="{A0F15571-3EB6-465B-A0A0-A06F5C964C06}" presName="dummy" presStyleCnt="0"/>
      <dgm:spPr/>
    </dgm:pt>
    <dgm:pt modelId="{559A64A3-1268-4FAB-B4C9-B0496B31AD05}" type="pres">
      <dgm:prSet presAssocID="{C85F1E26-60B4-4321-9F9F-B5F91BEB07AC}" presName="sibTrans" presStyleLbl="sibTrans2D1" presStyleIdx="0" presStyleCnt="4" custLinFactNeighborX="13834" custLinFactNeighborY="1834"/>
      <dgm:spPr/>
      <dgm:t>
        <a:bodyPr/>
        <a:lstStyle/>
        <a:p>
          <a:endParaRPr lang="ru-RU"/>
        </a:p>
      </dgm:t>
    </dgm:pt>
    <dgm:pt modelId="{3740FAA9-E188-4A61-BC33-150318D4369E}" type="pres">
      <dgm:prSet presAssocID="{5F4BA1DB-5329-4E0F-B4A2-8D2B48CAF84E}" presName="node" presStyleLbl="node1" presStyleIdx="1" presStyleCnt="4" custScaleX="157197" custScaleY="73747" custRadScaleRad="132577" custRadScaleInc="16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E6673A-BF37-4642-AF5A-E5C6A7E64945}" type="pres">
      <dgm:prSet presAssocID="{5F4BA1DB-5329-4E0F-B4A2-8D2B48CAF84E}" presName="dummy" presStyleCnt="0"/>
      <dgm:spPr/>
    </dgm:pt>
    <dgm:pt modelId="{3C342B9D-16B1-4A9C-9CEB-701CFF1D329B}" type="pres">
      <dgm:prSet presAssocID="{84978CD7-0F40-4966-822C-9B231DE376F8}" presName="sibTrans" presStyleLbl="sibTrans2D1" presStyleIdx="1" presStyleCnt="4" custScaleX="129260"/>
      <dgm:spPr/>
      <dgm:t>
        <a:bodyPr/>
        <a:lstStyle/>
        <a:p>
          <a:endParaRPr lang="ru-RU"/>
        </a:p>
      </dgm:t>
    </dgm:pt>
    <dgm:pt modelId="{C9E3EE8C-1DD1-4DF7-A11E-2FC20222F0AA}" type="pres">
      <dgm:prSet presAssocID="{8AFF1F51-CAC1-42DE-BB07-82373A17F184}" presName="node" presStyleLbl="node1" presStyleIdx="2" presStyleCnt="4" custScaleX="190761" custScaleY="72003" custRadScaleRad="98397" custRadScaleInc="29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2E1096-B7F2-4CA2-A8B3-A894F1B3971C}" type="pres">
      <dgm:prSet presAssocID="{8AFF1F51-CAC1-42DE-BB07-82373A17F184}" presName="dummy" presStyleCnt="0"/>
      <dgm:spPr/>
    </dgm:pt>
    <dgm:pt modelId="{C1C870BA-188C-47D0-B629-FFF4F97ACBF3}" type="pres">
      <dgm:prSet presAssocID="{67F3EB62-1BC9-4A02-B846-45BAE05C6D47}" presName="sibTrans" presStyleLbl="sibTrans2D1" presStyleIdx="2" presStyleCnt="4" custLinFactNeighborX="-10500" custLinFactNeighborY="3445"/>
      <dgm:spPr/>
      <dgm:t>
        <a:bodyPr/>
        <a:lstStyle/>
        <a:p>
          <a:endParaRPr lang="ru-RU"/>
        </a:p>
      </dgm:t>
    </dgm:pt>
    <dgm:pt modelId="{BC456625-A382-45B4-A80F-CA3D958837B6}" type="pres">
      <dgm:prSet presAssocID="{008CDABF-A82A-40D0-BCE3-EAFCE069BF72}" presName="node" presStyleLbl="node1" presStyleIdx="3" presStyleCnt="4" custScaleX="161749" custScaleY="75489" custRadScaleRad="132675" custRadScaleInc="75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F4E1C3-ACB9-41E7-B199-B5E4ADDAF6C3}" type="pres">
      <dgm:prSet presAssocID="{008CDABF-A82A-40D0-BCE3-EAFCE069BF72}" presName="dummy" presStyleCnt="0"/>
      <dgm:spPr/>
    </dgm:pt>
    <dgm:pt modelId="{DE19AE64-FAA9-4B9C-B72C-0894620054EF}" type="pres">
      <dgm:prSet presAssocID="{6F3FC929-AA4D-4213-980C-122B5D6B3E68}" presName="sibTrans" presStyleLbl="sibTrans2D1" presStyleIdx="3" presStyleCnt="4" custLinFactNeighborX="-10757" custLinFactNeighborY="1797"/>
      <dgm:spPr/>
      <dgm:t>
        <a:bodyPr/>
        <a:lstStyle/>
        <a:p>
          <a:endParaRPr lang="ru-RU"/>
        </a:p>
      </dgm:t>
    </dgm:pt>
  </dgm:ptLst>
  <dgm:cxnLst>
    <dgm:cxn modelId="{AC502079-A8DD-4853-A778-BB025BD46EA0}" type="presOf" srcId="{5F4BA1DB-5329-4E0F-B4A2-8D2B48CAF84E}" destId="{3740FAA9-E188-4A61-BC33-150318D4369E}" srcOrd="0" destOrd="0" presId="urn:microsoft.com/office/officeart/2005/8/layout/radial6"/>
    <dgm:cxn modelId="{A32E96E6-0759-4AC3-BC75-CF5E424E5AE0}" type="presOf" srcId="{6F3FC929-AA4D-4213-980C-122B5D6B3E68}" destId="{DE19AE64-FAA9-4B9C-B72C-0894620054EF}" srcOrd="0" destOrd="0" presId="urn:microsoft.com/office/officeart/2005/8/layout/radial6"/>
    <dgm:cxn modelId="{F73B5AF1-F852-40C2-ADFC-3AB1058BEE54}" type="presOf" srcId="{008CDABF-A82A-40D0-BCE3-EAFCE069BF72}" destId="{BC456625-A382-45B4-A80F-CA3D958837B6}" srcOrd="0" destOrd="0" presId="urn:microsoft.com/office/officeart/2005/8/layout/radial6"/>
    <dgm:cxn modelId="{C986C47D-FC12-43AF-9DFB-E5B5447205A3}" type="presOf" srcId="{C85F1E26-60B4-4321-9F9F-B5F91BEB07AC}" destId="{559A64A3-1268-4FAB-B4C9-B0496B31AD05}" srcOrd="0" destOrd="0" presId="urn:microsoft.com/office/officeart/2005/8/layout/radial6"/>
    <dgm:cxn modelId="{871EEBCC-DF77-44E4-AE4D-26A72156EB20}" srcId="{5FDA190F-1E5D-46F4-B1AC-64E0FCFE4506}" destId="{8AFF1F51-CAC1-42DE-BB07-82373A17F184}" srcOrd="2" destOrd="0" parTransId="{0D73B0C7-917C-4D26-BD44-CF5B49F26C7D}" sibTransId="{67F3EB62-1BC9-4A02-B846-45BAE05C6D47}"/>
    <dgm:cxn modelId="{141ADF45-8133-4A4E-AD6A-37E8E9EE3FBA}" srcId="{F942DBA8-95FC-4F3F-BD51-74D08FE90F1B}" destId="{5FDA190F-1E5D-46F4-B1AC-64E0FCFE4506}" srcOrd="0" destOrd="0" parTransId="{F43B121B-7507-4562-869E-BE187DDB9787}" sibTransId="{E69BFDF2-E8DC-4B9B-8E89-D2FE5AED772D}"/>
    <dgm:cxn modelId="{4A2140B2-47E1-4455-87FB-721632392192}" type="presOf" srcId="{5FDA190F-1E5D-46F4-B1AC-64E0FCFE4506}" destId="{24893350-22AD-47DC-BC8D-DC7FD0DC7DA0}" srcOrd="0" destOrd="0" presId="urn:microsoft.com/office/officeart/2005/8/layout/radial6"/>
    <dgm:cxn modelId="{9D6BC69E-70A3-4094-A022-964EA8A3516C}" srcId="{5FDA190F-1E5D-46F4-B1AC-64E0FCFE4506}" destId="{5F4BA1DB-5329-4E0F-B4A2-8D2B48CAF84E}" srcOrd="1" destOrd="0" parTransId="{21ECFE6E-470A-4642-A606-D2F7187F79CB}" sibTransId="{84978CD7-0F40-4966-822C-9B231DE376F8}"/>
    <dgm:cxn modelId="{9547FE34-19D2-45F5-978B-0FCC5DEE014F}" type="presOf" srcId="{8AFF1F51-CAC1-42DE-BB07-82373A17F184}" destId="{C9E3EE8C-1DD1-4DF7-A11E-2FC20222F0AA}" srcOrd="0" destOrd="0" presId="urn:microsoft.com/office/officeart/2005/8/layout/radial6"/>
    <dgm:cxn modelId="{27155A58-1532-445D-9C97-4754E88BE90C}" type="presOf" srcId="{F942DBA8-95FC-4F3F-BD51-74D08FE90F1B}" destId="{353B1FC6-E670-4E48-AC6E-99572C44E5B5}" srcOrd="0" destOrd="0" presId="urn:microsoft.com/office/officeart/2005/8/layout/radial6"/>
    <dgm:cxn modelId="{E71ED8E5-3E3C-44FE-BEAF-B63BA94E8652}" type="presOf" srcId="{84978CD7-0F40-4966-822C-9B231DE376F8}" destId="{3C342B9D-16B1-4A9C-9CEB-701CFF1D329B}" srcOrd="0" destOrd="0" presId="urn:microsoft.com/office/officeart/2005/8/layout/radial6"/>
    <dgm:cxn modelId="{21C1627E-45FE-449A-AFFD-4F909BB87D74}" srcId="{5FDA190F-1E5D-46F4-B1AC-64E0FCFE4506}" destId="{008CDABF-A82A-40D0-BCE3-EAFCE069BF72}" srcOrd="3" destOrd="0" parTransId="{3D190B1B-FB02-4299-9550-3FEDBB831FD5}" sibTransId="{6F3FC929-AA4D-4213-980C-122B5D6B3E68}"/>
    <dgm:cxn modelId="{D92EEBB6-E61F-44FA-B2A6-78397FA26040}" type="presOf" srcId="{A0F15571-3EB6-465B-A0A0-A06F5C964C06}" destId="{7FCDA102-CA89-4945-B528-2FCBBF0BC462}" srcOrd="0" destOrd="0" presId="urn:microsoft.com/office/officeart/2005/8/layout/radial6"/>
    <dgm:cxn modelId="{4FD1C73F-0F78-4614-95EE-9922FA10F6E3}" type="presOf" srcId="{67F3EB62-1BC9-4A02-B846-45BAE05C6D47}" destId="{C1C870BA-188C-47D0-B629-FFF4F97ACBF3}" srcOrd="0" destOrd="0" presId="urn:microsoft.com/office/officeart/2005/8/layout/radial6"/>
    <dgm:cxn modelId="{3F3C93F7-A0D7-44FA-879A-FCE50019F095}" srcId="{5FDA190F-1E5D-46F4-B1AC-64E0FCFE4506}" destId="{A0F15571-3EB6-465B-A0A0-A06F5C964C06}" srcOrd="0" destOrd="0" parTransId="{E7988639-145D-41D5-9634-F7FFD4294A7B}" sibTransId="{C85F1E26-60B4-4321-9F9F-B5F91BEB07AC}"/>
    <dgm:cxn modelId="{2D704A7D-E17A-4FA1-8A8C-F4B0FD98BB59}" type="presParOf" srcId="{353B1FC6-E670-4E48-AC6E-99572C44E5B5}" destId="{24893350-22AD-47DC-BC8D-DC7FD0DC7DA0}" srcOrd="0" destOrd="0" presId="urn:microsoft.com/office/officeart/2005/8/layout/radial6"/>
    <dgm:cxn modelId="{A1DB5229-9608-461F-8703-AF91B38C83FA}" type="presParOf" srcId="{353B1FC6-E670-4E48-AC6E-99572C44E5B5}" destId="{7FCDA102-CA89-4945-B528-2FCBBF0BC462}" srcOrd="1" destOrd="0" presId="urn:microsoft.com/office/officeart/2005/8/layout/radial6"/>
    <dgm:cxn modelId="{E6800061-9B61-4518-94EC-331014BF3621}" type="presParOf" srcId="{353B1FC6-E670-4E48-AC6E-99572C44E5B5}" destId="{55835858-9D65-4972-8009-0DEF73E3F46A}" srcOrd="2" destOrd="0" presId="urn:microsoft.com/office/officeart/2005/8/layout/radial6"/>
    <dgm:cxn modelId="{DC5F813E-1EE5-4644-BD24-AF62404948FA}" type="presParOf" srcId="{353B1FC6-E670-4E48-AC6E-99572C44E5B5}" destId="{559A64A3-1268-4FAB-B4C9-B0496B31AD05}" srcOrd="3" destOrd="0" presId="urn:microsoft.com/office/officeart/2005/8/layout/radial6"/>
    <dgm:cxn modelId="{E6649020-66C0-42DD-85E5-A8998BD77755}" type="presParOf" srcId="{353B1FC6-E670-4E48-AC6E-99572C44E5B5}" destId="{3740FAA9-E188-4A61-BC33-150318D4369E}" srcOrd="4" destOrd="0" presId="urn:microsoft.com/office/officeart/2005/8/layout/radial6"/>
    <dgm:cxn modelId="{8812D71E-36EC-4177-996B-FB69573AF7C2}" type="presParOf" srcId="{353B1FC6-E670-4E48-AC6E-99572C44E5B5}" destId="{18E6673A-BF37-4642-AF5A-E5C6A7E64945}" srcOrd="5" destOrd="0" presId="urn:microsoft.com/office/officeart/2005/8/layout/radial6"/>
    <dgm:cxn modelId="{DE7298E7-1641-4B70-A792-11CCF37DDFA6}" type="presParOf" srcId="{353B1FC6-E670-4E48-AC6E-99572C44E5B5}" destId="{3C342B9D-16B1-4A9C-9CEB-701CFF1D329B}" srcOrd="6" destOrd="0" presId="urn:microsoft.com/office/officeart/2005/8/layout/radial6"/>
    <dgm:cxn modelId="{3B42E396-A724-4D84-B36C-506EA61074BA}" type="presParOf" srcId="{353B1FC6-E670-4E48-AC6E-99572C44E5B5}" destId="{C9E3EE8C-1DD1-4DF7-A11E-2FC20222F0AA}" srcOrd="7" destOrd="0" presId="urn:microsoft.com/office/officeart/2005/8/layout/radial6"/>
    <dgm:cxn modelId="{0495171B-CA57-45D9-B57E-5C51117B58AD}" type="presParOf" srcId="{353B1FC6-E670-4E48-AC6E-99572C44E5B5}" destId="{B42E1096-B7F2-4CA2-A8B3-A894F1B3971C}" srcOrd="8" destOrd="0" presId="urn:microsoft.com/office/officeart/2005/8/layout/radial6"/>
    <dgm:cxn modelId="{C79DD980-DCD3-4F24-A254-5EC29368C5F3}" type="presParOf" srcId="{353B1FC6-E670-4E48-AC6E-99572C44E5B5}" destId="{C1C870BA-188C-47D0-B629-FFF4F97ACBF3}" srcOrd="9" destOrd="0" presId="urn:microsoft.com/office/officeart/2005/8/layout/radial6"/>
    <dgm:cxn modelId="{F92FC87E-B785-4C69-9FD2-9860B3E32620}" type="presParOf" srcId="{353B1FC6-E670-4E48-AC6E-99572C44E5B5}" destId="{BC456625-A382-45B4-A80F-CA3D958837B6}" srcOrd="10" destOrd="0" presId="urn:microsoft.com/office/officeart/2005/8/layout/radial6"/>
    <dgm:cxn modelId="{ED87B058-F04C-4B55-9FD4-81F6823323E3}" type="presParOf" srcId="{353B1FC6-E670-4E48-AC6E-99572C44E5B5}" destId="{D8F4E1C3-ACB9-41E7-B199-B5E4ADDAF6C3}" srcOrd="11" destOrd="0" presId="urn:microsoft.com/office/officeart/2005/8/layout/radial6"/>
    <dgm:cxn modelId="{308C6FB0-0C92-48EF-AFAA-0A3D345BB81C}" type="presParOf" srcId="{353B1FC6-E670-4E48-AC6E-99572C44E5B5}" destId="{DE19AE64-FAA9-4B9C-B72C-0894620054EF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232B401-F310-4857-813D-45BF2A9490E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628AF7E-77B8-410C-A19A-8A75BF0D9477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а) абсолютная доступность при любой</a:t>
          </a:r>
          <a:r>
            <a:rPr lang="en-US" sz="200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</a:t>
          </a:r>
          <a:r>
            <a:rPr lang="ru-RU" sz="200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физической подготовленности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 </a:t>
          </a:r>
          <a:endParaRPr lang="ru-RU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ECC0A09-6FB1-4455-9676-C9D144256F72}" type="parTrans" cxnId="{4FDCB176-02D9-4A3E-8BAF-3F8EE0312B2C}">
      <dgm:prSet/>
      <dgm:spPr/>
      <dgm:t>
        <a:bodyPr/>
        <a:lstStyle/>
        <a:p>
          <a:endParaRPr lang="ru-RU"/>
        </a:p>
      </dgm:t>
    </dgm:pt>
    <dgm:pt modelId="{16CE22B4-F423-418C-BF92-173C3A431123}" type="sibTrans" cxnId="{4FDCB176-02D9-4A3E-8BAF-3F8EE0312B2C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22DD9AF2-3BF9-4EAE-9359-FE4C9232984F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б) заинтересованность учащихся в изучении   техники приемов игры волейбол и баскетбол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 </a:t>
          </a:r>
          <a:endParaRPr lang="ru-RU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5D0256D-8680-4F63-AA97-3F29706F845E}" type="parTrans" cxnId="{86F8275A-F7DB-4FE0-9613-DF9D36219110}">
      <dgm:prSet/>
      <dgm:spPr/>
      <dgm:t>
        <a:bodyPr/>
        <a:lstStyle/>
        <a:p>
          <a:endParaRPr lang="ru-RU"/>
        </a:p>
      </dgm:t>
    </dgm:pt>
    <dgm:pt modelId="{86A7D480-1596-4FF0-AAC6-4BF93F257461}" type="sibTrans" cxnId="{86F8275A-F7DB-4FE0-9613-DF9D36219110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F9C84AE6-C499-4AAE-879E-8D679598D0E8}">
      <dgm:prSet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в) применение этих знаний и умение в жизни </a:t>
          </a:r>
          <a:endParaRPr lang="en-US" sz="2000" b="1" dirty="0" smtClean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  <a:p>
          <a:pPr algn="l"/>
          <a:r>
            <a:rPr lang="ru-RU" sz="200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             (на</a:t>
          </a:r>
          <a:r>
            <a:rPr lang="en-US" sz="200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 </a:t>
          </a:r>
          <a:r>
            <a:rPr lang="ru-RU" sz="200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отдыхе, в летних лагерях); </a:t>
          </a:r>
          <a:endParaRPr lang="ru-RU" sz="200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B1BB8E66-C0DE-46B8-897D-2BA90AF4AE35}" type="parTrans" cxnId="{636892E8-B040-478E-967B-D6E9FA315B45}">
      <dgm:prSet/>
      <dgm:spPr/>
      <dgm:t>
        <a:bodyPr/>
        <a:lstStyle/>
        <a:p>
          <a:endParaRPr lang="ru-RU"/>
        </a:p>
      </dgm:t>
    </dgm:pt>
    <dgm:pt modelId="{0FCCA747-143A-4A89-9D56-886DD82D17B8}" type="sibTrans" cxnId="{636892E8-B040-478E-967B-D6E9FA315B45}">
      <dgm:prSet/>
      <dgm:spPr/>
      <dgm:t>
        <a:bodyPr/>
        <a:lstStyle/>
        <a:p>
          <a:endParaRPr lang="ru-RU"/>
        </a:p>
      </dgm:t>
    </dgm:pt>
    <dgm:pt modelId="{A4733B1B-37D4-4031-B9BB-DB6D69F7D24B}" type="pres">
      <dgm:prSet presAssocID="{0232B401-F310-4857-813D-45BF2A9490E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DD2045-6E2C-4DA5-9D79-5498CF6BE129}" type="pres">
      <dgm:prSet presAssocID="{0232B401-F310-4857-813D-45BF2A9490E7}" presName="dummyMaxCanvas" presStyleCnt="0">
        <dgm:presLayoutVars/>
      </dgm:prSet>
      <dgm:spPr/>
    </dgm:pt>
    <dgm:pt modelId="{F993E2D0-6E85-4C72-8988-0B25D19D901D}" type="pres">
      <dgm:prSet presAssocID="{0232B401-F310-4857-813D-45BF2A9490E7}" presName="ThreeNodes_1" presStyleLbl="node1" presStyleIdx="0" presStyleCnt="3" custScaleX="90663" custScaleY="57265" custLinFactNeighborX="5602" custLinFactNeighborY="42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6E71E5-4157-48F1-AF67-BC4574320283}" type="pres">
      <dgm:prSet presAssocID="{0232B401-F310-4857-813D-45BF2A9490E7}" presName="ThreeNodes_2" presStyleLbl="node1" presStyleIdx="1" presStyleCnt="3" custScaleY="59829" custLinFactNeighborX="513" custLinFactNeighborY="-42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36E1FD-75E6-4472-890D-A1B6051C5256}" type="pres">
      <dgm:prSet presAssocID="{0232B401-F310-4857-813D-45BF2A9490E7}" presName="ThreeNodes_3" presStyleLbl="node1" presStyleIdx="2" presStyleCnt="3" custScaleY="57265" custLinFactNeighborX="-3642" custLinFactNeighborY="-153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2BD0C5-F9F0-4EDB-8810-4E2851E7703E}" type="pres">
      <dgm:prSet presAssocID="{0232B401-F310-4857-813D-45BF2A9490E7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6C312F-4754-495E-8540-99358AA169CB}" type="pres">
      <dgm:prSet presAssocID="{0232B401-F310-4857-813D-45BF2A9490E7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8C3EF1-B8E6-41FC-8194-3C4644FBB839}" type="pres">
      <dgm:prSet presAssocID="{0232B401-F310-4857-813D-45BF2A9490E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C8A68A-CFD3-4CD4-8844-C581D709E1E5}" type="pres">
      <dgm:prSet presAssocID="{0232B401-F310-4857-813D-45BF2A9490E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79EA06-3436-4060-88D3-B1B8C0F44256}" type="pres">
      <dgm:prSet presAssocID="{0232B401-F310-4857-813D-45BF2A9490E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DCB176-02D9-4A3E-8BAF-3F8EE0312B2C}" srcId="{0232B401-F310-4857-813D-45BF2A9490E7}" destId="{D628AF7E-77B8-410C-A19A-8A75BF0D9477}" srcOrd="0" destOrd="0" parTransId="{8ECC0A09-6FB1-4455-9676-C9D144256F72}" sibTransId="{16CE22B4-F423-418C-BF92-173C3A431123}"/>
    <dgm:cxn modelId="{636892E8-B040-478E-967B-D6E9FA315B45}" srcId="{0232B401-F310-4857-813D-45BF2A9490E7}" destId="{F9C84AE6-C499-4AAE-879E-8D679598D0E8}" srcOrd="2" destOrd="0" parTransId="{B1BB8E66-C0DE-46B8-897D-2BA90AF4AE35}" sibTransId="{0FCCA747-143A-4A89-9D56-886DD82D17B8}"/>
    <dgm:cxn modelId="{95E5DDE0-8EA5-47F3-9BD3-E6972867D1F0}" type="presOf" srcId="{22DD9AF2-3BF9-4EAE-9359-FE4C9232984F}" destId="{4A6E71E5-4157-48F1-AF67-BC4574320283}" srcOrd="0" destOrd="0" presId="urn:microsoft.com/office/officeart/2005/8/layout/vProcess5"/>
    <dgm:cxn modelId="{47A7F485-8492-4F8F-B1BF-DBC223077D54}" type="presOf" srcId="{F9C84AE6-C499-4AAE-879E-8D679598D0E8}" destId="{A136E1FD-75E6-4472-890D-A1B6051C5256}" srcOrd="0" destOrd="0" presId="urn:microsoft.com/office/officeart/2005/8/layout/vProcess5"/>
    <dgm:cxn modelId="{86F8275A-F7DB-4FE0-9613-DF9D36219110}" srcId="{0232B401-F310-4857-813D-45BF2A9490E7}" destId="{22DD9AF2-3BF9-4EAE-9359-FE4C9232984F}" srcOrd="1" destOrd="0" parTransId="{75D0256D-8680-4F63-AA97-3F29706F845E}" sibTransId="{86A7D480-1596-4FF0-AAC6-4BF93F257461}"/>
    <dgm:cxn modelId="{FFDADE43-BF84-4A27-B097-C2E897E77B46}" type="presOf" srcId="{D628AF7E-77B8-410C-A19A-8A75BF0D9477}" destId="{F993E2D0-6E85-4C72-8988-0B25D19D901D}" srcOrd="0" destOrd="0" presId="urn:microsoft.com/office/officeart/2005/8/layout/vProcess5"/>
    <dgm:cxn modelId="{444C85C6-4415-47C3-B35A-3790D7F346BE}" type="presOf" srcId="{22DD9AF2-3BF9-4EAE-9359-FE4C9232984F}" destId="{68C8A68A-CFD3-4CD4-8844-C581D709E1E5}" srcOrd="1" destOrd="0" presId="urn:microsoft.com/office/officeart/2005/8/layout/vProcess5"/>
    <dgm:cxn modelId="{86A9766D-6E69-45A0-955D-5899741BE3D1}" type="presOf" srcId="{16CE22B4-F423-418C-BF92-173C3A431123}" destId="{562BD0C5-F9F0-4EDB-8810-4E2851E7703E}" srcOrd="0" destOrd="0" presId="urn:microsoft.com/office/officeart/2005/8/layout/vProcess5"/>
    <dgm:cxn modelId="{E51B2188-084E-4FAC-BA9F-6E81DE1283C8}" type="presOf" srcId="{D628AF7E-77B8-410C-A19A-8A75BF0D9477}" destId="{748C3EF1-B8E6-41FC-8194-3C4644FBB839}" srcOrd="1" destOrd="0" presId="urn:microsoft.com/office/officeart/2005/8/layout/vProcess5"/>
    <dgm:cxn modelId="{F331064E-E89C-405D-B2C9-50809A5EDE66}" type="presOf" srcId="{0232B401-F310-4857-813D-45BF2A9490E7}" destId="{A4733B1B-37D4-4031-B9BB-DB6D69F7D24B}" srcOrd="0" destOrd="0" presId="urn:microsoft.com/office/officeart/2005/8/layout/vProcess5"/>
    <dgm:cxn modelId="{E1BBF411-8539-4033-A5E2-0E38202FBD67}" type="presOf" srcId="{F9C84AE6-C499-4AAE-879E-8D679598D0E8}" destId="{DF79EA06-3436-4060-88D3-B1B8C0F44256}" srcOrd="1" destOrd="0" presId="urn:microsoft.com/office/officeart/2005/8/layout/vProcess5"/>
    <dgm:cxn modelId="{D0E92809-D7A2-43A5-B5E5-2632700C1ACD}" type="presOf" srcId="{86A7D480-1596-4FF0-AAC6-4BF93F257461}" destId="{4B6C312F-4754-495E-8540-99358AA169CB}" srcOrd="0" destOrd="0" presId="urn:microsoft.com/office/officeart/2005/8/layout/vProcess5"/>
    <dgm:cxn modelId="{2DBFB692-89B7-4A42-84FB-1D3B79533D95}" type="presParOf" srcId="{A4733B1B-37D4-4031-B9BB-DB6D69F7D24B}" destId="{97DD2045-6E2C-4DA5-9D79-5498CF6BE129}" srcOrd="0" destOrd="0" presId="urn:microsoft.com/office/officeart/2005/8/layout/vProcess5"/>
    <dgm:cxn modelId="{09CCEC59-C8A3-470F-A294-60FEA70E6088}" type="presParOf" srcId="{A4733B1B-37D4-4031-B9BB-DB6D69F7D24B}" destId="{F993E2D0-6E85-4C72-8988-0B25D19D901D}" srcOrd="1" destOrd="0" presId="urn:microsoft.com/office/officeart/2005/8/layout/vProcess5"/>
    <dgm:cxn modelId="{B71C555D-3AEE-42BB-AC6B-9592339D9128}" type="presParOf" srcId="{A4733B1B-37D4-4031-B9BB-DB6D69F7D24B}" destId="{4A6E71E5-4157-48F1-AF67-BC4574320283}" srcOrd="2" destOrd="0" presId="urn:microsoft.com/office/officeart/2005/8/layout/vProcess5"/>
    <dgm:cxn modelId="{496F91A1-83BD-47D6-9F3D-CB7FF54C8608}" type="presParOf" srcId="{A4733B1B-37D4-4031-B9BB-DB6D69F7D24B}" destId="{A136E1FD-75E6-4472-890D-A1B6051C5256}" srcOrd="3" destOrd="0" presId="urn:microsoft.com/office/officeart/2005/8/layout/vProcess5"/>
    <dgm:cxn modelId="{60BEA1D2-C6F7-4910-BBC1-CD04A4BDCAA2}" type="presParOf" srcId="{A4733B1B-37D4-4031-B9BB-DB6D69F7D24B}" destId="{562BD0C5-F9F0-4EDB-8810-4E2851E7703E}" srcOrd="4" destOrd="0" presId="urn:microsoft.com/office/officeart/2005/8/layout/vProcess5"/>
    <dgm:cxn modelId="{6B566961-336F-4332-BE92-F9522F1DDD14}" type="presParOf" srcId="{A4733B1B-37D4-4031-B9BB-DB6D69F7D24B}" destId="{4B6C312F-4754-495E-8540-99358AA169CB}" srcOrd="5" destOrd="0" presId="urn:microsoft.com/office/officeart/2005/8/layout/vProcess5"/>
    <dgm:cxn modelId="{0CC45DA6-546B-4B07-A296-E334A18611DE}" type="presParOf" srcId="{A4733B1B-37D4-4031-B9BB-DB6D69F7D24B}" destId="{748C3EF1-B8E6-41FC-8194-3C4644FBB839}" srcOrd="6" destOrd="0" presId="urn:microsoft.com/office/officeart/2005/8/layout/vProcess5"/>
    <dgm:cxn modelId="{9B2298D8-B457-4415-BA73-9795DADBE433}" type="presParOf" srcId="{A4733B1B-37D4-4031-B9BB-DB6D69F7D24B}" destId="{68C8A68A-CFD3-4CD4-8844-C581D709E1E5}" srcOrd="7" destOrd="0" presId="urn:microsoft.com/office/officeart/2005/8/layout/vProcess5"/>
    <dgm:cxn modelId="{51F0F767-3239-4471-8EAB-9EE32B3A4DAE}" type="presParOf" srcId="{A4733B1B-37D4-4031-B9BB-DB6D69F7D24B}" destId="{DF79EA06-3436-4060-88D3-B1B8C0F4425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43B402B-D05C-457B-B596-E00E29B8D2D6}" type="doc">
      <dgm:prSet loTypeId="urn:microsoft.com/office/officeart/2005/8/layout/target3" loCatId="list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6EBCF3A-C84C-496D-8A24-3306D8568DCA}">
      <dgm:prSet custT="1"/>
      <dgm:spPr/>
      <dgm:t>
        <a:bodyPr/>
        <a:lstStyle/>
        <a:p>
          <a:r>
            <a:rPr lang="ru-RU" sz="18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 этап – визуальный </a:t>
          </a:r>
          <a:r>
            <a:rPr lang="en-US" sz="18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(</a:t>
          </a:r>
          <a:r>
            <a:rPr lang="ru-RU" sz="18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5–7-й классы) – </a:t>
          </a:r>
          <a:r>
            <a:rPr lang="ru-RU" sz="1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предусматривает просмотр школьниками техники двигательных действий великих спортсменов, собирание </a:t>
          </a:r>
          <a:r>
            <a:rPr lang="ru-RU" sz="1800" dirty="0" err="1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пазла</a:t>
          </a:r>
          <a:r>
            <a:rPr lang="ru-RU" sz="1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целостного двигательного действия из элементов.</a:t>
          </a:r>
        </a:p>
      </dgm:t>
    </dgm:pt>
    <dgm:pt modelId="{2355AA75-ED0A-4DCC-908B-5782B525592E}" type="parTrans" cxnId="{3A8C14BA-3D45-4BE5-B07C-81132DFA2808}">
      <dgm:prSet/>
      <dgm:spPr/>
      <dgm:t>
        <a:bodyPr/>
        <a:lstStyle/>
        <a:p>
          <a:endParaRPr lang="ru-RU"/>
        </a:p>
      </dgm:t>
    </dgm:pt>
    <dgm:pt modelId="{EB9D9BCA-2808-4FA1-A192-F6C372BDA05F}" type="sibTrans" cxnId="{3A8C14BA-3D45-4BE5-B07C-81132DFA2808}">
      <dgm:prSet/>
      <dgm:spPr/>
      <dgm:t>
        <a:bodyPr/>
        <a:lstStyle/>
        <a:p>
          <a:endParaRPr lang="ru-RU"/>
        </a:p>
      </dgm:t>
    </dgm:pt>
    <dgm:pt modelId="{52C31023-1FEE-4EA5-A58F-EE6C93738661}">
      <dgm:prSet custT="1"/>
      <dgm:spPr/>
      <dgm:t>
        <a:bodyPr/>
        <a:lstStyle/>
        <a:p>
          <a:r>
            <a:rPr lang="ru-RU" sz="18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II этап – технический (8–9-й классы) – </a:t>
          </a:r>
          <a:r>
            <a:rPr lang="ru-RU" sz="1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предполагает использование видеоаппаратуры (камер, фотоаппаратов, сотовых телефонов) для съемки двигательного действия, а затем его изучение и обработку в программе «По</a:t>
          </a:r>
          <a:r>
            <a:rPr lang="en-US" sz="1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</a:t>
          </a:r>
          <a:r>
            <a:rPr lang="ru-RU" sz="1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кадровое движение».</a:t>
          </a:r>
        </a:p>
      </dgm:t>
    </dgm:pt>
    <dgm:pt modelId="{A973D3F1-F3C2-4232-B586-D96A63CE320A}" type="parTrans" cxnId="{164267EF-9099-4485-A8F0-277411212A62}">
      <dgm:prSet/>
      <dgm:spPr/>
      <dgm:t>
        <a:bodyPr/>
        <a:lstStyle/>
        <a:p>
          <a:endParaRPr lang="ru-RU"/>
        </a:p>
      </dgm:t>
    </dgm:pt>
    <dgm:pt modelId="{C70BACFE-7620-49E2-BDF6-12F3B99E2714}" type="sibTrans" cxnId="{164267EF-9099-4485-A8F0-277411212A62}">
      <dgm:prSet/>
      <dgm:spPr/>
      <dgm:t>
        <a:bodyPr/>
        <a:lstStyle/>
        <a:p>
          <a:endParaRPr lang="ru-RU"/>
        </a:p>
      </dgm:t>
    </dgm:pt>
    <dgm:pt modelId="{71985BAA-BDEF-48E6-93E7-007C16820683}">
      <dgm:prSet custT="1"/>
      <dgm:spPr/>
      <dgm:t>
        <a:bodyPr/>
        <a:lstStyle/>
        <a:p>
          <a:pPr algn="ctr"/>
          <a:endParaRPr lang="ru-RU" sz="1800" b="1" dirty="0" smtClean="0"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  <a:p>
          <a:pPr algn="ctr"/>
          <a:r>
            <a:rPr lang="ru-RU" sz="18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На III этапе – аналитическом (10–11-й классы) – </a:t>
          </a:r>
          <a:r>
            <a:rPr lang="ru-RU" sz="1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старшеклассники учатся принимать решения на основе анализа данных, перестраивать двигательное действие в зависимости от условий (урок, соревнование) у них формируется адекватная самооценка.</a:t>
          </a:r>
        </a:p>
      </dgm:t>
    </dgm:pt>
    <dgm:pt modelId="{58795361-4A54-40CE-AC56-5109D53804F3}" type="parTrans" cxnId="{3E84B478-8E26-46D7-B07F-1D40EA79B0E9}">
      <dgm:prSet/>
      <dgm:spPr/>
      <dgm:t>
        <a:bodyPr/>
        <a:lstStyle/>
        <a:p>
          <a:endParaRPr lang="ru-RU"/>
        </a:p>
      </dgm:t>
    </dgm:pt>
    <dgm:pt modelId="{C0871894-E601-421C-84A4-9BA0F8502B4E}" type="sibTrans" cxnId="{3E84B478-8E26-46D7-B07F-1D40EA79B0E9}">
      <dgm:prSet/>
      <dgm:spPr/>
      <dgm:t>
        <a:bodyPr/>
        <a:lstStyle/>
        <a:p>
          <a:endParaRPr lang="ru-RU"/>
        </a:p>
      </dgm:t>
    </dgm:pt>
    <dgm:pt modelId="{03A1CA79-5567-4C00-83A8-4944DE26D30A}" type="pres">
      <dgm:prSet presAssocID="{443B402B-D05C-457B-B596-E00E29B8D2D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A491FE-6C3E-4CB4-B503-1AF45A45BD8E}" type="pres">
      <dgm:prSet presAssocID="{C6EBCF3A-C84C-496D-8A24-3306D8568DCA}" presName="circle1" presStyleLbl="node1" presStyleIdx="0" presStyleCnt="3" custLinFactNeighborX="-16001" custLinFactNeighborY="-6000"/>
      <dgm:spPr/>
    </dgm:pt>
    <dgm:pt modelId="{209CA124-4D26-4B5A-B0B6-0D202D2B7F66}" type="pres">
      <dgm:prSet presAssocID="{C6EBCF3A-C84C-496D-8A24-3306D8568DCA}" presName="space" presStyleCnt="0"/>
      <dgm:spPr/>
    </dgm:pt>
    <dgm:pt modelId="{8B5F5DFC-79C9-4103-B36D-D29EA15AA131}" type="pres">
      <dgm:prSet presAssocID="{C6EBCF3A-C84C-496D-8A24-3306D8568DCA}" presName="rect1" presStyleLbl="alignAcc1" presStyleIdx="0" presStyleCnt="3" custLinFactNeighborX="-4000" custLinFactNeighborY="-667"/>
      <dgm:spPr/>
      <dgm:t>
        <a:bodyPr/>
        <a:lstStyle/>
        <a:p>
          <a:endParaRPr lang="ru-RU"/>
        </a:p>
      </dgm:t>
    </dgm:pt>
    <dgm:pt modelId="{C7D9644F-85B7-4BE5-B6BE-D0FF1E52EBC8}" type="pres">
      <dgm:prSet presAssocID="{52C31023-1FEE-4EA5-A58F-EE6C93738661}" presName="vertSpace2" presStyleLbl="node1" presStyleIdx="0" presStyleCnt="3"/>
      <dgm:spPr/>
    </dgm:pt>
    <dgm:pt modelId="{7ED8C134-8557-440B-AA2F-9A29AA4F0322}" type="pres">
      <dgm:prSet presAssocID="{52C31023-1FEE-4EA5-A58F-EE6C93738661}" presName="circle2" presStyleLbl="node1" presStyleIdx="1" presStyleCnt="3" custLinFactNeighborX="-26923" custLinFactNeighborY="-30769"/>
      <dgm:spPr/>
    </dgm:pt>
    <dgm:pt modelId="{AB7D45CB-4570-4C6D-BBC8-E9E1BD1708C0}" type="pres">
      <dgm:prSet presAssocID="{52C31023-1FEE-4EA5-A58F-EE6C93738661}" presName="rect2" presStyleLbl="alignAcc1" presStyleIdx="1" presStyleCnt="3" custLinFactNeighborX="-3795" custLinFactNeighborY="-3285"/>
      <dgm:spPr/>
      <dgm:t>
        <a:bodyPr/>
        <a:lstStyle/>
        <a:p>
          <a:endParaRPr lang="ru-RU"/>
        </a:p>
      </dgm:t>
    </dgm:pt>
    <dgm:pt modelId="{1967AA3F-C778-434E-B543-528BCE3EC67D}" type="pres">
      <dgm:prSet presAssocID="{71985BAA-BDEF-48E6-93E7-007C16820683}" presName="vertSpace3" presStyleLbl="node1" presStyleIdx="1" presStyleCnt="3"/>
      <dgm:spPr/>
    </dgm:pt>
    <dgm:pt modelId="{FC7727E1-FFFF-43B8-9725-5A36552CDE0A}" type="pres">
      <dgm:prSet presAssocID="{71985BAA-BDEF-48E6-93E7-007C16820683}" presName="circle3" presStyleLbl="node1" presStyleIdx="2" presStyleCnt="3" custLinFactY="-8889" custLinFactNeighborX="-67780" custLinFactNeighborY="-100000"/>
      <dgm:spPr/>
    </dgm:pt>
    <dgm:pt modelId="{AC255C3C-A388-4AAF-BE2C-D21251A06315}" type="pres">
      <dgm:prSet presAssocID="{71985BAA-BDEF-48E6-93E7-007C16820683}" presName="rect3" presStyleLbl="alignAcc1" presStyleIdx="2" presStyleCnt="3" custLinFactNeighborX="-3795" custLinFactNeighborY="10070"/>
      <dgm:spPr/>
      <dgm:t>
        <a:bodyPr/>
        <a:lstStyle/>
        <a:p>
          <a:endParaRPr lang="ru-RU"/>
        </a:p>
      </dgm:t>
    </dgm:pt>
    <dgm:pt modelId="{4CE03621-EA46-4184-B915-CF358B7B7841}" type="pres">
      <dgm:prSet presAssocID="{C6EBCF3A-C84C-496D-8A24-3306D8568DCA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05F2CB-6D1B-4644-A484-46C3F1458487}" type="pres">
      <dgm:prSet presAssocID="{52C31023-1FEE-4EA5-A58F-EE6C93738661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F0F48A-C3F1-4806-B602-D6591C77A37C}" type="pres">
      <dgm:prSet presAssocID="{71985BAA-BDEF-48E6-93E7-007C16820683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4FCDBE-4237-4019-9DE3-7522E0086AE6}" type="presOf" srcId="{443B402B-D05C-457B-B596-E00E29B8D2D6}" destId="{03A1CA79-5567-4C00-83A8-4944DE26D30A}" srcOrd="0" destOrd="0" presId="urn:microsoft.com/office/officeart/2005/8/layout/target3"/>
    <dgm:cxn modelId="{15DE965C-52BB-413A-931C-C398BB6DB35D}" type="presOf" srcId="{71985BAA-BDEF-48E6-93E7-007C16820683}" destId="{C9F0F48A-C3F1-4806-B602-D6591C77A37C}" srcOrd="1" destOrd="0" presId="urn:microsoft.com/office/officeart/2005/8/layout/target3"/>
    <dgm:cxn modelId="{3E84B478-8E26-46D7-B07F-1D40EA79B0E9}" srcId="{443B402B-D05C-457B-B596-E00E29B8D2D6}" destId="{71985BAA-BDEF-48E6-93E7-007C16820683}" srcOrd="2" destOrd="0" parTransId="{58795361-4A54-40CE-AC56-5109D53804F3}" sibTransId="{C0871894-E601-421C-84A4-9BA0F8502B4E}"/>
    <dgm:cxn modelId="{D85C9910-A47A-462D-A46D-E76E06625AB0}" type="presOf" srcId="{52C31023-1FEE-4EA5-A58F-EE6C93738661}" destId="{6D05F2CB-6D1B-4644-A484-46C3F1458487}" srcOrd="1" destOrd="0" presId="urn:microsoft.com/office/officeart/2005/8/layout/target3"/>
    <dgm:cxn modelId="{5066059C-0B94-4AEC-918C-6F710DB334AD}" type="presOf" srcId="{C6EBCF3A-C84C-496D-8A24-3306D8568DCA}" destId="{8B5F5DFC-79C9-4103-B36D-D29EA15AA131}" srcOrd="0" destOrd="0" presId="urn:microsoft.com/office/officeart/2005/8/layout/target3"/>
    <dgm:cxn modelId="{41F49FB3-2900-4E2F-B577-27F9A34B20F5}" type="presOf" srcId="{C6EBCF3A-C84C-496D-8A24-3306D8568DCA}" destId="{4CE03621-EA46-4184-B915-CF358B7B7841}" srcOrd="1" destOrd="0" presId="urn:microsoft.com/office/officeart/2005/8/layout/target3"/>
    <dgm:cxn modelId="{1FE58084-67F4-43D6-9496-61A80800EF17}" type="presOf" srcId="{71985BAA-BDEF-48E6-93E7-007C16820683}" destId="{AC255C3C-A388-4AAF-BE2C-D21251A06315}" srcOrd="0" destOrd="0" presId="urn:microsoft.com/office/officeart/2005/8/layout/target3"/>
    <dgm:cxn modelId="{164267EF-9099-4485-A8F0-277411212A62}" srcId="{443B402B-D05C-457B-B596-E00E29B8D2D6}" destId="{52C31023-1FEE-4EA5-A58F-EE6C93738661}" srcOrd="1" destOrd="0" parTransId="{A973D3F1-F3C2-4232-B586-D96A63CE320A}" sibTransId="{C70BACFE-7620-49E2-BDF6-12F3B99E2714}"/>
    <dgm:cxn modelId="{3A8C14BA-3D45-4BE5-B07C-81132DFA2808}" srcId="{443B402B-D05C-457B-B596-E00E29B8D2D6}" destId="{C6EBCF3A-C84C-496D-8A24-3306D8568DCA}" srcOrd="0" destOrd="0" parTransId="{2355AA75-ED0A-4DCC-908B-5782B525592E}" sibTransId="{EB9D9BCA-2808-4FA1-A192-F6C372BDA05F}"/>
    <dgm:cxn modelId="{BA27D6AB-8AD7-4473-A19C-0ACC83E8C0F8}" type="presOf" srcId="{52C31023-1FEE-4EA5-A58F-EE6C93738661}" destId="{AB7D45CB-4570-4C6D-BBC8-E9E1BD1708C0}" srcOrd="0" destOrd="0" presId="urn:microsoft.com/office/officeart/2005/8/layout/target3"/>
    <dgm:cxn modelId="{6B8C645D-1D7C-46DE-942C-F24E81B73FB4}" type="presParOf" srcId="{03A1CA79-5567-4C00-83A8-4944DE26D30A}" destId="{8DA491FE-6C3E-4CB4-B503-1AF45A45BD8E}" srcOrd="0" destOrd="0" presId="urn:microsoft.com/office/officeart/2005/8/layout/target3"/>
    <dgm:cxn modelId="{279D0401-52B3-41F0-9A13-42C72E32DA3E}" type="presParOf" srcId="{03A1CA79-5567-4C00-83A8-4944DE26D30A}" destId="{209CA124-4D26-4B5A-B0B6-0D202D2B7F66}" srcOrd="1" destOrd="0" presId="urn:microsoft.com/office/officeart/2005/8/layout/target3"/>
    <dgm:cxn modelId="{BF8410F2-4FD4-4FC6-BA82-1F845998CB72}" type="presParOf" srcId="{03A1CA79-5567-4C00-83A8-4944DE26D30A}" destId="{8B5F5DFC-79C9-4103-B36D-D29EA15AA131}" srcOrd="2" destOrd="0" presId="urn:microsoft.com/office/officeart/2005/8/layout/target3"/>
    <dgm:cxn modelId="{2FB9FBFB-CADC-4747-BB90-395F2191505A}" type="presParOf" srcId="{03A1CA79-5567-4C00-83A8-4944DE26D30A}" destId="{C7D9644F-85B7-4BE5-B6BE-D0FF1E52EBC8}" srcOrd="3" destOrd="0" presId="urn:microsoft.com/office/officeart/2005/8/layout/target3"/>
    <dgm:cxn modelId="{BC2C19D1-D089-4B53-9EFD-7DEBBA1D147F}" type="presParOf" srcId="{03A1CA79-5567-4C00-83A8-4944DE26D30A}" destId="{7ED8C134-8557-440B-AA2F-9A29AA4F0322}" srcOrd="4" destOrd="0" presId="urn:microsoft.com/office/officeart/2005/8/layout/target3"/>
    <dgm:cxn modelId="{99DB2892-98F2-47CE-947E-59E3B12793AE}" type="presParOf" srcId="{03A1CA79-5567-4C00-83A8-4944DE26D30A}" destId="{AB7D45CB-4570-4C6D-BBC8-E9E1BD1708C0}" srcOrd="5" destOrd="0" presId="urn:microsoft.com/office/officeart/2005/8/layout/target3"/>
    <dgm:cxn modelId="{0BE8079C-3BD2-48AA-AC3D-815F8C149C0D}" type="presParOf" srcId="{03A1CA79-5567-4C00-83A8-4944DE26D30A}" destId="{1967AA3F-C778-434E-B543-528BCE3EC67D}" srcOrd="6" destOrd="0" presId="urn:microsoft.com/office/officeart/2005/8/layout/target3"/>
    <dgm:cxn modelId="{72B51E27-812B-40B8-BC4A-0EAB906D9378}" type="presParOf" srcId="{03A1CA79-5567-4C00-83A8-4944DE26D30A}" destId="{FC7727E1-FFFF-43B8-9725-5A36552CDE0A}" srcOrd="7" destOrd="0" presId="urn:microsoft.com/office/officeart/2005/8/layout/target3"/>
    <dgm:cxn modelId="{3CB43D4A-09F5-422E-9CAE-3CF232459719}" type="presParOf" srcId="{03A1CA79-5567-4C00-83A8-4944DE26D30A}" destId="{AC255C3C-A388-4AAF-BE2C-D21251A06315}" srcOrd="8" destOrd="0" presId="urn:microsoft.com/office/officeart/2005/8/layout/target3"/>
    <dgm:cxn modelId="{7CC14C38-EF45-4C77-893E-6F1400DE718B}" type="presParOf" srcId="{03A1CA79-5567-4C00-83A8-4944DE26D30A}" destId="{4CE03621-EA46-4184-B915-CF358B7B7841}" srcOrd="9" destOrd="0" presId="urn:microsoft.com/office/officeart/2005/8/layout/target3"/>
    <dgm:cxn modelId="{762757A3-DA88-4648-B1DF-A1335556E59F}" type="presParOf" srcId="{03A1CA79-5567-4C00-83A8-4944DE26D30A}" destId="{6D05F2CB-6D1B-4644-A484-46C3F1458487}" srcOrd="10" destOrd="0" presId="urn:microsoft.com/office/officeart/2005/8/layout/target3"/>
    <dgm:cxn modelId="{15FC709B-4C2E-4B53-BD05-926D10DB8624}" type="presParOf" srcId="{03A1CA79-5567-4C00-83A8-4944DE26D30A}" destId="{C9F0F48A-C3F1-4806-B602-D6591C77A37C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6801F62-AAB8-4F29-8B28-9DC69CC1C722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7D9E0DB-0FB2-4E1C-A954-7266824871A9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pPr algn="just"/>
          <a:r>
            <a:rPr lang="ru-RU" sz="16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В качестве домашнего задания</a:t>
          </a:r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каждый ученик может получать набор элементов двигательного действия (бег, прыжки и т.д.), из которых он должен составить целые спортивные композиции на основе пройденного материала.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775FF1BD-473C-4DA8-9B0F-03CED240FE45}" type="parTrans" cxnId="{B4D02E16-A7B6-4A13-92F6-CA1DFE750BC6}">
      <dgm:prSet/>
      <dgm:spPr/>
      <dgm:t>
        <a:bodyPr/>
        <a:lstStyle/>
        <a:p>
          <a:endParaRPr lang="ru-RU"/>
        </a:p>
      </dgm:t>
    </dgm:pt>
    <dgm:pt modelId="{6CF898B3-556D-404D-AD29-1E94EFBFA36D}" type="sibTrans" cxnId="{B4D02E16-A7B6-4A13-92F6-CA1DFE750BC6}">
      <dgm:prSet/>
      <dgm:spPr/>
      <dgm:t>
        <a:bodyPr/>
        <a:lstStyle/>
        <a:p>
          <a:endParaRPr lang="ru-RU"/>
        </a:p>
      </dgm:t>
    </dgm:pt>
    <dgm:pt modelId="{AF0E370D-93C6-493C-8F08-F1C8C224523B}">
      <dgm:prSet phldrT="[Текст]" cust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a:ln>
      </dgm:spPr>
      <dgm:t>
        <a:bodyPr/>
        <a:lstStyle/>
        <a:p>
          <a:pPr algn="ctr"/>
          <a:endParaRPr lang="ru-RU" sz="1600" b="1" dirty="0" smtClean="0"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600" b="1" dirty="0" smtClean="0">
            <a:latin typeface="Times New Roman" pitchFamily="18" charset="0"/>
            <a:cs typeface="Times New Roman" pitchFamily="18" charset="0"/>
          </a:endParaRPr>
        </a:p>
        <a:p>
          <a:pPr algn="just"/>
          <a:r>
            <a:rPr lang="ru-RU" sz="16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При изучении нового материала</a:t>
          </a:r>
          <a:r>
            <a:rPr lang="ru-RU" sz="16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учитель координирует, направляет, руководит и организует учебный процесс, а сам материал «объясняет» вместо него компьютер. С помощью видеоряда, звука и текста школьник получает представление об изучаемом двигательном действии, учится моделировать последовательность движений (собирает на компьютере </a:t>
          </a:r>
          <a:r>
            <a:rPr lang="ru-RU" sz="1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пазл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), что делает урок более содержательным и увлекательным</a:t>
          </a:r>
          <a:r>
            <a:rPr lang="ru-RU" sz="1600" dirty="0" smtClean="0">
              <a:solidFill>
                <a:schemeClr val="tx1"/>
              </a:solidFill>
            </a:rPr>
            <a:t>.</a:t>
          </a:r>
          <a:endParaRPr lang="ru-RU" sz="1600" dirty="0">
            <a:solidFill>
              <a:schemeClr val="tx1"/>
            </a:solidFill>
          </a:endParaRPr>
        </a:p>
      </dgm:t>
    </dgm:pt>
    <dgm:pt modelId="{3476090E-69BE-4E8D-891A-15210789C3CF}" type="parTrans" cxnId="{7225FD9F-84EF-45EC-9BCD-158EEBBF062C}">
      <dgm:prSet/>
      <dgm:spPr/>
      <dgm:t>
        <a:bodyPr/>
        <a:lstStyle/>
        <a:p>
          <a:endParaRPr lang="ru-RU"/>
        </a:p>
      </dgm:t>
    </dgm:pt>
    <dgm:pt modelId="{B2E7A585-55CB-4E9B-B612-4749E5B3F512}" type="sibTrans" cxnId="{7225FD9F-84EF-45EC-9BCD-158EEBBF062C}">
      <dgm:prSet/>
      <dgm:spPr/>
      <dgm:t>
        <a:bodyPr/>
        <a:lstStyle/>
        <a:p>
          <a:endParaRPr lang="ru-RU"/>
        </a:p>
      </dgm:t>
    </dgm:pt>
    <dgm:pt modelId="{E70EBD0B-8F6E-4ACE-BA3E-83A7A03C50B8}">
      <dgm:prSet phldrT="[Текст]" cust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/>
        <a:lstStyle/>
        <a:p>
          <a:pPr algn="just"/>
          <a:r>
            <a:rPr lang="ru-RU" sz="16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На стадии закрепления знаний 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компьютер позволяет решить проблему традиционного урока – индивидуального учета знаний, а так же способствует коррекции полученных умений и навыков в каждом конкретном случае. 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D6CBB80-100B-44E3-9675-27B8B358372D}" type="parTrans" cxnId="{F352903C-1F38-490D-81FC-11E7C6249931}">
      <dgm:prSet/>
      <dgm:spPr/>
      <dgm:t>
        <a:bodyPr/>
        <a:lstStyle/>
        <a:p>
          <a:endParaRPr lang="ru-RU"/>
        </a:p>
      </dgm:t>
    </dgm:pt>
    <dgm:pt modelId="{656A8EFE-A173-4A1A-990F-A11718B1F501}" type="sibTrans" cxnId="{F352903C-1F38-490D-81FC-11E7C6249931}">
      <dgm:prSet/>
      <dgm:spPr/>
      <dgm:t>
        <a:bodyPr/>
        <a:lstStyle/>
        <a:p>
          <a:endParaRPr lang="ru-RU"/>
        </a:p>
      </dgm:t>
    </dgm:pt>
    <dgm:pt modelId="{41E5A19F-55CB-4BB7-9760-C92120E40FE9}">
      <dgm:prSet phldrT="[Текст]" cust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/>
        <a:lstStyle/>
        <a:p>
          <a:pPr algn="just"/>
          <a:r>
            <a:rPr lang="ru-RU" sz="16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На этапе повторения</a:t>
          </a:r>
          <a:r>
            <a:rPr lang="ru-RU" sz="16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компьютерном варианте учащиеся решают различные проблемные ситуации. В результате в мыслительную деятельность оказываются включены все ученики. Степень их самостоятельности в освоении материала регулируется учителем</a:t>
          </a:r>
          <a:r>
            <a:rPr lang="ru-RU" sz="1400" dirty="0" smtClean="0">
              <a:solidFill>
                <a:schemeClr val="tx1"/>
              </a:solidFill>
            </a:rPr>
            <a:t>.</a:t>
          </a:r>
          <a:endParaRPr lang="ru-RU" sz="1400" dirty="0">
            <a:solidFill>
              <a:schemeClr val="tx1"/>
            </a:solidFill>
          </a:endParaRPr>
        </a:p>
      </dgm:t>
    </dgm:pt>
    <dgm:pt modelId="{5F13BC1C-E5F4-411D-8B76-57419B914B1A}" type="parTrans" cxnId="{FADC5420-0206-4ADD-99D6-F5C71E48CC49}">
      <dgm:prSet/>
      <dgm:spPr/>
      <dgm:t>
        <a:bodyPr/>
        <a:lstStyle/>
        <a:p>
          <a:endParaRPr lang="ru-RU"/>
        </a:p>
      </dgm:t>
    </dgm:pt>
    <dgm:pt modelId="{A5D52C66-AE81-47C8-B19A-92A42ECFCE91}" type="sibTrans" cxnId="{FADC5420-0206-4ADD-99D6-F5C71E48CC49}">
      <dgm:prSet/>
      <dgm:spPr/>
      <dgm:t>
        <a:bodyPr/>
        <a:lstStyle/>
        <a:p>
          <a:endParaRPr lang="ru-RU"/>
        </a:p>
      </dgm:t>
    </dgm:pt>
    <dgm:pt modelId="{241E6486-1B18-4764-B629-0F64152F8130}">
      <dgm:prSet phldrT="[Текст]" cust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/>
        <a:lstStyle/>
        <a:p>
          <a:pPr algn="just"/>
          <a:r>
            <a:rPr lang="ru-RU" sz="16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Компьютерный контроль</a:t>
          </a:r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знаний по сравнению с традиционным имеет ряд преимуществ, которые состоят в следующем: используется индивидуальный подход: учитывается разная скорость выполнения заданий учащимися, упражнения дифференцируются по степени трудности; повышается объективность оценивания; фиксируется детальная картина успехов и ошибок учеников.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A749883-F231-4AEB-900B-3651BF6002AE}" type="parTrans" cxnId="{9384F026-E9B3-4312-BD83-A3C58E56C782}">
      <dgm:prSet/>
      <dgm:spPr/>
      <dgm:t>
        <a:bodyPr/>
        <a:lstStyle/>
        <a:p>
          <a:endParaRPr lang="ru-RU"/>
        </a:p>
      </dgm:t>
    </dgm:pt>
    <dgm:pt modelId="{0B162777-8A24-484C-BA3B-1767444AB332}" type="sibTrans" cxnId="{9384F026-E9B3-4312-BD83-A3C58E56C782}">
      <dgm:prSet/>
      <dgm:spPr/>
      <dgm:t>
        <a:bodyPr/>
        <a:lstStyle/>
        <a:p>
          <a:endParaRPr lang="ru-RU"/>
        </a:p>
      </dgm:t>
    </dgm:pt>
    <dgm:pt modelId="{D96B3D3E-935B-43FF-918A-A9360C2A9C37}" type="pres">
      <dgm:prSet presAssocID="{76801F62-AAB8-4F29-8B28-9DC69CC1C722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300F27-65DF-45E7-B5E7-38AB1A0CBA6E}" type="pres">
      <dgm:prSet presAssocID="{76801F62-AAB8-4F29-8B28-9DC69CC1C722}" presName="matrix" presStyleCnt="0"/>
      <dgm:spPr/>
    </dgm:pt>
    <dgm:pt modelId="{F3FC6109-BF81-4F7B-BEA7-E31C3977C55E}" type="pres">
      <dgm:prSet presAssocID="{76801F62-AAB8-4F29-8B28-9DC69CC1C722}" presName="tile1" presStyleLbl="node1" presStyleIdx="0" presStyleCnt="4" custLinFactNeighborX="0" custLinFactNeighborY="4494"/>
      <dgm:spPr/>
      <dgm:t>
        <a:bodyPr/>
        <a:lstStyle/>
        <a:p>
          <a:endParaRPr lang="ru-RU"/>
        </a:p>
      </dgm:t>
    </dgm:pt>
    <dgm:pt modelId="{819C5B63-4483-4CE0-A1FF-AF0D2A65FB43}" type="pres">
      <dgm:prSet presAssocID="{76801F62-AAB8-4F29-8B28-9DC69CC1C72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208868-4A41-4FBA-AB9E-ADB89087BE8B}" type="pres">
      <dgm:prSet presAssocID="{76801F62-AAB8-4F29-8B28-9DC69CC1C722}" presName="tile2" presStyleLbl="node1" presStyleIdx="1" presStyleCnt="4" custLinFactNeighborY="4494"/>
      <dgm:spPr/>
      <dgm:t>
        <a:bodyPr/>
        <a:lstStyle/>
        <a:p>
          <a:endParaRPr lang="ru-RU"/>
        </a:p>
      </dgm:t>
    </dgm:pt>
    <dgm:pt modelId="{499FAD67-A2EE-431C-93B4-65AF50FB0B74}" type="pres">
      <dgm:prSet presAssocID="{76801F62-AAB8-4F29-8B28-9DC69CC1C72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4FD317-10BB-452A-9A3F-B51914053FE5}" type="pres">
      <dgm:prSet presAssocID="{76801F62-AAB8-4F29-8B28-9DC69CC1C722}" presName="tile3" presStyleLbl="node1" presStyleIdx="2" presStyleCnt="4" custLinFactNeighborY="-7865"/>
      <dgm:spPr/>
      <dgm:t>
        <a:bodyPr/>
        <a:lstStyle/>
        <a:p>
          <a:endParaRPr lang="ru-RU"/>
        </a:p>
      </dgm:t>
    </dgm:pt>
    <dgm:pt modelId="{1EC97382-E0CD-4DBA-934F-68016D912CA2}" type="pres">
      <dgm:prSet presAssocID="{76801F62-AAB8-4F29-8B28-9DC69CC1C72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E4F3E4-7BAC-4152-B04B-5B52948D75C6}" type="pres">
      <dgm:prSet presAssocID="{76801F62-AAB8-4F29-8B28-9DC69CC1C722}" presName="tile4" presStyleLbl="node1" presStyleIdx="3" presStyleCnt="4" custLinFactNeighborY="-7865"/>
      <dgm:spPr/>
      <dgm:t>
        <a:bodyPr/>
        <a:lstStyle/>
        <a:p>
          <a:endParaRPr lang="ru-RU"/>
        </a:p>
      </dgm:t>
    </dgm:pt>
    <dgm:pt modelId="{AC867BAF-26CA-464D-94AF-34736C62271C}" type="pres">
      <dgm:prSet presAssocID="{76801F62-AAB8-4F29-8B28-9DC69CC1C72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FAC4FD-C246-4AEC-B135-BBDB9EBF6029}" type="pres">
      <dgm:prSet presAssocID="{76801F62-AAB8-4F29-8B28-9DC69CC1C722}" presName="centerTile" presStyleLbl="fgShp" presStyleIdx="0" presStyleCnt="1" custScaleX="260291" custScaleY="73034" custLinFactNeighborX="2668" custLinFactNeighborY="7304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C1525D8F-9DD2-41A2-9F34-68BEB5C95AE7}" type="presOf" srcId="{241E6486-1B18-4764-B629-0F64152F8130}" destId="{AC867BAF-26CA-464D-94AF-34736C62271C}" srcOrd="1" destOrd="0" presId="urn:microsoft.com/office/officeart/2005/8/layout/matrix1"/>
    <dgm:cxn modelId="{9384F026-E9B3-4312-BD83-A3C58E56C782}" srcId="{27D9E0DB-0FB2-4E1C-A954-7266824871A9}" destId="{241E6486-1B18-4764-B629-0F64152F8130}" srcOrd="3" destOrd="0" parTransId="{5A749883-F231-4AEB-900B-3651BF6002AE}" sibTransId="{0B162777-8A24-484C-BA3B-1767444AB332}"/>
    <dgm:cxn modelId="{7225FD9F-84EF-45EC-9BCD-158EEBBF062C}" srcId="{27D9E0DB-0FB2-4E1C-A954-7266824871A9}" destId="{AF0E370D-93C6-493C-8F08-F1C8C224523B}" srcOrd="0" destOrd="0" parTransId="{3476090E-69BE-4E8D-891A-15210789C3CF}" sibTransId="{B2E7A585-55CB-4E9B-B612-4749E5B3F512}"/>
    <dgm:cxn modelId="{D81AD863-DC19-4845-8E55-55A2A0AB59CD}" type="presOf" srcId="{27D9E0DB-0FB2-4E1C-A954-7266824871A9}" destId="{4AFAC4FD-C246-4AEC-B135-BBDB9EBF6029}" srcOrd="0" destOrd="0" presId="urn:microsoft.com/office/officeart/2005/8/layout/matrix1"/>
    <dgm:cxn modelId="{41342752-AE99-4AC4-8F1E-E2A62412B202}" type="presOf" srcId="{41E5A19F-55CB-4BB7-9760-C92120E40FE9}" destId="{CE4FD317-10BB-452A-9A3F-B51914053FE5}" srcOrd="0" destOrd="0" presId="urn:microsoft.com/office/officeart/2005/8/layout/matrix1"/>
    <dgm:cxn modelId="{C3D151EC-D45D-4016-B239-90D9D8E05995}" type="presOf" srcId="{41E5A19F-55CB-4BB7-9760-C92120E40FE9}" destId="{1EC97382-E0CD-4DBA-934F-68016D912CA2}" srcOrd="1" destOrd="0" presId="urn:microsoft.com/office/officeart/2005/8/layout/matrix1"/>
    <dgm:cxn modelId="{DC9F8626-D42A-4AB2-8B82-C8A043437E19}" type="presOf" srcId="{241E6486-1B18-4764-B629-0F64152F8130}" destId="{8BE4F3E4-7BAC-4152-B04B-5B52948D75C6}" srcOrd="0" destOrd="0" presId="urn:microsoft.com/office/officeart/2005/8/layout/matrix1"/>
    <dgm:cxn modelId="{B4D02E16-A7B6-4A13-92F6-CA1DFE750BC6}" srcId="{76801F62-AAB8-4F29-8B28-9DC69CC1C722}" destId="{27D9E0DB-0FB2-4E1C-A954-7266824871A9}" srcOrd="0" destOrd="0" parTransId="{775FF1BD-473C-4DA8-9B0F-03CED240FE45}" sibTransId="{6CF898B3-556D-404D-AD29-1E94EFBFA36D}"/>
    <dgm:cxn modelId="{F352903C-1F38-490D-81FC-11E7C6249931}" srcId="{27D9E0DB-0FB2-4E1C-A954-7266824871A9}" destId="{E70EBD0B-8F6E-4ACE-BA3E-83A7A03C50B8}" srcOrd="1" destOrd="0" parTransId="{0D6CBB80-100B-44E3-9675-27B8B358372D}" sibTransId="{656A8EFE-A173-4A1A-990F-A11718B1F501}"/>
    <dgm:cxn modelId="{A77A08FB-96D5-4EC7-8E83-79CBAEC54B07}" type="presOf" srcId="{AF0E370D-93C6-493C-8F08-F1C8C224523B}" destId="{F3FC6109-BF81-4F7B-BEA7-E31C3977C55E}" srcOrd="0" destOrd="0" presId="urn:microsoft.com/office/officeart/2005/8/layout/matrix1"/>
    <dgm:cxn modelId="{2F8CA37F-CC3B-4AC4-80CB-0BD67D4FD419}" type="presOf" srcId="{76801F62-AAB8-4F29-8B28-9DC69CC1C722}" destId="{D96B3D3E-935B-43FF-918A-A9360C2A9C37}" srcOrd="0" destOrd="0" presId="urn:microsoft.com/office/officeart/2005/8/layout/matrix1"/>
    <dgm:cxn modelId="{05C905B0-3D81-44C3-8313-844752126DB1}" type="presOf" srcId="{E70EBD0B-8F6E-4ACE-BA3E-83A7A03C50B8}" destId="{499FAD67-A2EE-431C-93B4-65AF50FB0B74}" srcOrd="1" destOrd="0" presId="urn:microsoft.com/office/officeart/2005/8/layout/matrix1"/>
    <dgm:cxn modelId="{52E3DDFC-1160-4128-9093-6449AF8C1BBD}" type="presOf" srcId="{E70EBD0B-8F6E-4ACE-BA3E-83A7A03C50B8}" destId="{4B208868-4A41-4FBA-AB9E-ADB89087BE8B}" srcOrd="0" destOrd="0" presId="urn:microsoft.com/office/officeart/2005/8/layout/matrix1"/>
    <dgm:cxn modelId="{017BCFF4-E4C5-43C0-9F20-15623C4A2734}" type="presOf" srcId="{AF0E370D-93C6-493C-8F08-F1C8C224523B}" destId="{819C5B63-4483-4CE0-A1FF-AF0D2A65FB43}" srcOrd="1" destOrd="0" presId="urn:microsoft.com/office/officeart/2005/8/layout/matrix1"/>
    <dgm:cxn modelId="{FADC5420-0206-4ADD-99D6-F5C71E48CC49}" srcId="{27D9E0DB-0FB2-4E1C-A954-7266824871A9}" destId="{41E5A19F-55CB-4BB7-9760-C92120E40FE9}" srcOrd="2" destOrd="0" parTransId="{5F13BC1C-E5F4-411D-8B76-57419B914B1A}" sibTransId="{A5D52C66-AE81-47C8-B19A-92A42ECFCE91}"/>
    <dgm:cxn modelId="{49EEBB79-CA7F-4BB0-8010-036E3E8B7FC9}" type="presParOf" srcId="{D96B3D3E-935B-43FF-918A-A9360C2A9C37}" destId="{0E300F27-65DF-45E7-B5E7-38AB1A0CBA6E}" srcOrd="0" destOrd="0" presId="urn:microsoft.com/office/officeart/2005/8/layout/matrix1"/>
    <dgm:cxn modelId="{027233B2-14A2-4B74-B5BE-43D162612ED6}" type="presParOf" srcId="{0E300F27-65DF-45E7-B5E7-38AB1A0CBA6E}" destId="{F3FC6109-BF81-4F7B-BEA7-E31C3977C55E}" srcOrd="0" destOrd="0" presId="urn:microsoft.com/office/officeart/2005/8/layout/matrix1"/>
    <dgm:cxn modelId="{5C788EB5-53CB-438C-8F26-235CD6D5AEA7}" type="presParOf" srcId="{0E300F27-65DF-45E7-B5E7-38AB1A0CBA6E}" destId="{819C5B63-4483-4CE0-A1FF-AF0D2A65FB43}" srcOrd="1" destOrd="0" presId="urn:microsoft.com/office/officeart/2005/8/layout/matrix1"/>
    <dgm:cxn modelId="{AB74EAE8-D758-468D-9808-5A9C503D85BB}" type="presParOf" srcId="{0E300F27-65DF-45E7-B5E7-38AB1A0CBA6E}" destId="{4B208868-4A41-4FBA-AB9E-ADB89087BE8B}" srcOrd="2" destOrd="0" presId="urn:microsoft.com/office/officeart/2005/8/layout/matrix1"/>
    <dgm:cxn modelId="{A82A7DAD-F9AB-4446-961B-469DE7CF1DB4}" type="presParOf" srcId="{0E300F27-65DF-45E7-B5E7-38AB1A0CBA6E}" destId="{499FAD67-A2EE-431C-93B4-65AF50FB0B74}" srcOrd="3" destOrd="0" presId="urn:microsoft.com/office/officeart/2005/8/layout/matrix1"/>
    <dgm:cxn modelId="{44D926CE-F91F-4CB1-9646-A0E286A6FC77}" type="presParOf" srcId="{0E300F27-65DF-45E7-B5E7-38AB1A0CBA6E}" destId="{CE4FD317-10BB-452A-9A3F-B51914053FE5}" srcOrd="4" destOrd="0" presId="urn:microsoft.com/office/officeart/2005/8/layout/matrix1"/>
    <dgm:cxn modelId="{500D56C2-F56F-4FEE-B2B6-4E894AD5C2B0}" type="presParOf" srcId="{0E300F27-65DF-45E7-B5E7-38AB1A0CBA6E}" destId="{1EC97382-E0CD-4DBA-934F-68016D912CA2}" srcOrd="5" destOrd="0" presId="urn:microsoft.com/office/officeart/2005/8/layout/matrix1"/>
    <dgm:cxn modelId="{0744A86F-6C69-4830-95C6-10AA24B3D611}" type="presParOf" srcId="{0E300F27-65DF-45E7-B5E7-38AB1A0CBA6E}" destId="{8BE4F3E4-7BAC-4152-B04B-5B52948D75C6}" srcOrd="6" destOrd="0" presId="urn:microsoft.com/office/officeart/2005/8/layout/matrix1"/>
    <dgm:cxn modelId="{8236B77B-96A3-45CF-B0F3-D8965C7D5DF0}" type="presParOf" srcId="{0E300F27-65DF-45E7-B5E7-38AB1A0CBA6E}" destId="{AC867BAF-26CA-464D-94AF-34736C62271C}" srcOrd="7" destOrd="0" presId="urn:microsoft.com/office/officeart/2005/8/layout/matrix1"/>
    <dgm:cxn modelId="{DB38F9BA-A00E-48E0-AE6C-486FAB82AD4F}" type="presParOf" srcId="{D96B3D3E-935B-43FF-918A-A9360C2A9C37}" destId="{4AFAC4FD-C246-4AEC-B135-BBDB9EBF602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FC6109-BF81-4F7B-BEA7-E31C3977C55E}">
      <dsp:nvSpPr>
        <dsp:cNvPr id="0" name=""/>
        <dsp:cNvSpPr/>
      </dsp:nvSpPr>
      <dsp:spPr>
        <a:xfrm rot="16200000">
          <a:off x="696510" y="-696510"/>
          <a:ext cx="3178979" cy="4572000"/>
        </a:xfrm>
        <a:prstGeom prst="round1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 изучении нового материала</a:t>
          </a:r>
          <a:r>
            <a:rPr lang="ru-RU" sz="16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учитель координирует, направляет, руководит и организует учебный процесс, а сам материал «объясняет» вместо него компьютер. С помощью видеоряда, звука и текста школьник получает представление об изучаемом двигательном действии, учится моделировать последовательность движений (собирает на компьютере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пазл</a:t>
          </a: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), что делает урок более содержательным и увлекательным</a:t>
          </a:r>
          <a:r>
            <a:rPr lang="ru-RU" sz="1600" kern="1200" dirty="0" smtClean="0">
              <a:solidFill>
                <a:schemeClr val="tx1"/>
              </a:solidFill>
            </a:rPr>
            <a:t>.</a:t>
          </a:r>
          <a:endParaRPr lang="ru-RU" sz="1600" kern="1200" dirty="0">
            <a:solidFill>
              <a:schemeClr val="tx1"/>
            </a:solidFill>
          </a:endParaRPr>
        </a:p>
      </dsp:txBody>
      <dsp:txXfrm rot="5400000">
        <a:off x="-1" y="1"/>
        <a:ext cx="4572000" cy="2384234"/>
      </dsp:txXfrm>
    </dsp:sp>
    <dsp:sp modelId="{4B208868-4A41-4FBA-AB9E-ADB89087BE8B}">
      <dsp:nvSpPr>
        <dsp:cNvPr id="0" name=""/>
        <dsp:cNvSpPr/>
      </dsp:nvSpPr>
      <dsp:spPr>
        <a:xfrm>
          <a:off x="4572000" y="0"/>
          <a:ext cx="4572000" cy="3178979"/>
        </a:xfrm>
        <a:prstGeom prst="round1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 стадии закрепления знаний </a:t>
          </a: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компьютер позволяет решить проблему традиционного урока – индивидуального учета знаний, а так же способствует коррекции полученных умений и навыков в каждом конкретном случае. 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72000" y="0"/>
        <a:ext cx="4572000" cy="2384234"/>
      </dsp:txXfrm>
    </dsp:sp>
    <dsp:sp modelId="{CE4FD317-10BB-452A-9A3F-B51914053FE5}">
      <dsp:nvSpPr>
        <dsp:cNvPr id="0" name=""/>
        <dsp:cNvSpPr/>
      </dsp:nvSpPr>
      <dsp:spPr>
        <a:xfrm rot="10800000">
          <a:off x="0" y="3178979"/>
          <a:ext cx="4572000" cy="3178979"/>
        </a:xfrm>
        <a:prstGeom prst="round1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 этапе повторения</a:t>
          </a:r>
          <a:r>
            <a:rPr lang="ru-RU" sz="16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компьютерном варианте учащиеся решают различные проблемные ситуации. В результате в мыслительную деятельность оказываются включены все ученики. Степень их самостоятельности в освоении материала регулируется учителем</a:t>
          </a:r>
          <a:r>
            <a:rPr lang="ru-RU" sz="1400" kern="1200" dirty="0" smtClean="0">
              <a:solidFill>
                <a:schemeClr val="tx1"/>
              </a:solidFill>
            </a:rPr>
            <a:t>.</a:t>
          </a:r>
          <a:endParaRPr lang="ru-RU" sz="1400" kern="1200" dirty="0">
            <a:solidFill>
              <a:schemeClr val="tx1"/>
            </a:solidFill>
          </a:endParaRPr>
        </a:p>
      </dsp:txBody>
      <dsp:txXfrm rot="10800000">
        <a:off x="0" y="3973723"/>
        <a:ext cx="4572000" cy="2384234"/>
      </dsp:txXfrm>
    </dsp:sp>
    <dsp:sp modelId="{8BE4F3E4-7BAC-4152-B04B-5B52948D75C6}">
      <dsp:nvSpPr>
        <dsp:cNvPr id="0" name=""/>
        <dsp:cNvSpPr/>
      </dsp:nvSpPr>
      <dsp:spPr>
        <a:xfrm rot="5400000">
          <a:off x="5268510" y="2482468"/>
          <a:ext cx="3178979" cy="4572000"/>
        </a:xfrm>
        <a:prstGeom prst="round1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Компьютерный контроль</a:t>
          </a: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знаний по сравнению с традиционным имеет ряд преимуществ, которые состоят в следующем: используется индивидуальный подход: учитывается разная скорость выполнения заданий учащимися, упражнения дифференцируются по степени трудности; повышается объективность оценивания; фиксируется детальная картина успехов и ошибок учеников.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4571999" y="3973723"/>
        <a:ext cx="4572000" cy="2384234"/>
      </dsp:txXfrm>
    </dsp:sp>
    <dsp:sp modelId="{4AFAC4FD-C246-4AEC-B135-BBDB9EBF6029}">
      <dsp:nvSpPr>
        <dsp:cNvPr id="0" name=""/>
        <dsp:cNvSpPr/>
      </dsp:nvSpPr>
      <dsp:spPr>
        <a:xfrm>
          <a:off x="1075037" y="2714641"/>
          <a:ext cx="7140302" cy="1160867"/>
        </a:xfrm>
        <a:prstGeom prst="roundRect">
          <a:avLst/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>
              <a:latin typeface="Times New Roman" pitchFamily="18" charset="0"/>
              <a:cs typeface="Times New Roman" pitchFamily="18" charset="0"/>
            </a:rPr>
            <a:t>В качестве домашнего задания</a:t>
          </a: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 каждый ученик может получать набор элементов двигательного действия (бег, прыжки и т.д.), из которых он должен составить целые спортивные композиции на основе пройденного материала.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31706" y="2771310"/>
        <a:ext cx="7026964" cy="10475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42CCDE-0879-42E9-9802-E0BDF45C58A8}">
      <dsp:nvSpPr>
        <dsp:cNvPr id="0" name=""/>
        <dsp:cNvSpPr/>
      </dsp:nvSpPr>
      <dsp:spPr>
        <a:xfrm>
          <a:off x="0" y="2286022"/>
          <a:ext cx="9144000" cy="5170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rPr>
            <a:t>Контролирующие программы </a:t>
          </a:r>
          <a:endParaRPr lang="ru-RU" sz="2000" b="1" kern="1200" dirty="0">
            <a:solidFill>
              <a:schemeClr val="tx1"/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0" y="2286022"/>
        <a:ext cx="9144000" cy="279210"/>
      </dsp:txXfrm>
    </dsp:sp>
    <dsp:sp modelId="{0E705DB6-C42D-4C15-877C-9BAF385C897E}">
      <dsp:nvSpPr>
        <dsp:cNvPr id="0" name=""/>
        <dsp:cNvSpPr/>
      </dsp:nvSpPr>
      <dsp:spPr>
        <a:xfrm>
          <a:off x="0" y="2714178"/>
          <a:ext cx="9144000" cy="429093"/>
        </a:xfrm>
        <a:prstGeom prst="rect">
          <a:avLst/>
        </a:prstGeom>
        <a:solidFill>
          <a:schemeClr val="accent4">
            <a:lumMod val="40000"/>
            <a:lumOff val="60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для контроля определенного уровня знаний и умений. Этот тип программ представлен разнообразными проверочными заданиями, в том числе в тестовой форме. </a:t>
          </a:r>
          <a:endParaRPr lang="ru-RU" sz="1600" kern="1200" dirty="0"/>
        </a:p>
      </dsp:txBody>
      <dsp:txXfrm>
        <a:off x="0" y="2714178"/>
        <a:ext cx="9144000" cy="429093"/>
      </dsp:txXfrm>
    </dsp:sp>
    <dsp:sp modelId="{DD9314CD-FF38-4E4C-8270-D6290C1EA065}">
      <dsp:nvSpPr>
        <dsp:cNvPr id="0" name=""/>
        <dsp:cNvSpPr/>
      </dsp:nvSpPr>
      <dsp:spPr>
        <a:xfrm rot="10800000">
          <a:off x="0" y="1143012"/>
          <a:ext cx="9144000" cy="119266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rPr>
            <a:t>Программы-тренажеры</a:t>
          </a:r>
          <a:r>
            <a:rPr lang="ru-RU" sz="2000" kern="1200" dirty="0" smtClean="0">
              <a:solidFill>
                <a:schemeClr val="tx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rPr>
            <a:t> </a:t>
          </a:r>
          <a:endParaRPr lang="ru-RU" sz="2000" kern="1200" dirty="0">
            <a:solidFill>
              <a:schemeClr val="tx1"/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a:endParaRPr>
        </a:p>
      </dsp:txBody>
      <dsp:txXfrm rot="-10800000">
        <a:off x="0" y="1143012"/>
        <a:ext cx="9144000" cy="418625"/>
      </dsp:txXfrm>
    </dsp:sp>
    <dsp:sp modelId="{554EE860-C8E1-4F45-9EA2-CFBA6C891DB8}">
      <dsp:nvSpPr>
        <dsp:cNvPr id="0" name=""/>
        <dsp:cNvSpPr/>
      </dsp:nvSpPr>
      <dsp:spPr>
        <a:xfrm>
          <a:off x="0" y="1571638"/>
          <a:ext cx="9144000" cy="473937"/>
        </a:xfrm>
        <a:prstGeom prst="rect">
          <a:avLst/>
        </a:prstGeom>
        <a:solidFill>
          <a:schemeClr val="accent4">
            <a:lumMod val="40000"/>
            <a:lumOff val="60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для формирования и закрепления умений и навыков, а также для самоподготовки учащихся. Используются эти программы, когда теоретический материал обучаемыми уже усвоен. </a:t>
          </a:r>
          <a:endParaRPr lang="ru-RU" sz="1600" kern="1200" dirty="0"/>
        </a:p>
      </dsp:txBody>
      <dsp:txXfrm>
        <a:off x="0" y="1571638"/>
        <a:ext cx="9144000" cy="473937"/>
      </dsp:txXfrm>
    </dsp:sp>
    <dsp:sp modelId="{44261BE7-64D5-4373-9BC2-33700A854F71}">
      <dsp:nvSpPr>
        <dsp:cNvPr id="0" name=""/>
        <dsp:cNvSpPr/>
      </dsp:nvSpPr>
      <dsp:spPr>
        <a:xfrm rot="10800000">
          <a:off x="0" y="0"/>
          <a:ext cx="9144000" cy="118395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rPr>
            <a:t>Учебные (наставнические) </a:t>
          </a:r>
          <a:endParaRPr lang="ru-RU" sz="2000" b="1" kern="1200" dirty="0">
            <a:solidFill>
              <a:schemeClr val="tx1"/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a:endParaRPr>
        </a:p>
      </dsp:txBody>
      <dsp:txXfrm rot="-10800000">
        <a:off x="0" y="0"/>
        <a:ext cx="9144000" cy="415568"/>
      </dsp:txXfrm>
    </dsp:sp>
    <dsp:sp modelId="{BB1A75BC-E98C-4305-AC12-49436E3BE635}">
      <dsp:nvSpPr>
        <dsp:cNvPr id="0" name=""/>
        <dsp:cNvSpPr/>
      </dsp:nvSpPr>
      <dsp:spPr>
        <a:xfrm>
          <a:off x="0" y="434683"/>
          <a:ext cx="9144000" cy="414818"/>
        </a:xfrm>
        <a:prstGeom prst="rect">
          <a:avLst/>
        </a:prstGeom>
        <a:solidFill>
          <a:schemeClr val="accent4">
            <a:lumMod val="40000"/>
            <a:lumOff val="60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программы используются  преимущественно при объяснении нового материала для максимального его усвоения. </a:t>
          </a:r>
          <a:endParaRPr lang="ru-RU" sz="1600" kern="1200" dirty="0"/>
        </a:p>
      </dsp:txBody>
      <dsp:txXfrm>
        <a:off x="0" y="434683"/>
        <a:ext cx="9144000" cy="4148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41762A-7899-419D-9887-964BEC5DAA52}">
      <dsp:nvSpPr>
        <dsp:cNvPr id="0" name=""/>
        <dsp:cNvSpPr/>
      </dsp:nvSpPr>
      <dsp:spPr>
        <a:xfrm>
          <a:off x="0" y="2185436"/>
          <a:ext cx="9144000" cy="957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rPr>
            <a:t>Мультимедиа-учебники</a:t>
          </a:r>
          <a:r>
            <a:rPr lang="ru-RU" sz="2000" b="1" kern="1200" dirty="0" smtClean="0"/>
            <a:t> </a:t>
          </a:r>
          <a:endParaRPr lang="ru-RU" sz="2000" b="1" kern="1200" dirty="0"/>
        </a:p>
      </dsp:txBody>
      <dsp:txXfrm>
        <a:off x="0" y="2185436"/>
        <a:ext cx="9144000" cy="517217"/>
      </dsp:txXfrm>
    </dsp:sp>
    <dsp:sp modelId="{9B50231D-4184-4010-AB08-38C3D07AC4E2}">
      <dsp:nvSpPr>
        <dsp:cNvPr id="0" name=""/>
        <dsp:cNvSpPr/>
      </dsp:nvSpPr>
      <dsp:spPr>
        <a:xfrm>
          <a:off x="0" y="2625404"/>
          <a:ext cx="9144000" cy="389435"/>
        </a:xfrm>
        <a:prstGeom prst="rect">
          <a:avLst/>
        </a:prstGeom>
        <a:solidFill>
          <a:schemeClr val="accent4">
            <a:lumMod val="40000"/>
            <a:lumOff val="60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комплексные программы, сочетающие в себе большинство элементов перечисленных видов программ. </a:t>
          </a:r>
          <a:endParaRPr lang="ru-RU" sz="1600" kern="1200" dirty="0"/>
        </a:p>
      </dsp:txBody>
      <dsp:txXfrm>
        <a:off x="0" y="2625404"/>
        <a:ext cx="9144000" cy="389435"/>
      </dsp:txXfrm>
    </dsp:sp>
    <dsp:sp modelId="{8F9B5B35-E2F2-49D8-A0DF-8ADF02D87F33}">
      <dsp:nvSpPr>
        <dsp:cNvPr id="0" name=""/>
        <dsp:cNvSpPr/>
      </dsp:nvSpPr>
      <dsp:spPr>
        <a:xfrm rot="10800000">
          <a:off x="0" y="1100223"/>
          <a:ext cx="9144000" cy="107521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rPr>
            <a:t>Информационно - справочные программы </a:t>
          </a:r>
          <a:endParaRPr lang="ru-RU" sz="2000" b="1" kern="1200" dirty="0">
            <a:solidFill>
              <a:schemeClr val="tx1"/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a:endParaRPr>
        </a:p>
      </dsp:txBody>
      <dsp:txXfrm rot="-10800000">
        <a:off x="0" y="1100223"/>
        <a:ext cx="9144000" cy="377398"/>
      </dsp:txXfrm>
    </dsp:sp>
    <dsp:sp modelId="{5A50BB70-2100-49EE-8B94-DDF0BFF335D2}">
      <dsp:nvSpPr>
        <dsp:cNvPr id="0" name=""/>
        <dsp:cNvSpPr/>
      </dsp:nvSpPr>
      <dsp:spPr>
        <a:xfrm>
          <a:off x="0" y="1497621"/>
          <a:ext cx="9144000" cy="321487"/>
        </a:xfrm>
        <a:prstGeom prst="rect">
          <a:avLst/>
        </a:prstGeom>
        <a:solidFill>
          <a:schemeClr val="accent4">
            <a:lumMod val="40000"/>
            <a:lumOff val="60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для вывода необходимой информации с подключением к образовательным ресурсам Интернета. </a:t>
          </a:r>
          <a:endParaRPr lang="ru-RU" sz="1600" kern="1200" dirty="0"/>
        </a:p>
      </dsp:txBody>
      <dsp:txXfrm>
        <a:off x="0" y="1497621"/>
        <a:ext cx="9144000" cy="321487"/>
      </dsp:txXfrm>
    </dsp:sp>
    <dsp:sp modelId="{8663F878-F9F9-4384-97E0-2D7AF95A1300}">
      <dsp:nvSpPr>
        <dsp:cNvPr id="0" name=""/>
        <dsp:cNvSpPr/>
      </dsp:nvSpPr>
      <dsp:spPr>
        <a:xfrm rot="10800000">
          <a:off x="0" y="157"/>
          <a:ext cx="9144000" cy="113021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rPr>
            <a:t>Демонстрационные программы </a:t>
          </a:r>
          <a:endParaRPr lang="ru-RU" sz="2000" b="1" kern="1200" dirty="0">
            <a:solidFill>
              <a:schemeClr val="tx1"/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a:endParaRPr>
        </a:p>
      </dsp:txBody>
      <dsp:txXfrm rot="-10800000">
        <a:off x="0" y="157"/>
        <a:ext cx="9144000" cy="396706"/>
      </dsp:txXfrm>
    </dsp:sp>
    <dsp:sp modelId="{BFA5A423-B73D-44CA-9A06-2F4AE9017AEA}">
      <dsp:nvSpPr>
        <dsp:cNvPr id="0" name=""/>
        <dsp:cNvSpPr/>
      </dsp:nvSpPr>
      <dsp:spPr>
        <a:xfrm>
          <a:off x="0" y="346455"/>
          <a:ext cx="9144000" cy="439364"/>
        </a:xfrm>
        <a:prstGeom prst="rect">
          <a:avLst/>
        </a:prstGeom>
        <a:solidFill>
          <a:schemeClr val="accent4">
            <a:lumMod val="40000"/>
            <a:lumOff val="60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для наглядной демонстрации учебного материала описательного характера, разнообразных наглядных пособий (картины, фотографии, видеофрагменты</a:t>
          </a:r>
          <a:r>
            <a:rPr lang="ru-RU" sz="2000" kern="1200" dirty="0" smtClean="0"/>
            <a:t>). </a:t>
          </a:r>
          <a:endParaRPr lang="ru-RU" sz="2000" kern="1200" dirty="0"/>
        </a:p>
      </dsp:txBody>
      <dsp:txXfrm>
        <a:off x="0" y="346455"/>
        <a:ext cx="9144000" cy="4393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19AE64-FAA9-4B9C-B72C-0894620054EF}">
      <dsp:nvSpPr>
        <dsp:cNvPr id="0" name=""/>
        <dsp:cNvSpPr/>
      </dsp:nvSpPr>
      <dsp:spPr>
        <a:xfrm>
          <a:off x="704658" y="515157"/>
          <a:ext cx="5055869" cy="5055869"/>
        </a:xfrm>
        <a:prstGeom prst="blockArc">
          <a:avLst>
            <a:gd name="adj1" fmla="val 10494188"/>
            <a:gd name="adj2" fmla="val 17327678"/>
            <a:gd name="adj3" fmla="val 463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C870BA-188C-47D0-B629-FFF4F97ACBF3}">
      <dsp:nvSpPr>
        <dsp:cNvPr id="0" name=""/>
        <dsp:cNvSpPr/>
      </dsp:nvSpPr>
      <dsp:spPr>
        <a:xfrm>
          <a:off x="718114" y="1031978"/>
          <a:ext cx="5055869" cy="5055869"/>
        </a:xfrm>
        <a:prstGeom prst="blockArc">
          <a:avLst>
            <a:gd name="adj1" fmla="val 4300225"/>
            <a:gd name="adj2" fmla="val 11098479"/>
            <a:gd name="adj3" fmla="val 463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342B9D-16B1-4A9C-9CEB-701CFF1D329B}">
      <dsp:nvSpPr>
        <dsp:cNvPr id="0" name=""/>
        <dsp:cNvSpPr/>
      </dsp:nvSpPr>
      <dsp:spPr>
        <a:xfrm>
          <a:off x="2128524" y="880747"/>
          <a:ext cx="6535216" cy="5055869"/>
        </a:xfrm>
        <a:prstGeom prst="blockArc">
          <a:avLst>
            <a:gd name="adj1" fmla="val 21488589"/>
            <a:gd name="adj2" fmla="val 6597193"/>
            <a:gd name="adj3" fmla="val 463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59A64A3-1268-4FAB-B4C9-B0496B31AD05}">
      <dsp:nvSpPr>
        <dsp:cNvPr id="0" name=""/>
        <dsp:cNvSpPr/>
      </dsp:nvSpPr>
      <dsp:spPr>
        <a:xfrm>
          <a:off x="3598538" y="495934"/>
          <a:ext cx="5055869" cy="5055869"/>
        </a:xfrm>
        <a:prstGeom prst="blockArc">
          <a:avLst>
            <a:gd name="adj1" fmla="val 14984462"/>
            <a:gd name="adj2" fmla="val 555849"/>
            <a:gd name="adj3" fmla="val 463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4893350-22AD-47DC-BC8D-DC7FD0DC7DA0}">
      <dsp:nvSpPr>
        <dsp:cNvPr id="0" name=""/>
        <dsp:cNvSpPr/>
      </dsp:nvSpPr>
      <dsp:spPr>
        <a:xfrm>
          <a:off x="2823107" y="2137226"/>
          <a:ext cx="3534845" cy="2326183"/>
        </a:xfrm>
        <a:prstGeom prst="ellipse">
          <a:avLst/>
        </a:prstGeom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none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Роль учителя при выполнении проектов </a:t>
          </a:r>
          <a:endParaRPr lang="ru-RU" sz="2400" u="none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40773" y="2477888"/>
        <a:ext cx="2499513" cy="1644859"/>
      </dsp:txXfrm>
    </dsp:sp>
    <dsp:sp modelId="{7FCDA102-CA89-4945-B528-2FCBBF0BC462}">
      <dsp:nvSpPr>
        <dsp:cNvPr id="0" name=""/>
        <dsp:cNvSpPr/>
      </dsp:nvSpPr>
      <dsp:spPr>
        <a:xfrm>
          <a:off x="2928928" y="0"/>
          <a:ext cx="3286162" cy="1229176"/>
        </a:xfrm>
        <a:prstGeom prst="ellipse">
          <a:avLst/>
        </a:prstGeom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консультирует;</a:t>
          </a:r>
          <a:endParaRPr lang="ru-RU" sz="2400" i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410175" y="180009"/>
        <a:ext cx="2323668" cy="869158"/>
      </dsp:txXfrm>
    </dsp:sp>
    <dsp:sp modelId="{3740FAA9-E188-4A61-BC33-150318D4369E}">
      <dsp:nvSpPr>
        <dsp:cNvPr id="0" name=""/>
        <dsp:cNvSpPr/>
      </dsp:nvSpPr>
      <dsp:spPr>
        <a:xfrm>
          <a:off x="6584309" y="2728248"/>
          <a:ext cx="2559683" cy="1200843"/>
        </a:xfrm>
        <a:prstGeom prst="ellipse">
          <a:avLst/>
        </a:prstGeom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помогает;</a:t>
          </a:r>
          <a:endParaRPr lang="ru-RU" sz="2400" i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959166" y="2904107"/>
        <a:ext cx="1809969" cy="849125"/>
      </dsp:txXfrm>
    </dsp:sp>
    <dsp:sp modelId="{C9E3EE8C-1DD1-4DF7-A11E-2FC20222F0AA}">
      <dsp:nvSpPr>
        <dsp:cNvPr id="0" name=""/>
        <dsp:cNvSpPr/>
      </dsp:nvSpPr>
      <dsp:spPr>
        <a:xfrm>
          <a:off x="3000364" y="5143545"/>
          <a:ext cx="3106215" cy="1172445"/>
        </a:xfrm>
        <a:prstGeom prst="ellipse">
          <a:avLst/>
        </a:prstGeom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наблюдает.</a:t>
          </a:r>
          <a:endParaRPr lang="ru-RU" sz="2400" b="0" i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455259" y="5315246"/>
        <a:ext cx="2196425" cy="829043"/>
      </dsp:txXfrm>
    </dsp:sp>
    <dsp:sp modelId="{BC456625-A382-45B4-A80F-CA3D958837B6}">
      <dsp:nvSpPr>
        <dsp:cNvPr id="0" name=""/>
        <dsp:cNvSpPr/>
      </dsp:nvSpPr>
      <dsp:spPr>
        <a:xfrm>
          <a:off x="0" y="2557007"/>
          <a:ext cx="2633805" cy="1229208"/>
        </a:xfrm>
        <a:prstGeom prst="ellipse">
          <a:avLst/>
        </a:prstGeom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мотивирует;</a:t>
          </a:r>
          <a:endParaRPr lang="ru-RU" sz="2400" i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85712" y="2737020"/>
        <a:ext cx="1862381" cy="86918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93E2D0-6E85-4C72-8988-0B25D19D901D}">
      <dsp:nvSpPr>
        <dsp:cNvPr id="0" name=""/>
        <dsp:cNvSpPr/>
      </dsp:nvSpPr>
      <dsp:spPr>
        <a:xfrm>
          <a:off x="785794" y="428635"/>
          <a:ext cx="6936610" cy="95726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а) абсолютная доступность при </a:t>
          </a:r>
          <a:r>
            <a:rPr lang="ru-RU" sz="2000" b="1" kern="1200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любойфизической</a:t>
          </a:r>
          <a:r>
            <a:rPr lang="ru-RU" sz="200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подготовленности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 </a:t>
          </a:r>
          <a:endParaRPr lang="ru-RU" sz="2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13831" y="456672"/>
        <a:ext cx="5333899" cy="901195"/>
      </dsp:txXfrm>
    </dsp:sp>
    <dsp:sp modelId="{4A6E71E5-4157-48F1-AF67-BC4574320283}">
      <dsp:nvSpPr>
        <dsp:cNvPr id="0" name=""/>
        <dsp:cNvSpPr/>
      </dsp:nvSpPr>
      <dsp:spPr>
        <a:xfrm>
          <a:off x="714336" y="2214570"/>
          <a:ext cx="7650982" cy="100013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б) заинтересованность учащихся в изучении   техники приемов игры волейбол и баскетбол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 </a:t>
          </a:r>
          <a:endParaRPr lang="ru-RU" sz="2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43629" y="2243863"/>
        <a:ext cx="5830737" cy="941544"/>
      </dsp:txXfrm>
    </dsp:sp>
    <dsp:sp modelId="{A136E1FD-75E6-4472-890D-A1B6051C5256}">
      <dsp:nvSpPr>
        <dsp:cNvPr id="0" name=""/>
        <dsp:cNvSpPr/>
      </dsp:nvSpPr>
      <dsp:spPr>
        <a:xfrm>
          <a:off x="1071524" y="4000521"/>
          <a:ext cx="7650982" cy="95726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в) применение этих знаний и умение в жизни </a:t>
          </a:r>
          <a:endParaRPr lang="en-US" sz="2000" b="1" kern="1200" dirty="0" smtClean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             (на</a:t>
          </a:r>
          <a:r>
            <a:rPr lang="en-US" sz="200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 </a:t>
          </a:r>
          <a:r>
            <a:rPr lang="ru-RU" sz="200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отдыхе, в летних лагерях); </a:t>
          </a:r>
          <a:endParaRPr lang="ru-RU" sz="200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1099561" y="4028558"/>
        <a:ext cx="5833249" cy="901195"/>
      </dsp:txXfrm>
    </dsp:sp>
    <dsp:sp modelId="{562BD0C5-F9F0-4EDB-8810-4E2851E7703E}">
      <dsp:nvSpPr>
        <dsp:cNvPr id="0" name=""/>
        <dsp:cNvSpPr/>
      </dsp:nvSpPr>
      <dsp:spPr>
        <a:xfrm>
          <a:off x="6564410" y="1267667"/>
          <a:ext cx="1086571" cy="1086571"/>
        </a:xfrm>
        <a:prstGeom prst="downArrow">
          <a:avLst>
            <a:gd name="adj1" fmla="val 55000"/>
            <a:gd name="adj2" fmla="val 45000"/>
          </a:avLst>
        </a:prstGeom>
        <a:solidFill>
          <a:schemeClr val="tx2">
            <a:lumMod val="75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808888" y="1267667"/>
        <a:ext cx="597615" cy="817645"/>
      </dsp:txXfrm>
    </dsp:sp>
    <dsp:sp modelId="{4B6C312F-4754-495E-8540-99358AA169CB}">
      <dsp:nvSpPr>
        <dsp:cNvPr id="0" name=""/>
        <dsp:cNvSpPr/>
      </dsp:nvSpPr>
      <dsp:spPr>
        <a:xfrm>
          <a:off x="7239497" y="3206780"/>
          <a:ext cx="1086571" cy="1086571"/>
        </a:xfrm>
        <a:prstGeom prst="downArrow">
          <a:avLst>
            <a:gd name="adj1" fmla="val 55000"/>
            <a:gd name="adj2" fmla="val 45000"/>
          </a:avLst>
        </a:prstGeom>
        <a:solidFill>
          <a:schemeClr val="tx2">
            <a:lumMod val="75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483975" y="3206780"/>
        <a:ext cx="597615" cy="81764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A491FE-6C3E-4CB4-B503-1AF45A45BD8E}">
      <dsp:nvSpPr>
        <dsp:cNvPr id="0" name=""/>
        <dsp:cNvSpPr/>
      </dsp:nvSpPr>
      <dsp:spPr>
        <a:xfrm>
          <a:off x="-877878" y="-214876"/>
          <a:ext cx="5486400" cy="5486400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B5F5DFC-79C9-4103-B36D-D29EA15AA131}">
      <dsp:nvSpPr>
        <dsp:cNvPr id="0" name=""/>
        <dsp:cNvSpPr/>
      </dsp:nvSpPr>
      <dsp:spPr>
        <a:xfrm>
          <a:off x="2487168" y="77713"/>
          <a:ext cx="6400799" cy="548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50600">
          <a:bevelT w="101600" h="80600"/>
          <a:bevelB w="80600" h="806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 этап – визуальный 5–7-й классы) – </a:t>
          </a:r>
          <a:r>
            <a:rPr lang="ru-RU" sz="1800" kern="1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предусматривает просмотр школьниками техники двигательных действий великих спортсменов, собирание </a:t>
          </a:r>
          <a:r>
            <a:rPr lang="ru-RU" sz="1800" kern="1200" dirty="0" err="1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пазла</a:t>
          </a:r>
          <a:r>
            <a:rPr lang="ru-RU" sz="1800" kern="1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целостного двигательного действия из элементов.</a:t>
          </a:r>
        </a:p>
      </dsp:txBody>
      <dsp:txXfrm>
        <a:off x="2487168" y="77713"/>
        <a:ext cx="6400799" cy="1645923"/>
      </dsp:txXfrm>
    </dsp:sp>
    <dsp:sp modelId="{7ED8C134-8557-440B-AA2F-9A29AA4F0322}">
      <dsp:nvSpPr>
        <dsp:cNvPr id="0" name=""/>
        <dsp:cNvSpPr/>
      </dsp:nvSpPr>
      <dsp:spPr>
        <a:xfrm>
          <a:off x="5" y="662960"/>
          <a:ext cx="3566156" cy="3566156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B7D45CB-4570-4C6D-BBC8-E9E1BD1708C0}">
      <dsp:nvSpPr>
        <dsp:cNvPr id="0" name=""/>
        <dsp:cNvSpPr/>
      </dsp:nvSpPr>
      <dsp:spPr>
        <a:xfrm>
          <a:off x="2500289" y="1643083"/>
          <a:ext cx="6400799" cy="35661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  <a:sp3d extrusionH="50600">
          <a:bevelT w="101600" h="80600"/>
          <a:bevelB w="80600" h="806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II этап – технический (8–9-й классы) – </a:t>
          </a:r>
          <a:r>
            <a:rPr lang="ru-RU" sz="1800" kern="1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предполагает использование видеоаппаратуры (камер, фотоаппаратов, сотовых телефонов) для съемки двигательного действия, а затем его изучение и обработку в программе «По</a:t>
          </a:r>
          <a:r>
            <a:rPr lang="en-US" sz="1800" kern="1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</a:t>
          </a:r>
          <a:r>
            <a:rPr lang="ru-RU" sz="1800" kern="1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кадровое движение».</a:t>
          </a:r>
        </a:p>
      </dsp:txBody>
      <dsp:txXfrm>
        <a:off x="2500289" y="1643083"/>
        <a:ext cx="6400799" cy="1645918"/>
      </dsp:txXfrm>
    </dsp:sp>
    <dsp:sp modelId="{FC7727E1-FFFF-43B8-9725-5A36552CDE0A}">
      <dsp:nvSpPr>
        <dsp:cNvPr id="0" name=""/>
        <dsp:cNvSpPr/>
      </dsp:nvSpPr>
      <dsp:spPr>
        <a:xfrm>
          <a:off x="804637" y="1613925"/>
          <a:ext cx="1645918" cy="1645918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C255C3C-A388-4AAF-BE2C-D21251A06315}">
      <dsp:nvSpPr>
        <dsp:cNvPr id="0" name=""/>
        <dsp:cNvSpPr/>
      </dsp:nvSpPr>
      <dsp:spPr>
        <a:xfrm>
          <a:off x="2500289" y="3571893"/>
          <a:ext cx="6400799" cy="16459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  <a:sp3d extrusionH="50600">
          <a:bevelT w="101600" h="80600"/>
          <a:bevelB w="80600" h="806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 smtClean="0"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На III этапе – аналитическом (10–11-й классы) – </a:t>
          </a:r>
          <a:r>
            <a:rPr lang="ru-RU" sz="1800" kern="1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старшеклассники учатся принимать решения на основе анализа данных, перестраивать двигательное действие в зависимости от условий (урок, соревнование) у них формируется адекватная самооценка.</a:t>
          </a:r>
        </a:p>
      </dsp:txBody>
      <dsp:txXfrm>
        <a:off x="2500289" y="3571893"/>
        <a:ext cx="6400799" cy="16459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8744F-EA37-4B93-9E6A-B5DEF40C8406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ACAB3-B111-4E5C-BE3A-FF25837166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7971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ACAB3-B111-4E5C-BE3A-FF258371668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5072-419A-432E-8360-CA5D5907A554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8BB4-BEB0-40F5-A3E1-C00DE010D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5072-419A-432E-8360-CA5D5907A554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8BB4-BEB0-40F5-A3E1-C00DE010D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5072-419A-432E-8360-CA5D5907A554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8BB4-BEB0-40F5-A3E1-C00DE010D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5072-419A-432E-8360-CA5D5907A554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8BB4-BEB0-40F5-A3E1-C00DE010D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5072-419A-432E-8360-CA5D5907A554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8BB4-BEB0-40F5-A3E1-C00DE010D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5072-419A-432E-8360-CA5D5907A554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8BB4-BEB0-40F5-A3E1-C00DE010D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5072-419A-432E-8360-CA5D5907A554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8BB4-BEB0-40F5-A3E1-C00DE010D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5072-419A-432E-8360-CA5D5907A554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8BB4-BEB0-40F5-A3E1-C00DE010D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5072-419A-432E-8360-CA5D5907A554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8BB4-BEB0-40F5-A3E1-C00DE010D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5072-419A-432E-8360-CA5D5907A554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8BB4-BEB0-40F5-A3E1-C00DE010D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5072-419A-432E-8360-CA5D5907A554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8BB4-BEB0-40F5-A3E1-C00DE010D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B5072-419A-432E-8360-CA5D5907A554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E8BB4-BEB0-40F5-A3E1-C00DE010D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wmf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QuickStyle" Target="../diagrams/quickStyle3.xml"/><Relationship Id="rId18" Type="http://schemas.microsoft.com/office/2007/relationships/diagramDrawing" Target="../diagrams/drawing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Layout" Target="../diagrams/layout3.xml"/><Relationship Id="rId17" Type="http://schemas.microsoft.com/office/2007/relationships/diagramDrawing" Target="../diagrams/drawing3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11" Type="http://schemas.openxmlformats.org/officeDocument/2006/relationships/diagramData" Target="../diagrams/data3.xml"/><Relationship Id="rId5" Type="http://schemas.openxmlformats.org/officeDocument/2006/relationships/diagramColors" Target="../diagrams/colors1.xml"/><Relationship Id="rId15" Type="http://schemas.microsoft.com/office/2007/relationships/diagramDrawing" Target="../diagrams/drawing2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Colors" Target="../diagrams/colors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diagramData" Target="../diagrams/data4.xml"/><Relationship Id="rId7" Type="http://schemas.openxmlformats.org/officeDocument/2006/relationships/image" Target="../media/image4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D:\Мои документы\Марина\Фон\1400x1050 - 100 306a8043dd 217.17.161.98 9234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84130" y="1637544"/>
            <a:ext cx="9050683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  <a:tileRect/>
                </a:gradFill>
                <a:effectLst>
                  <a:outerShdw blurRad="254000" dist="393700" dir="9480000" algn="ctr" rotWithShape="0">
                    <a:schemeClr val="bg1"/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Тема : Использование ИКТ </a:t>
            </a:r>
            <a:endParaRPr kumimoji="0" lang="en-US" sz="3200" b="1" i="0" u="none" strike="noStrike" cap="none" normalizeH="0" baseline="0" dirty="0" smtClean="0">
              <a:ln>
                <a:solidFill>
                  <a:schemeClr val="tx1"/>
                </a:solidFill>
              </a:ln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outerShdw blurRad="254000" dist="393700" dir="9480000" algn="ctr" rotWithShape="0">
                  <a:schemeClr val="bg1"/>
                </a:outerShdw>
              </a:effectLst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  <a:tileRect/>
                </a:gradFill>
                <a:effectLst>
                  <a:outerShdw blurRad="254000" dist="393700" dir="9480000" algn="ctr" rotWithShape="0">
                    <a:schemeClr val="bg1"/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( информационно -коммуникативных технологий) </a:t>
            </a:r>
            <a:endParaRPr kumimoji="0" lang="en-US" sz="3200" b="1" i="0" u="none" strike="noStrike" cap="none" normalizeH="0" baseline="0" dirty="0" smtClean="0">
              <a:ln>
                <a:solidFill>
                  <a:schemeClr val="tx1"/>
                </a:solidFill>
              </a:ln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outerShdw blurRad="254000" dist="393700" dir="9480000" algn="ctr" rotWithShape="0">
                  <a:schemeClr val="bg1"/>
                </a:outerShdw>
              </a:effectLst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  <a:tileRect/>
                </a:gradFill>
                <a:effectLst>
                  <a:outerShdw blurRad="254000" dist="393700" dir="9480000" algn="ctr" rotWithShape="0">
                    <a:schemeClr val="bg1"/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на уроках физической культуры</a:t>
            </a:r>
            <a:endParaRPr kumimoji="0" lang="en-US" sz="3200" b="1" i="0" u="none" strike="noStrike" cap="none" normalizeH="0" baseline="0" dirty="0" smtClean="0">
              <a:ln>
                <a:solidFill>
                  <a:schemeClr val="tx1"/>
                </a:solidFill>
              </a:ln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outerShdw blurRad="254000" dist="393700" dir="9480000" algn="ctr" rotWithShape="0">
                  <a:schemeClr val="bg1"/>
                </a:outerShdw>
              </a:effectLst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b="1" dirty="0" smtClean="0">
              <a:ln>
                <a:solidFill>
                  <a:schemeClr val="tx1"/>
                </a:solidFill>
              </a:ln>
              <a:effectLst>
                <a:outerShdw blurRad="254000" dist="393700" dir="9480000" algn="ctr" rotWithShape="0">
                  <a:schemeClr val="bg1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outerShdw blurRad="254000" dist="393700" dir="9480000" algn="ctr" rotWithShape="0">
                  <a:schemeClr val="bg1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b="1" dirty="0" smtClean="0">
              <a:ln>
                <a:solidFill>
                  <a:schemeClr val="tx1"/>
                </a:solidFill>
              </a:ln>
              <a:effectLst>
                <a:outerShdw blurRad="254000" dist="393700" dir="9480000" algn="ctr" rotWithShape="0">
                  <a:schemeClr val="bg1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n>
                  <a:solidFill>
                    <a:schemeClr val="tx1"/>
                  </a:solidFill>
                </a:ln>
                <a:effectLst>
                  <a:outerShdw blurRad="254000" dist="393700" dir="9480000" algn="ctr" rotWithShape="0">
                    <a:schemeClr val="bg1"/>
                  </a:outerShdw>
                </a:effectLst>
                <a:latin typeface="Times New Roman" pitchFamily="18" charset="0"/>
                <a:cs typeface="Times New Roman" pitchFamily="18" charset="0"/>
              </a:rPr>
              <a:t>						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effectLst>
                  <a:outerShdw blurRad="254000" dist="393700" dir="9480000" algn="ctr" rotWithShape="0">
                    <a:schemeClr val="bg1"/>
                  </a:outerShdw>
                </a:effectLst>
                <a:latin typeface="Times New Roman" pitchFamily="18" charset="0"/>
                <a:cs typeface="Times New Roman" pitchFamily="18" charset="0"/>
              </a:rPr>
              <a:t>Паламарчук  О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effectLst>
                  <a:outerShdw blurRad="254000" dist="393700" dir="9480000" algn="ctr" rotWithShape="0">
                    <a:schemeClr val="bg1"/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effectLst>
                  <a:outerShdw blurRad="254000" dist="393700" dir="9480000" algn="ctr" rotWithShape="0">
                    <a:schemeClr val="bg1"/>
                  </a:outerShdw>
                </a:effectLst>
                <a:latin typeface="Times New Roman" pitchFamily="18" charset="0"/>
                <a:cs typeface="Times New Roman" pitchFamily="18" charset="0"/>
              </a:rPr>
              <a:t>И. </a:t>
            </a:r>
            <a:endParaRPr lang="en-US" b="1" dirty="0" smtClean="0">
              <a:ln>
                <a:solidFill>
                  <a:schemeClr val="tx1"/>
                </a:solidFill>
              </a:ln>
              <a:effectLst>
                <a:outerShdw blurRad="254000" dist="393700" dir="9480000" algn="ctr" rotWithShape="0">
                  <a:schemeClr val="bg1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ln>
                  <a:solidFill>
                    <a:schemeClr val="tx1"/>
                  </a:solidFill>
                </a:ln>
                <a:effectLst>
                  <a:outerShdw blurRad="254000" dist="393700" dir="9480000" algn="ctr" rotWithShape="0">
                    <a:schemeClr val="bg1"/>
                  </a:outerShdw>
                </a:effectLst>
                <a:latin typeface="Times New Roman" pitchFamily="18" charset="0"/>
                <a:cs typeface="Times New Roman" pitchFamily="18" charset="0"/>
              </a:rPr>
              <a:t>						Учитель физической культуры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n>
                  <a:solidFill>
                    <a:schemeClr val="tx1"/>
                  </a:solidFill>
                </a:ln>
                <a:effectLst>
                  <a:outerShdw blurRad="254000" dist="393700" dir="9480000" algn="ctr" rotWithShape="0">
                    <a:schemeClr val="bg1"/>
                  </a:outerShdw>
                </a:effectLst>
                <a:latin typeface="Times New Roman" pitchFamily="18" charset="0"/>
                <a:cs typeface="Times New Roman" pitchFamily="18" charset="0"/>
              </a:rPr>
              <a:t>						ОШ№ 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effectLst>
                  <a:outerShdw blurRad="254000" dist="393700" dir="9480000" algn="ctr" rotWithShape="0">
                    <a:schemeClr val="bg1"/>
                  </a:outerShdw>
                </a:effectLst>
                <a:latin typeface="Times New Roman" pitchFamily="18" charset="0"/>
                <a:cs typeface="Times New Roman" pitchFamily="18" charset="0"/>
              </a:rPr>
              <a:t>14</a:t>
            </a:r>
            <a:endParaRPr lang="ru-RU" b="1" dirty="0" smtClean="0">
              <a:ln>
                <a:solidFill>
                  <a:schemeClr val="tx1"/>
                </a:solidFill>
              </a:ln>
              <a:effectLst>
                <a:outerShdw blurRad="254000" dist="393700" dir="9480000" algn="ctr" rotWithShape="0">
                  <a:schemeClr val="bg1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ln>
                  <a:solidFill>
                    <a:schemeClr val="tx1"/>
                  </a:solidFill>
                </a:ln>
                <a:effectLst>
                  <a:outerShdw blurRad="254000" dist="393700" dir="9480000" algn="ctr" rotWithShape="0">
                    <a:schemeClr val="bg1"/>
                  </a:outerShdw>
                </a:effectLst>
                <a:latin typeface="Times New Roman" pitchFamily="18" charset="0"/>
                <a:cs typeface="Times New Roman" pitchFamily="18" charset="0"/>
              </a:rPr>
              <a:t>						</a:t>
            </a:r>
            <a:endParaRPr kumimoji="0" lang="ru-RU" sz="1400" b="0" i="0" u="none" strike="noStrike" cap="none" normalizeH="0" baseline="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outerShdw blurRad="254000" dist="393700" dir="9480000" algn="ctr" rotWithShape="0">
                  <a:schemeClr val="bg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ая выноска 3"/>
          <p:cNvSpPr/>
          <p:nvPr/>
        </p:nvSpPr>
        <p:spPr>
          <a:xfrm>
            <a:off x="1214414" y="1714488"/>
            <a:ext cx="6715172" cy="2357454"/>
          </a:xfrm>
          <a:prstGeom prst="wedgeRectCallout">
            <a:avLst/>
          </a:prstGeom>
          <a:blipFill>
            <a:blip r:embed="rId3" cstate="print"/>
            <a:tile tx="0" ty="0" sx="100000" sy="100000" flip="none" algn="tl"/>
          </a:blip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часто можно использовать компьютер на уроках физической культуры?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19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472" y="214290"/>
            <a:ext cx="8072494" cy="1443043"/>
          </a:xfrm>
          <a:prstGeom prst="rect">
            <a:avLst/>
          </a:prstGeom>
        </p:spPr>
      </p:pic>
      <p:pic>
        <p:nvPicPr>
          <p:cNvPr id="5" name="Picture 9" descr="bd07213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868" y="4429132"/>
            <a:ext cx="3071834" cy="1928826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D:\Мои документы\Марина\Фон\1400x1050 - 100 306a8043dd 217.17.161.98 923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428596" y="1071546"/>
            <a:ext cx="8358246" cy="5429264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857224" y="1285860"/>
            <a:ext cx="7786742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Эффективность применения ИКТ зависит от этапа урока. В начале изучения ИКТ применяются в подготовительной части урока, при закреплении или проверке знаний – в заключительной части урока и могут использоваться как проверка домашнего задания.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Использование ИКТ не должно длиться на уроке </a:t>
            </a:r>
            <a:endParaRPr kumimoji="0" lang="en-US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более 15 мин. подряд.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25"/>
          <p:cNvGrpSpPr>
            <a:grpSpLocks/>
          </p:cNvGrpSpPr>
          <p:nvPr/>
        </p:nvGrpSpPr>
        <p:grpSpPr bwMode="auto">
          <a:xfrm flipV="1">
            <a:off x="3786182" y="5429264"/>
            <a:ext cx="1809750" cy="620712"/>
            <a:chOff x="2263" y="3323"/>
            <a:chExt cx="1140" cy="872"/>
          </a:xfrm>
        </p:grpSpPr>
        <p:sp>
          <p:nvSpPr>
            <p:cNvPr id="8" name="Freeform 26"/>
            <p:cNvSpPr>
              <a:spLocks/>
            </p:cNvSpPr>
            <p:nvPr/>
          </p:nvSpPr>
          <p:spPr bwMode="auto">
            <a:xfrm>
              <a:off x="2735" y="4006"/>
              <a:ext cx="558" cy="189"/>
            </a:xfrm>
            <a:custGeom>
              <a:avLst/>
              <a:gdLst/>
              <a:ahLst/>
              <a:cxnLst>
                <a:cxn ang="0">
                  <a:pos x="30" y="30"/>
                </a:cxn>
                <a:cxn ang="0">
                  <a:pos x="90" y="64"/>
                </a:cxn>
                <a:cxn ang="0">
                  <a:pos x="150" y="100"/>
                </a:cxn>
                <a:cxn ang="0">
                  <a:pos x="209" y="135"/>
                </a:cxn>
                <a:cxn ang="0">
                  <a:pos x="266" y="169"/>
                </a:cxn>
                <a:cxn ang="0">
                  <a:pos x="324" y="203"/>
                </a:cxn>
                <a:cxn ang="0">
                  <a:pos x="381" y="234"/>
                </a:cxn>
                <a:cxn ang="0">
                  <a:pos x="439" y="264"/>
                </a:cxn>
                <a:cxn ang="0">
                  <a:pos x="497" y="291"/>
                </a:cxn>
                <a:cxn ang="0">
                  <a:pos x="554" y="316"/>
                </a:cxn>
                <a:cxn ang="0">
                  <a:pos x="611" y="336"/>
                </a:cxn>
                <a:cxn ang="0">
                  <a:pos x="669" y="354"/>
                </a:cxn>
                <a:cxn ang="0">
                  <a:pos x="727" y="366"/>
                </a:cxn>
                <a:cxn ang="0">
                  <a:pos x="786" y="374"/>
                </a:cxn>
                <a:cxn ang="0">
                  <a:pos x="844" y="378"/>
                </a:cxn>
                <a:cxn ang="0">
                  <a:pos x="904" y="376"/>
                </a:cxn>
                <a:cxn ang="0">
                  <a:pos x="980" y="363"/>
                </a:cxn>
                <a:cxn ang="0">
                  <a:pos x="1050" y="329"/>
                </a:cxn>
                <a:cxn ang="0">
                  <a:pos x="1093" y="283"/>
                </a:cxn>
                <a:cxn ang="0">
                  <a:pos x="1114" y="229"/>
                </a:cxn>
                <a:cxn ang="0">
                  <a:pos x="1114" y="172"/>
                </a:cxn>
                <a:cxn ang="0">
                  <a:pos x="1098" y="116"/>
                </a:cxn>
                <a:cxn ang="0">
                  <a:pos x="1069" y="69"/>
                </a:cxn>
                <a:cxn ang="0">
                  <a:pos x="1030" y="34"/>
                </a:cxn>
                <a:cxn ang="0">
                  <a:pos x="987" y="18"/>
                </a:cxn>
                <a:cxn ang="0">
                  <a:pos x="942" y="9"/>
                </a:cxn>
                <a:cxn ang="0">
                  <a:pos x="894" y="4"/>
                </a:cxn>
                <a:cxn ang="0">
                  <a:pos x="847" y="6"/>
                </a:cxn>
                <a:cxn ang="0">
                  <a:pos x="803" y="10"/>
                </a:cxn>
                <a:cxn ang="0">
                  <a:pos x="767" y="19"/>
                </a:cxn>
                <a:cxn ang="0">
                  <a:pos x="743" y="33"/>
                </a:cxn>
                <a:cxn ang="0">
                  <a:pos x="734" y="52"/>
                </a:cxn>
                <a:cxn ang="0">
                  <a:pos x="738" y="64"/>
                </a:cxn>
                <a:cxn ang="0">
                  <a:pos x="756" y="57"/>
                </a:cxn>
                <a:cxn ang="0">
                  <a:pos x="784" y="42"/>
                </a:cxn>
                <a:cxn ang="0">
                  <a:pos x="825" y="29"/>
                </a:cxn>
                <a:cxn ang="0">
                  <a:pos x="863" y="24"/>
                </a:cxn>
                <a:cxn ang="0">
                  <a:pos x="898" y="24"/>
                </a:cxn>
                <a:cxn ang="0">
                  <a:pos x="940" y="26"/>
                </a:cxn>
                <a:cxn ang="0">
                  <a:pos x="984" y="34"/>
                </a:cxn>
                <a:cxn ang="0">
                  <a:pos x="1024" y="49"/>
                </a:cxn>
                <a:cxn ang="0">
                  <a:pos x="1057" y="72"/>
                </a:cxn>
                <a:cxn ang="0">
                  <a:pos x="1080" y="108"/>
                </a:cxn>
                <a:cxn ang="0">
                  <a:pos x="1087" y="157"/>
                </a:cxn>
                <a:cxn ang="0">
                  <a:pos x="1075" y="218"/>
                </a:cxn>
                <a:cxn ang="0">
                  <a:pos x="1046" y="268"/>
                </a:cxn>
                <a:cxn ang="0">
                  <a:pos x="1002" y="308"/>
                </a:cxn>
                <a:cxn ang="0">
                  <a:pos x="947" y="335"/>
                </a:cxn>
                <a:cxn ang="0">
                  <a:pos x="883" y="350"/>
                </a:cxn>
                <a:cxn ang="0">
                  <a:pos x="814" y="355"/>
                </a:cxn>
                <a:cxn ang="0">
                  <a:pos x="742" y="349"/>
                </a:cxn>
                <a:cxn ang="0">
                  <a:pos x="669" y="332"/>
                </a:cxn>
                <a:cxn ang="0">
                  <a:pos x="592" y="304"/>
                </a:cxn>
                <a:cxn ang="0">
                  <a:pos x="510" y="268"/>
                </a:cxn>
                <a:cxn ang="0">
                  <a:pos x="431" y="230"/>
                </a:cxn>
                <a:cxn ang="0">
                  <a:pos x="353" y="189"/>
                </a:cxn>
                <a:cxn ang="0">
                  <a:pos x="277" y="146"/>
                </a:cxn>
                <a:cxn ang="0">
                  <a:pos x="201" y="104"/>
                </a:cxn>
                <a:cxn ang="0">
                  <a:pos x="126" y="61"/>
                </a:cxn>
                <a:cxn ang="0">
                  <a:pos x="51" y="19"/>
                </a:cxn>
                <a:cxn ang="0">
                  <a:pos x="0" y="12"/>
                </a:cxn>
              </a:cxnLst>
              <a:rect l="0" t="0" r="r" b="b"/>
              <a:pathLst>
                <a:path w="1116" h="378">
                  <a:moveTo>
                    <a:pt x="0" y="12"/>
                  </a:moveTo>
                  <a:lnTo>
                    <a:pt x="30" y="30"/>
                  </a:lnTo>
                  <a:lnTo>
                    <a:pt x="60" y="47"/>
                  </a:lnTo>
                  <a:lnTo>
                    <a:pt x="90" y="64"/>
                  </a:lnTo>
                  <a:lnTo>
                    <a:pt x="120" y="83"/>
                  </a:lnTo>
                  <a:lnTo>
                    <a:pt x="150" y="100"/>
                  </a:lnTo>
                  <a:lnTo>
                    <a:pt x="179" y="117"/>
                  </a:lnTo>
                  <a:lnTo>
                    <a:pt x="209" y="135"/>
                  </a:lnTo>
                  <a:lnTo>
                    <a:pt x="237" y="152"/>
                  </a:lnTo>
                  <a:lnTo>
                    <a:pt x="266" y="169"/>
                  </a:lnTo>
                  <a:lnTo>
                    <a:pt x="295" y="186"/>
                  </a:lnTo>
                  <a:lnTo>
                    <a:pt x="324" y="203"/>
                  </a:lnTo>
                  <a:lnTo>
                    <a:pt x="353" y="219"/>
                  </a:lnTo>
                  <a:lnTo>
                    <a:pt x="381" y="234"/>
                  </a:lnTo>
                  <a:lnTo>
                    <a:pt x="410" y="250"/>
                  </a:lnTo>
                  <a:lnTo>
                    <a:pt x="439" y="264"/>
                  </a:lnTo>
                  <a:lnTo>
                    <a:pt x="468" y="278"/>
                  </a:lnTo>
                  <a:lnTo>
                    <a:pt x="497" y="291"/>
                  </a:lnTo>
                  <a:lnTo>
                    <a:pt x="525" y="304"/>
                  </a:lnTo>
                  <a:lnTo>
                    <a:pt x="554" y="316"/>
                  </a:lnTo>
                  <a:lnTo>
                    <a:pt x="582" y="326"/>
                  </a:lnTo>
                  <a:lnTo>
                    <a:pt x="611" y="336"/>
                  </a:lnTo>
                  <a:lnTo>
                    <a:pt x="639" y="346"/>
                  </a:lnTo>
                  <a:lnTo>
                    <a:pt x="669" y="354"/>
                  </a:lnTo>
                  <a:lnTo>
                    <a:pt x="698" y="361"/>
                  </a:lnTo>
                  <a:lnTo>
                    <a:pt x="727" y="366"/>
                  </a:lnTo>
                  <a:lnTo>
                    <a:pt x="756" y="371"/>
                  </a:lnTo>
                  <a:lnTo>
                    <a:pt x="786" y="374"/>
                  </a:lnTo>
                  <a:lnTo>
                    <a:pt x="814" y="377"/>
                  </a:lnTo>
                  <a:lnTo>
                    <a:pt x="844" y="378"/>
                  </a:lnTo>
                  <a:lnTo>
                    <a:pt x="874" y="378"/>
                  </a:lnTo>
                  <a:lnTo>
                    <a:pt x="904" y="376"/>
                  </a:lnTo>
                  <a:lnTo>
                    <a:pt x="934" y="372"/>
                  </a:lnTo>
                  <a:lnTo>
                    <a:pt x="980" y="363"/>
                  </a:lnTo>
                  <a:lnTo>
                    <a:pt x="1018" y="348"/>
                  </a:lnTo>
                  <a:lnTo>
                    <a:pt x="1050" y="329"/>
                  </a:lnTo>
                  <a:lnTo>
                    <a:pt x="1075" y="309"/>
                  </a:lnTo>
                  <a:lnTo>
                    <a:pt x="1093" y="283"/>
                  </a:lnTo>
                  <a:lnTo>
                    <a:pt x="1106" y="257"/>
                  </a:lnTo>
                  <a:lnTo>
                    <a:pt x="1114" y="229"/>
                  </a:lnTo>
                  <a:lnTo>
                    <a:pt x="1116" y="200"/>
                  </a:lnTo>
                  <a:lnTo>
                    <a:pt x="1114" y="172"/>
                  </a:lnTo>
                  <a:lnTo>
                    <a:pt x="1108" y="143"/>
                  </a:lnTo>
                  <a:lnTo>
                    <a:pt x="1098" y="116"/>
                  </a:lnTo>
                  <a:lnTo>
                    <a:pt x="1085" y="91"/>
                  </a:lnTo>
                  <a:lnTo>
                    <a:pt x="1069" y="69"/>
                  </a:lnTo>
                  <a:lnTo>
                    <a:pt x="1050" y="49"/>
                  </a:lnTo>
                  <a:lnTo>
                    <a:pt x="1030" y="34"/>
                  </a:lnTo>
                  <a:lnTo>
                    <a:pt x="1008" y="24"/>
                  </a:lnTo>
                  <a:lnTo>
                    <a:pt x="987" y="18"/>
                  </a:lnTo>
                  <a:lnTo>
                    <a:pt x="965" y="12"/>
                  </a:lnTo>
                  <a:lnTo>
                    <a:pt x="942" y="9"/>
                  </a:lnTo>
                  <a:lnTo>
                    <a:pt x="918" y="6"/>
                  </a:lnTo>
                  <a:lnTo>
                    <a:pt x="894" y="4"/>
                  </a:lnTo>
                  <a:lnTo>
                    <a:pt x="870" y="4"/>
                  </a:lnTo>
                  <a:lnTo>
                    <a:pt x="847" y="6"/>
                  </a:lnTo>
                  <a:lnTo>
                    <a:pt x="825" y="7"/>
                  </a:lnTo>
                  <a:lnTo>
                    <a:pt x="803" y="10"/>
                  </a:lnTo>
                  <a:lnTo>
                    <a:pt x="784" y="15"/>
                  </a:lnTo>
                  <a:lnTo>
                    <a:pt x="767" y="19"/>
                  </a:lnTo>
                  <a:lnTo>
                    <a:pt x="753" y="26"/>
                  </a:lnTo>
                  <a:lnTo>
                    <a:pt x="743" y="33"/>
                  </a:lnTo>
                  <a:lnTo>
                    <a:pt x="736" y="42"/>
                  </a:lnTo>
                  <a:lnTo>
                    <a:pt x="734" y="52"/>
                  </a:lnTo>
                  <a:lnTo>
                    <a:pt x="735" y="62"/>
                  </a:lnTo>
                  <a:lnTo>
                    <a:pt x="738" y="64"/>
                  </a:lnTo>
                  <a:lnTo>
                    <a:pt x="745" y="62"/>
                  </a:lnTo>
                  <a:lnTo>
                    <a:pt x="756" y="57"/>
                  </a:lnTo>
                  <a:lnTo>
                    <a:pt x="768" y="50"/>
                  </a:lnTo>
                  <a:lnTo>
                    <a:pt x="784" y="42"/>
                  </a:lnTo>
                  <a:lnTo>
                    <a:pt x="804" y="34"/>
                  </a:lnTo>
                  <a:lnTo>
                    <a:pt x="825" y="29"/>
                  </a:lnTo>
                  <a:lnTo>
                    <a:pt x="849" y="25"/>
                  </a:lnTo>
                  <a:lnTo>
                    <a:pt x="863" y="24"/>
                  </a:lnTo>
                  <a:lnTo>
                    <a:pt x="880" y="24"/>
                  </a:lnTo>
                  <a:lnTo>
                    <a:pt x="898" y="24"/>
                  </a:lnTo>
                  <a:lnTo>
                    <a:pt x="919" y="25"/>
                  </a:lnTo>
                  <a:lnTo>
                    <a:pt x="940" y="26"/>
                  </a:lnTo>
                  <a:lnTo>
                    <a:pt x="962" y="30"/>
                  </a:lnTo>
                  <a:lnTo>
                    <a:pt x="984" y="34"/>
                  </a:lnTo>
                  <a:lnTo>
                    <a:pt x="1004" y="40"/>
                  </a:lnTo>
                  <a:lnTo>
                    <a:pt x="1024" y="49"/>
                  </a:lnTo>
                  <a:lnTo>
                    <a:pt x="1042" y="60"/>
                  </a:lnTo>
                  <a:lnTo>
                    <a:pt x="1057" y="72"/>
                  </a:lnTo>
                  <a:lnTo>
                    <a:pt x="1071" y="89"/>
                  </a:lnTo>
                  <a:lnTo>
                    <a:pt x="1080" y="108"/>
                  </a:lnTo>
                  <a:lnTo>
                    <a:pt x="1086" y="130"/>
                  </a:lnTo>
                  <a:lnTo>
                    <a:pt x="1087" y="157"/>
                  </a:lnTo>
                  <a:lnTo>
                    <a:pt x="1084" y="186"/>
                  </a:lnTo>
                  <a:lnTo>
                    <a:pt x="1075" y="218"/>
                  </a:lnTo>
                  <a:lnTo>
                    <a:pt x="1062" y="244"/>
                  </a:lnTo>
                  <a:lnTo>
                    <a:pt x="1046" y="268"/>
                  </a:lnTo>
                  <a:lnTo>
                    <a:pt x="1025" y="290"/>
                  </a:lnTo>
                  <a:lnTo>
                    <a:pt x="1002" y="308"/>
                  </a:lnTo>
                  <a:lnTo>
                    <a:pt x="976" y="322"/>
                  </a:lnTo>
                  <a:lnTo>
                    <a:pt x="947" y="335"/>
                  </a:lnTo>
                  <a:lnTo>
                    <a:pt x="916" y="344"/>
                  </a:lnTo>
                  <a:lnTo>
                    <a:pt x="883" y="350"/>
                  </a:lnTo>
                  <a:lnTo>
                    <a:pt x="849" y="354"/>
                  </a:lnTo>
                  <a:lnTo>
                    <a:pt x="814" y="355"/>
                  </a:lnTo>
                  <a:lnTo>
                    <a:pt x="779" y="354"/>
                  </a:lnTo>
                  <a:lnTo>
                    <a:pt x="742" y="349"/>
                  </a:lnTo>
                  <a:lnTo>
                    <a:pt x="705" y="342"/>
                  </a:lnTo>
                  <a:lnTo>
                    <a:pt x="669" y="332"/>
                  </a:lnTo>
                  <a:lnTo>
                    <a:pt x="634" y="320"/>
                  </a:lnTo>
                  <a:lnTo>
                    <a:pt x="592" y="304"/>
                  </a:lnTo>
                  <a:lnTo>
                    <a:pt x="551" y="287"/>
                  </a:lnTo>
                  <a:lnTo>
                    <a:pt x="510" y="268"/>
                  </a:lnTo>
                  <a:lnTo>
                    <a:pt x="470" y="250"/>
                  </a:lnTo>
                  <a:lnTo>
                    <a:pt x="431" y="230"/>
                  </a:lnTo>
                  <a:lnTo>
                    <a:pt x="392" y="210"/>
                  </a:lnTo>
                  <a:lnTo>
                    <a:pt x="353" y="189"/>
                  </a:lnTo>
                  <a:lnTo>
                    <a:pt x="315" y="168"/>
                  </a:lnTo>
                  <a:lnTo>
                    <a:pt x="277" y="146"/>
                  </a:lnTo>
                  <a:lnTo>
                    <a:pt x="239" y="125"/>
                  </a:lnTo>
                  <a:lnTo>
                    <a:pt x="201" y="104"/>
                  </a:lnTo>
                  <a:lnTo>
                    <a:pt x="163" y="83"/>
                  </a:lnTo>
                  <a:lnTo>
                    <a:pt x="126" y="61"/>
                  </a:lnTo>
                  <a:lnTo>
                    <a:pt x="88" y="40"/>
                  </a:lnTo>
                  <a:lnTo>
                    <a:pt x="51" y="19"/>
                  </a:lnTo>
                  <a:lnTo>
                    <a:pt x="13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7"/>
            <p:cNvSpPr>
              <a:spLocks/>
            </p:cNvSpPr>
            <p:nvPr/>
          </p:nvSpPr>
          <p:spPr bwMode="auto">
            <a:xfrm>
              <a:off x="2263" y="3850"/>
              <a:ext cx="856" cy="272"/>
            </a:xfrm>
            <a:custGeom>
              <a:avLst/>
              <a:gdLst/>
              <a:ahLst/>
              <a:cxnLst>
                <a:cxn ang="0">
                  <a:pos x="897" y="301"/>
                </a:cxn>
                <a:cxn ang="0">
                  <a:pos x="823" y="267"/>
                </a:cxn>
                <a:cxn ang="0">
                  <a:pos x="746" y="237"/>
                </a:cxn>
                <a:cxn ang="0">
                  <a:pos x="668" y="211"/>
                </a:cxn>
                <a:cxn ang="0">
                  <a:pos x="589" y="192"/>
                </a:cxn>
                <a:cxn ang="0">
                  <a:pos x="511" y="178"/>
                </a:cxn>
                <a:cxn ang="0">
                  <a:pos x="435" y="170"/>
                </a:cxn>
                <a:cxn ang="0">
                  <a:pos x="363" y="167"/>
                </a:cxn>
                <a:cxn ang="0">
                  <a:pos x="295" y="173"/>
                </a:cxn>
                <a:cxn ang="0">
                  <a:pos x="231" y="186"/>
                </a:cxn>
                <a:cxn ang="0">
                  <a:pos x="176" y="207"/>
                </a:cxn>
                <a:cxn ang="0">
                  <a:pos x="108" y="253"/>
                </a:cxn>
                <a:cxn ang="0">
                  <a:pos x="62" y="318"/>
                </a:cxn>
                <a:cxn ang="0">
                  <a:pos x="46" y="392"/>
                </a:cxn>
                <a:cxn ang="0">
                  <a:pos x="82" y="444"/>
                </a:cxn>
                <a:cxn ang="0">
                  <a:pos x="165" y="487"/>
                </a:cxn>
                <a:cxn ang="0">
                  <a:pos x="287" y="512"/>
                </a:cxn>
                <a:cxn ang="0">
                  <a:pos x="439" y="512"/>
                </a:cxn>
                <a:cxn ang="0">
                  <a:pos x="612" y="481"/>
                </a:cxn>
                <a:cxn ang="0">
                  <a:pos x="705" y="450"/>
                </a:cxn>
                <a:cxn ang="0">
                  <a:pos x="799" y="408"/>
                </a:cxn>
                <a:cxn ang="0">
                  <a:pos x="896" y="359"/>
                </a:cxn>
                <a:cxn ang="0">
                  <a:pos x="995" y="303"/>
                </a:cxn>
                <a:cxn ang="0">
                  <a:pos x="1095" y="246"/>
                </a:cxn>
                <a:cxn ang="0">
                  <a:pos x="1198" y="188"/>
                </a:cxn>
                <a:cxn ang="0">
                  <a:pos x="1302" y="133"/>
                </a:cxn>
                <a:cxn ang="0">
                  <a:pos x="1408" y="83"/>
                </a:cxn>
                <a:cxn ang="0">
                  <a:pos x="1518" y="43"/>
                </a:cxn>
                <a:cxn ang="0">
                  <a:pos x="1628" y="13"/>
                </a:cxn>
                <a:cxn ang="0">
                  <a:pos x="1711" y="12"/>
                </a:cxn>
                <a:cxn ang="0">
                  <a:pos x="1675" y="16"/>
                </a:cxn>
                <a:cxn ang="0">
                  <a:pos x="1641" y="25"/>
                </a:cxn>
                <a:cxn ang="0">
                  <a:pos x="1584" y="43"/>
                </a:cxn>
                <a:cxn ang="0">
                  <a:pos x="1479" y="88"/>
                </a:cxn>
                <a:cxn ang="0">
                  <a:pos x="1371" y="144"/>
                </a:cxn>
                <a:cxn ang="0">
                  <a:pos x="1264" y="207"/>
                </a:cxn>
                <a:cxn ang="0">
                  <a:pos x="1155" y="272"/>
                </a:cxn>
                <a:cxn ang="0">
                  <a:pos x="1043" y="338"/>
                </a:cxn>
                <a:cxn ang="0">
                  <a:pos x="929" y="401"/>
                </a:cxn>
                <a:cxn ang="0">
                  <a:pos x="812" y="457"/>
                </a:cxn>
                <a:cxn ang="0">
                  <a:pos x="691" y="500"/>
                </a:cxn>
                <a:cxn ang="0">
                  <a:pos x="565" y="532"/>
                </a:cxn>
                <a:cxn ang="0">
                  <a:pos x="436" y="545"/>
                </a:cxn>
                <a:cxn ang="0">
                  <a:pos x="323" y="541"/>
                </a:cxn>
                <a:cxn ang="0">
                  <a:pos x="223" y="525"/>
                </a:cxn>
                <a:cxn ang="0">
                  <a:pos x="133" y="497"/>
                </a:cxn>
                <a:cxn ang="0">
                  <a:pos x="61" y="457"/>
                </a:cxn>
                <a:cxn ang="0">
                  <a:pos x="14" y="406"/>
                </a:cxn>
                <a:cxn ang="0">
                  <a:pos x="0" y="344"/>
                </a:cxn>
                <a:cxn ang="0">
                  <a:pos x="23" y="277"/>
                </a:cxn>
                <a:cxn ang="0">
                  <a:pos x="86" y="216"/>
                </a:cxn>
                <a:cxn ang="0">
                  <a:pos x="189" y="169"/>
                </a:cxn>
                <a:cxn ang="0">
                  <a:pos x="333" y="146"/>
                </a:cxn>
                <a:cxn ang="0">
                  <a:pos x="519" y="156"/>
                </a:cxn>
                <a:cxn ang="0">
                  <a:pos x="604" y="173"/>
                </a:cxn>
                <a:cxn ang="0">
                  <a:pos x="687" y="196"/>
                </a:cxn>
                <a:cxn ang="0">
                  <a:pos x="769" y="226"/>
                </a:cxn>
                <a:cxn ang="0">
                  <a:pos x="850" y="261"/>
                </a:cxn>
                <a:cxn ang="0">
                  <a:pos x="930" y="300"/>
                </a:cxn>
              </a:cxnLst>
              <a:rect l="0" t="0" r="r" b="b"/>
              <a:pathLst>
                <a:path w="1711" h="545">
                  <a:moveTo>
                    <a:pt x="944" y="326"/>
                  </a:moveTo>
                  <a:lnTo>
                    <a:pt x="921" y="314"/>
                  </a:lnTo>
                  <a:lnTo>
                    <a:pt x="897" y="301"/>
                  </a:lnTo>
                  <a:lnTo>
                    <a:pt x="873" y="290"/>
                  </a:lnTo>
                  <a:lnTo>
                    <a:pt x="847" y="278"/>
                  </a:lnTo>
                  <a:lnTo>
                    <a:pt x="823" y="267"/>
                  </a:lnTo>
                  <a:lnTo>
                    <a:pt x="798" y="256"/>
                  </a:lnTo>
                  <a:lnTo>
                    <a:pt x="771" y="246"/>
                  </a:lnTo>
                  <a:lnTo>
                    <a:pt x="746" y="237"/>
                  </a:lnTo>
                  <a:lnTo>
                    <a:pt x="720" y="227"/>
                  </a:lnTo>
                  <a:lnTo>
                    <a:pt x="694" y="219"/>
                  </a:lnTo>
                  <a:lnTo>
                    <a:pt x="668" y="211"/>
                  </a:lnTo>
                  <a:lnTo>
                    <a:pt x="641" y="204"/>
                  </a:lnTo>
                  <a:lnTo>
                    <a:pt x="615" y="197"/>
                  </a:lnTo>
                  <a:lnTo>
                    <a:pt x="589" y="192"/>
                  </a:lnTo>
                  <a:lnTo>
                    <a:pt x="563" y="186"/>
                  </a:lnTo>
                  <a:lnTo>
                    <a:pt x="536" y="181"/>
                  </a:lnTo>
                  <a:lnTo>
                    <a:pt x="511" y="178"/>
                  </a:lnTo>
                  <a:lnTo>
                    <a:pt x="486" y="174"/>
                  </a:lnTo>
                  <a:lnTo>
                    <a:pt x="460" y="171"/>
                  </a:lnTo>
                  <a:lnTo>
                    <a:pt x="435" y="170"/>
                  </a:lnTo>
                  <a:lnTo>
                    <a:pt x="411" y="169"/>
                  </a:lnTo>
                  <a:lnTo>
                    <a:pt x="386" y="167"/>
                  </a:lnTo>
                  <a:lnTo>
                    <a:pt x="363" y="167"/>
                  </a:lnTo>
                  <a:lnTo>
                    <a:pt x="340" y="169"/>
                  </a:lnTo>
                  <a:lnTo>
                    <a:pt x="317" y="171"/>
                  </a:lnTo>
                  <a:lnTo>
                    <a:pt x="295" y="173"/>
                  </a:lnTo>
                  <a:lnTo>
                    <a:pt x="273" y="177"/>
                  </a:lnTo>
                  <a:lnTo>
                    <a:pt x="252" y="181"/>
                  </a:lnTo>
                  <a:lnTo>
                    <a:pt x="231" y="186"/>
                  </a:lnTo>
                  <a:lnTo>
                    <a:pt x="213" y="192"/>
                  </a:lnTo>
                  <a:lnTo>
                    <a:pt x="193" y="199"/>
                  </a:lnTo>
                  <a:lnTo>
                    <a:pt x="176" y="207"/>
                  </a:lnTo>
                  <a:lnTo>
                    <a:pt x="151" y="220"/>
                  </a:lnTo>
                  <a:lnTo>
                    <a:pt x="129" y="235"/>
                  </a:lnTo>
                  <a:lnTo>
                    <a:pt x="108" y="253"/>
                  </a:lnTo>
                  <a:lnTo>
                    <a:pt x="91" y="272"/>
                  </a:lnTo>
                  <a:lnTo>
                    <a:pt x="75" y="294"/>
                  </a:lnTo>
                  <a:lnTo>
                    <a:pt x="62" y="318"/>
                  </a:lnTo>
                  <a:lnTo>
                    <a:pt x="53" y="345"/>
                  </a:lnTo>
                  <a:lnTo>
                    <a:pt x="46" y="374"/>
                  </a:lnTo>
                  <a:lnTo>
                    <a:pt x="46" y="392"/>
                  </a:lnTo>
                  <a:lnTo>
                    <a:pt x="53" y="409"/>
                  </a:lnTo>
                  <a:lnTo>
                    <a:pt x="64" y="427"/>
                  </a:lnTo>
                  <a:lnTo>
                    <a:pt x="82" y="444"/>
                  </a:lnTo>
                  <a:lnTo>
                    <a:pt x="105" y="459"/>
                  </a:lnTo>
                  <a:lnTo>
                    <a:pt x="132" y="474"/>
                  </a:lnTo>
                  <a:lnTo>
                    <a:pt x="165" y="487"/>
                  </a:lnTo>
                  <a:lnTo>
                    <a:pt x="201" y="497"/>
                  </a:lnTo>
                  <a:lnTo>
                    <a:pt x="242" y="505"/>
                  </a:lnTo>
                  <a:lnTo>
                    <a:pt x="287" y="512"/>
                  </a:lnTo>
                  <a:lnTo>
                    <a:pt x="334" y="514"/>
                  </a:lnTo>
                  <a:lnTo>
                    <a:pt x="384" y="515"/>
                  </a:lnTo>
                  <a:lnTo>
                    <a:pt x="439" y="512"/>
                  </a:lnTo>
                  <a:lnTo>
                    <a:pt x="494" y="506"/>
                  </a:lnTo>
                  <a:lnTo>
                    <a:pt x="553" y="496"/>
                  </a:lnTo>
                  <a:lnTo>
                    <a:pt x="612" y="481"/>
                  </a:lnTo>
                  <a:lnTo>
                    <a:pt x="644" y="472"/>
                  </a:lnTo>
                  <a:lnTo>
                    <a:pt x="674" y="461"/>
                  </a:lnTo>
                  <a:lnTo>
                    <a:pt x="705" y="450"/>
                  </a:lnTo>
                  <a:lnTo>
                    <a:pt x="736" y="437"/>
                  </a:lnTo>
                  <a:lnTo>
                    <a:pt x="768" y="423"/>
                  </a:lnTo>
                  <a:lnTo>
                    <a:pt x="799" y="408"/>
                  </a:lnTo>
                  <a:lnTo>
                    <a:pt x="831" y="392"/>
                  </a:lnTo>
                  <a:lnTo>
                    <a:pt x="864" y="376"/>
                  </a:lnTo>
                  <a:lnTo>
                    <a:pt x="896" y="359"/>
                  </a:lnTo>
                  <a:lnTo>
                    <a:pt x="928" y="340"/>
                  </a:lnTo>
                  <a:lnTo>
                    <a:pt x="961" y="322"/>
                  </a:lnTo>
                  <a:lnTo>
                    <a:pt x="995" y="303"/>
                  </a:lnTo>
                  <a:lnTo>
                    <a:pt x="1027" y="284"/>
                  </a:lnTo>
                  <a:lnTo>
                    <a:pt x="1062" y="264"/>
                  </a:lnTo>
                  <a:lnTo>
                    <a:pt x="1095" y="246"/>
                  </a:lnTo>
                  <a:lnTo>
                    <a:pt x="1128" y="226"/>
                  </a:lnTo>
                  <a:lnTo>
                    <a:pt x="1163" y="207"/>
                  </a:lnTo>
                  <a:lnTo>
                    <a:pt x="1198" y="188"/>
                  </a:lnTo>
                  <a:lnTo>
                    <a:pt x="1232" y="169"/>
                  </a:lnTo>
                  <a:lnTo>
                    <a:pt x="1267" y="150"/>
                  </a:lnTo>
                  <a:lnTo>
                    <a:pt x="1302" y="133"/>
                  </a:lnTo>
                  <a:lnTo>
                    <a:pt x="1338" y="116"/>
                  </a:lnTo>
                  <a:lnTo>
                    <a:pt x="1373" y="99"/>
                  </a:lnTo>
                  <a:lnTo>
                    <a:pt x="1408" y="83"/>
                  </a:lnTo>
                  <a:lnTo>
                    <a:pt x="1445" y="68"/>
                  </a:lnTo>
                  <a:lnTo>
                    <a:pt x="1481" y="56"/>
                  </a:lnTo>
                  <a:lnTo>
                    <a:pt x="1518" y="43"/>
                  </a:lnTo>
                  <a:lnTo>
                    <a:pt x="1555" y="31"/>
                  </a:lnTo>
                  <a:lnTo>
                    <a:pt x="1591" y="21"/>
                  </a:lnTo>
                  <a:lnTo>
                    <a:pt x="1628" y="13"/>
                  </a:lnTo>
                  <a:lnTo>
                    <a:pt x="1665" y="6"/>
                  </a:lnTo>
                  <a:lnTo>
                    <a:pt x="1703" y="0"/>
                  </a:lnTo>
                  <a:lnTo>
                    <a:pt x="1711" y="12"/>
                  </a:lnTo>
                  <a:lnTo>
                    <a:pt x="1700" y="13"/>
                  </a:lnTo>
                  <a:lnTo>
                    <a:pt x="1687" y="15"/>
                  </a:lnTo>
                  <a:lnTo>
                    <a:pt x="1675" y="16"/>
                  </a:lnTo>
                  <a:lnTo>
                    <a:pt x="1664" y="19"/>
                  </a:lnTo>
                  <a:lnTo>
                    <a:pt x="1651" y="21"/>
                  </a:lnTo>
                  <a:lnTo>
                    <a:pt x="1641" y="25"/>
                  </a:lnTo>
                  <a:lnTo>
                    <a:pt x="1629" y="27"/>
                  </a:lnTo>
                  <a:lnTo>
                    <a:pt x="1619" y="30"/>
                  </a:lnTo>
                  <a:lnTo>
                    <a:pt x="1584" y="43"/>
                  </a:lnTo>
                  <a:lnTo>
                    <a:pt x="1549" y="57"/>
                  </a:lnTo>
                  <a:lnTo>
                    <a:pt x="1513" y="72"/>
                  </a:lnTo>
                  <a:lnTo>
                    <a:pt x="1479" y="88"/>
                  </a:lnTo>
                  <a:lnTo>
                    <a:pt x="1443" y="105"/>
                  </a:lnTo>
                  <a:lnTo>
                    <a:pt x="1407" y="125"/>
                  </a:lnTo>
                  <a:lnTo>
                    <a:pt x="1371" y="144"/>
                  </a:lnTo>
                  <a:lnTo>
                    <a:pt x="1336" y="164"/>
                  </a:lnTo>
                  <a:lnTo>
                    <a:pt x="1300" y="185"/>
                  </a:lnTo>
                  <a:lnTo>
                    <a:pt x="1264" y="207"/>
                  </a:lnTo>
                  <a:lnTo>
                    <a:pt x="1227" y="229"/>
                  </a:lnTo>
                  <a:lnTo>
                    <a:pt x="1192" y="250"/>
                  </a:lnTo>
                  <a:lnTo>
                    <a:pt x="1155" y="272"/>
                  </a:lnTo>
                  <a:lnTo>
                    <a:pt x="1118" y="294"/>
                  </a:lnTo>
                  <a:lnTo>
                    <a:pt x="1080" y="316"/>
                  </a:lnTo>
                  <a:lnTo>
                    <a:pt x="1043" y="338"/>
                  </a:lnTo>
                  <a:lnTo>
                    <a:pt x="1005" y="360"/>
                  </a:lnTo>
                  <a:lnTo>
                    <a:pt x="967" y="381"/>
                  </a:lnTo>
                  <a:lnTo>
                    <a:pt x="929" y="401"/>
                  </a:lnTo>
                  <a:lnTo>
                    <a:pt x="890" y="420"/>
                  </a:lnTo>
                  <a:lnTo>
                    <a:pt x="851" y="438"/>
                  </a:lnTo>
                  <a:lnTo>
                    <a:pt x="812" y="457"/>
                  </a:lnTo>
                  <a:lnTo>
                    <a:pt x="771" y="473"/>
                  </a:lnTo>
                  <a:lnTo>
                    <a:pt x="731" y="488"/>
                  </a:lnTo>
                  <a:lnTo>
                    <a:pt x="691" y="500"/>
                  </a:lnTo>
                  <a:lnTo>
                    <a:pt x="649" y="513"/>
                  </a:lnTo>
                  <a:lnTo>
                    <a:pt x="608" y="524"/>
                  </a:lnTo>
                  <a:lnTo>
                    <a:pt x="565" y="532"/>
                  </a:lnTo>
                  <a:lnTo>
                    <a:pt x="523" y="539"/>
                  </a:lnTo>
                  <a:lnTo>
                    <a:pt x="480" y="543"/>
                  </a:lnTo>
                  <a:lnTo>
                    <a:pt x="436" y="545"/>
                  </a:lnTo>
                  <a:lnTo>
                    <a:pt x="393" y="545"/>
                  </a:lnTo>
                  <a:lnTo>
                    <a:pt x="358" y="544"/>
                  </a:lnTo>
                  <a:lnTo>
                    <a:pt x="323" y="541"/>
                  </a:lnTo>
                  <a:lnTo>
                    <a:pt x="290" y="536"/>
                  </a:lnTo>
                  <a:lnTo>
                    <a:pt x="257" y="532"/>
                  </a:lnTo>
                  <a:lnTo>
                    <a:pt x="223" y="525"/>
                  </a:lnTo>
                  <a:lnTo>
                    <a:pt x="192" y="517"/>
                  </a:lnTo>
                  <a:lnTo>
                    <a:pt x="162" y="507"/>
                  </a:lnTo>
                  <a:lnTo>
                    <a:pt x="133" y="497"/>
                  </a:lnTo>
                  <a:lnTo>
                    <a:pt x="107" y="484"/>
                  </a:lnTo>
                  <a:lnTo>
                    <a:pt x="83" y="472"/>
                  </a:lnTo>
                  <a:lnTo>
                    <a:pt x="61" y="457"/>
                  </a:lnTo>
                  <a:lnTo>
                    <a:pt x="41" y="442"/>
                  </a:lnTo>
                  <a:lnTo>
                    <a:pt x="25" y="424"/>
                  </a:lnTo>
                  <a:lnTo>
                    <a:pt x="14" y="406"/>
                  </a:lnTo>
                  <a:lnTo>
                    <a:pt x="4" y="386"/>
                  </a:lnTo>
                  <a:lnTo>
                    <a:pt x="0" y="366"/>
                  </a:lnTo>
                  <a:lnTo>
                    <a:pt x="0" y="344"/>
                  </a:lnTo>
                  <a:lnTo>
                    <a:pt x="3" y="322"/>
                  </a:lnTo>
                  <a:lnTo>
                    <a:pt x="11" y="299"/>
                  </a:lnTo>
                  <a:lnTo>
                    <a:pt x="23" y="277"/>
                  </a:lnTo>
                  <a:lnTo>
                    <a:pt x="40" y="256"/>
                  </a:lnTo>
                  <a:lnTo>
                    <a:pt x="61" y="235"/>
                  </a:lnTo>
                  <a:lnTo>
                    <a:pt x="86" y="216"/>
                  </a:lnTo>
                  <a:lnTo>
                    <a:pt x="116" y="199"/>
                  </a:lnTo>
                  <a:lnTo>
                    <a:pt x="150" y="182"/>
                  </a:lnTo>
                  <a:lnTo>
                    <a:pt x="189" y="169"/>
                  </a:lnTo>
                  <a:lnTo>
                    <a:pt x="232" y="158"/>
                  </a:lnTo>
                  <a:lnTo>
                    <a:pt x="280" y="150"/>
                  </a:lnTo>
                  <a:lnTo>
                    <a:pt x="333" y="146"/>
                  </a:lnTo>
                  <a:lnTo>
                    <a:pt x="390" y="146"/>
                  </a:lnTo>
                  <a:lnTo>
                    <a:pt x="452" y="148"/>
                  </a:lnTo>
                  <a:lnTo>
                    <a:pt x="519" y="156"/>
                  </a:lnTo>
                  <a:lnTo>
                    <a:pt x="548" y="161"/>
                  </a:lnTo>
                  <a:lnTo>
                    <a:pt x="576" y="166"/>
                  </a:lnTo>
                  <a:lnTo>
                    <a:pt x="604" y="173"/>
                  </a:lnTo>
                  <a:lnTo>
                    <a:pt x="632" y="180"/>
                  </a:lnTo>
                  <a:lnTo>
                    <a:pt x="660" y="188"/>
                  </a:lnTo>
                  <a:lnTo>
                    <a:pt x="687" y="196"/>
                  </a:lnTo>
                  <a:lnTo>
                    <a:pt x="715" y="205"/>
                  </a:lnTo>
                  <a:lnTo>
                    <a:pt x="743" y="216"/>
                  </a:lnTo>
                  <a:lnTo>
                    <a:pt x="769" y="226"/>
                  </a:lnTo>
                  <a:lnTo>
                    <a:pt x="797" y="238"/>
                  </a:lnTo>
                  <a:lnTo>
                    <a:pt x="823" y="249"/>
                  </a:lnTo>
                  <a:lnTo>
                    <a:pt x="850" y="261"/>
                  </a:lnTo>
                  <a:lnTo>
                    <a:pt x="877" y="273"/>
                  </a:lnTo>
                  <a:lnTo>
                    <a:pt x="904" y="287"/>
                  </a:lnTo>
                  <a:lnTo>
                    <a:pt x="930" y="300"/>
                  </a:lnTo>
                  <a:lnTo>
                    <a:pt x="957" y="314"/>
                  </a:lnTo>
                  <a:lnTo>
                    <a:pt x="944" y="326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8"/>
            <p:cNvSpPr>
              <a:spLocks/>
            </p:cNvSpPr>
            <p:nvPr/>
          </p:nvSpPr>
          <p:spPr bwMode="auto">
            <a:xfrm>
              <a:off x="2826" y="3453"/>
              <a:ext cx="432" cy="446"/>
            </a:xfrm>
            <a:custGeom>
              <a:avLst/>
              <a:gdLst/>
              <a:ahLst/>
              <a:cxnLst>
                <a:cxn ang="0">
                  <a:pos x="604" y="791"/>
                </a:cxn>
                <a:cxn ang="0">
                  <a:pos x="654" y="785"/>
                </a:cxn>
                <a:cxn ang="0">
                  <a:pos x="699" y="780"/>
                </a:cxn>
                <a:cxn ang="0">
                  <a:pos x="741" y="779"/>
                </a:cxn>
                <a:cxn ang="0">
                  <a:pos x="776" y="782"/>
                </a:cxn>
                <a:cxn ang="0">
                  <a:pos x="806" y="790"/>
                </a:cxn>
                <a:cxn ang="0">
                  <a:pos x="833" y="805"/>
                </a:cxn>
                <a:cxn ang="0">
                  <a:pos x="852" y="828"/>
                </a:cxn>
                <a:cxn ang="0">
                  <a:pos x="864" y="855"/>
                </a:cxn>
                <a:cxn ang="0">
                  <a:pos x="855" y="875"/>
                </a:cxn>
                <a:cxn ang="0">
                  <a:pos x="827" y="889"/>
                </a:cxn>
                <a:cxn ang="0">
                  <a:pos x="784" y="893"/>
                </a:cxn>
                <a:cxn ang="0">
                  <a:pos x="729" y="890"/>
                </a:cxn>
                <a:cxn ang="0">
                  <a:pos x="665" y="876"/>
                </a:cxn>
                <a:cxn ang="0">
                  <a:pos x="592" y="851"/>
                </a:cxn>
                <a:cxn ang="0">
                  <a:pos x="517" y="812"/>
                </a:cxn>
                <a:cxn ang="0">
                  <a:pos x="440" y="759"/>
                </a:cxn>
                <a:cxn ang="0">
                  <a:pos x="365" y="686"/>
                </a:cxn>
                <a:cxn ang="0">
                  <a:pos x="293" y="596"/>
                </a:cxn>
                <a:cxn ang="0">
                  <a:pos x="225" y="496"/>
                </a:cxn>
                <a:cxn ang="0">
                  <a:pos x="161" y="389"/>
                </a:cxn>
                <a:cxn ang="0">
                  <a:pos x="104" y="279"/>
                </a:cxn>
                <a:cxn ang="0">
                  <a:pos x="55" y="173"/>
                </a:cxn>
                <a:cxn ang="0">
                  <a:pos x="16" y="74"/>
                </a:cxn>
                <a:cxn ang="0">
                  <a:pos x="17" y="0"/>
                </a:cxn>
                <a:cxn ang="0">
                  <a:pos x="58" y="127"/>
                </a:cxn>
                <a:cxn ang="0">
                  <a:pos x="110" y="249"/>
                </a:cxn>
                <a:cxn ang="0">
                  <a:pos x="169" y="362"/>
                </a:cxn>
                <a:cxn ang="0">
                  <a:pos x="235" y="467"/>
                </a:cxn>
                <a:cxn ang="0">
                  <a:pos x="302" y="560"/>
                </a:cxn>
                <a:cxn ang="0">
                  <a:pos x="369" y="642"/>
                </a:cxn>
                <a:cxn ang="0">
                  <a:pos x="433" y="709"/>
                </a:cxn>
                <a:cxn ang="0">
                  <a:pos x="490" y="761"/>
                </a:cxn>
                <a:cxn ang="0">
                  <a:pos x="548" y="802"/>
                </a:cxn>
                <a:cxn ang="0">
                  <a:pos x="607" y="832"/>
                </a:cxn>
                <a:cxn ang="0">
                  <a:pos x="665" y="852"/>
                </a:cxn>
                <a:cxn ang="0">
                  <a:pos x="716" y="862"/>
                </a:cxn>
                <a:cxn ang="0">
                  <a:pos x="761" y="865"/>
                </a:cxn>
                <a:cxn ang="0">
                  <a:pos x="797" y="861"/>
                </a:cxn>
                <a:cxn ang="0">
                  <a:pos x="819" y="853"/>
                </a:cxn>
                <a:cxn ang="0">
                  <a:pos x="826" y="840"/>
                </a:cxn>
                <a:cxn ang="0">
                  <a:pos x="819" y="830"/>
                </a:cxn>
                <a:cxn ang="0">
                  <a:pos x="803" y="821"/>
                </a:cxn>
                <a:cxn ang="0">
                  <a:pos x="777" y="814"/>
                </a:cxn>
                <a:cxn ang="0">
                  <a:pos x="746" y="808"/>
                </a:cxn>
                <a:cxn ang="0">
                  <a:pos x="710" y="805"/>
                </a:cxn>
                <a:cxn ang="0">
                  <a:pos x="670" y="802"/>
                </a:cxn>
                <a:cxn ang="0">
                  <a:pos x="628" y="802"/>
                </a:cxn>
                <a:cxn ang="0">
                  <a:pos x="585" y="806"/>
                </a:cxn>
              </a:cxnLst>
              <a:rect l="0" t="0" r="r" b="b"/>
              <a:pathLst>
                <a:path w="864" h="893">
                  <a:moveTo>
                    <a:pt x="577" y="794"/>
                  </a:moveTo>
                  <a:lnTo>
                    <a:pt x="604" y="791"/>
                  </a:lnTo>
                  <a:lnTo>
                    <a:pt x="630" y="787"/>
                  </a:lnTo>
                  <a:lnTo>
                    <a:pt x="654" y="785"/>
                  </a:lnTo>
                  <a:lnTo>
                    <a:pt x="677" y="782"/>
                  </a:lnTo>
                  <a:lnTo>
                    <a:pt x="699" y="780"/>
                  </a:lnTo>
                  <a:lnTo>
                    <a:pt x="721" y="779"/>
                  </a:lnTo>
                  <a:lnTo>
                    <a:pt x="741" y="779"/>
                  </a:lnTo>
                  <a:lnTo>
                    <a:pt x="759" y="779"/>
                  </a:lnTo>
                  <a:lnTo>
                    <a:pt x="776" y="782"/>
                  </a:lnTo>
                  <a:lnTo>
                    <a:pt x="792" y="785"/>
                  </a:lnTo>
                  <a:lnTo>
                    <a:pt x="806" y="790"/>
                  </a:lnTo>
                  <a:lnTo>
                    <a:pt x="820" y="797"/>
                  </a:lnTo>
                  <a:lnTo>
                    <a:pt x="833" y="805"/>
                  </a:lnTo>
                  <a:lnTo>
                    <a:pt x="843" y="815"/>
                  </a:lnTo>
                  <a:lnTo>
                    <a:pt x="852" y="828"/>
                  </a:lnTo>
                  <a:lnTo>
                    <a:pt x="860" y="843"/>
                  </a:lnTo>
                  <a:lnTo>
                    <a:pt x="864" y="855"/>
                  </a:lnTo>
                  <a:lnTo>
                    <a:pt x="862" y="866"/>
                  </a:lnTo>
                  <a:lnTo>
                    <a:pt x="855" y="875"/>
                  </a:lnTo>
                  <a:lnTo>
                    <a:pt x="843" y="883"/>
                  </a:lnTo>
                  <a:lnTo>
                    <a:pt x="827" y="889"/>
                  </a:lnTo>
                  <a:lnTo>
                    <a:pt x="807" y="892"/>
                  </a:lnTo>
                  <a:lnTo>
                    <a:pt x="784" y="893"/>
                  </a:lnTo>
                  <a:lnTo>
                    <a:pt x="758" y="893"/>
                  </a:lnTo>
                  <a:lnTo>
                    <a:pt x="729" y="890"/>
                  </a:lnTo>
                  <a:lnTo>
                    <a:pt x="698" y="884"/>
                  </a:lnTo>
                  <a:lnTo>
                    <a:pt x="665" y="876"/>
                  </a:lnTo>
                  <a:lnTo>
                    <a:pt x="629" y="865"/>
                  </a:lnTo>
                  <a:lnTo>
                    <a:pt x="592" y="851"/>
                  </a:lnTo>
                  <a:lnTo>
                    <a:pt x="555" y="833"/>
                  </a:lnTo>
                  <a:lnTo>
                    <a:pt x="517" y="812"/>
                  </a:lnTo>
                  <a:lnTo>
                    <a:pt x="478" y="787"/>
                  </a:lnTo>
                  <a:lnTo>
                    <a:pt x="440" y="759"/>
                  </a:lnTo>
                  <a:lnTo>
                    <a:pt x="403" y="724"/>
                  </a:lnTo>
                  <a:lnTo>
                    <a:pt x="365" y="686"/>
                  </a:lnTo>
                  <a:lnTo>
                    <a:pt x="329" y="643"/>
                  </a:lnTo>
                  <a:lnTo>
                    <a:pt x="293" y="596"/>
                  </a:lnTo>
                  <a:lnTo>
                    <a:pt x="258" y="548"/>
                  </a:lnTo>
                  <a:lnTo>
                    <a:pt x="225" y="496"/>
                  </a:lnTo>
                  <a:lnTo>
                    <a:pt x="192" y="443"/>
                  </a:lnTo>
                  <a:lnTo>
                    <a:pt x="161" y="389"/>
                  </a:lnTo>
                  <a:lnTo>
                    <a:pt x="131" y="333"/>
                  </a:lnTo>
                  <a:lnTo>
                    <a:pt x="104" y="279"/>
                  </a:lnTo>
                  <a:lnTo>
                    <a:pt x="78" y="225"/>
                  </a:lnTo>
                  <a:lnTo>
                    <a:pt x="55" y="173"/>
                  </a:lnTo>
                  <a:lnTo>
                    <a:pt x="35" y="122"/>
                  </a:lnTo>
                  <a:lnTo>
                    <a:pt x="16" y="74"/>
                  </a:lnTo>
                  <a:lnTo>
                    <a:pt x="0" y="29"/>
                  </a:lnTo>
                  <a:lnTo>
                    <a:pt x="17" y="0"/>
                  </a:lnTo>
                  <a:lnTo>
                    <a:pt x="36" y="65"/>
                  </a:lnTo>
                  <a:lnTo>
                    <a:pt x="58" y="127"/>
                  </a:lnTo>
                  <a:lnTo>
                    <a:pt x="82" y="189"/>
                  </a:lnTo>
                  <a:lnTo>
                    <a:pt x="110" y="249"/>
                  </a:lnTo>
                  <a:lnTo>
                    <a:pt x="138" y="307"/>
                  </a:lnTo>
                  <a:lnTo>
                    <a:pt x="169" y="362"/>
                  </a:lnTo>
                  <a:lnTo>
                    <a:pt x="202" y="416"/>
                  </a:lnTo>
                  <a:lnTo>
                    <a:pt x="235" y="467"/>
                  </a:lnTo>
                  <a:lnTo>
                    <a:pt x="268" y="515"/>
                  </a:lnTo>
                  <a:lnTo>
                    <a:pt x="302" y="560"/>
                  </a:lnTo>
                  <a:lnTo>
                    <a:pt x="336" y="603"/>
                  </a:lnTo>
                  <a:lnTo>
                    <a:pt x="369" y="642"/>
                  </a:lnTo>
                  <a:lnTo>
                    <a:pt x="402" y="678"/>
                  </a:lnTo>
                  <a:lnTo>
                    <a:pt x="433" y="709"/>
                  </a:lnTo>
                  <a:lnTo>
                    <a:pt x="462" y="737"/>
                  </a:lnTo>
                  <a:lnTo>
                    <a:pt x="490" y="761"/>
                  </a:lnTo>
                  <a:lnTo>
                    <a:pt x="518" y="783"/>
                  </a:lnTo>
                  <a:lnTo>
                    <a:pt x="548" y="802"/>
                  </a:lnTo>
                  <a:lnTo>
                    <a:pt x="578" y="819"/>
                  </a:lnTo>
                  <a:lnTo>
                    <a:pt x="607" y="832"/>
                  </a:lnTo>
                  <a:lnTo>
                    <a:pt x="636" y="844"/>
                  </a:lnTo>
                  <a:lnTo>
                    <a:pt x="665" y="852"/>
                  </a:lnTo>
                  <a:lnTo>
                    <a:pt x="691" y="858"/>
                  </a:lnTo>
                  <a:lnTo>
                    <a:pt x="716" y="862"/>
                  </a:lnTo>
                  <a:lnTo>
                    <a:pt x="741" y="865"/>
                  </a:lnTo>
                  <a:lnTo>
                    <a:pt x="761" y="865"/>
                  </a:lnTo>
                  <a:lnTo>
                    <a:pt x="781" y="865"/>
                  </a:lnTo>
                  <a:lnTo>
                    <a:pt x="797" y="861"/>
                  </a:lnTo>
                  <a:lnTo>
                    <a:pt x="810" y="858"/>
                  </a:lnTo>
                  <a:lnTo>
                    <a:pt x="819" y="853"/>
                  </a:lnTo>
                  <a:lnTo>
                    <a:pt x="825" y="847"/>
                  </a:lnTo>
                  <a:lnTo>
                    <a:pt x="826" y="840"/>
                  </a:lnTo>
                  <a:lnTo>
                    <a:pt x="824" y="835"/>
                  </a:lnTo>
                  <a:lnTo>
                    <a:pt x="819" y="830"/>
                  </a:lnTo>
                  <a:lnTo>
                    <a:pt x="812" y="825"/>
                  </a:lnTo>
                  <a:lnTo>
                    <a:pt x="803" y="821"/>
                  </a:lnTo>
                  <a:lnTo>
                    <a:pt x="791" y="817"/>
                  </a:lnTo>
                  <a:lnTo>
                    <a:pt x="777" y="814"/>
                  </a:lnTo>
                  <a:lnTo>
                    <a:pt x="762" y="810"/>
                  </a:lnTo>
                  <a:lnTo>
                    <a:pt x="746" y="808"/>
                  </a:lnTo>
                  <a:lnTo>
                    <a:pt x="729" y="806"/>
                  </a:lnTo>
                  <a:lnTo>
                    <a:pt x="710" y="805"/>
                  </a:lnTo>
                  <a:lnTo>
                    <a:pt x="690" y="802"/>
                  </a:lnTo>
                  <a:lnTo>
                    <a:pt x="670" y="802"/>
                  </a:lnTo>
                  <a:lnTo>
                    <a:pt x="648" y="802"/>
                  </a:lnTo>
                  <a:lnTo>
                    <a:pt x="628" y="802"/>
                  </a:lnTo>
                  <a:lnTo>
                    <a:pt x="606" y="804"/>
                  </a:lnTo>
                  <a:lnTo>
                    <a:pt x="585" y="806"/>
                  </a:lnTo>
                  <a:lnTo>
                    <a:pt x="577" y="794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29"/>
            <p:cNvSpPr>
              <a:spLocks/>
            </p:cNvSpPr>
            <p:nvPr/>
          </p:nvSpPr>
          <p:spPr bwMode="auto">
            <a:xfrm>
              <a:off x="2545" y="3323"/>
              <a:ext cx="330" cy="544"/>
            </a:xfrm>
            <a:custGeom>
              <a:avLst/>
              <a:gdLst/>
              <a:ahLst/>
              <a:cxnLst>
                <a:cxn ang="0">
                  <a:pos x="548" y="244"/>
                </a:cxn>
                <a:cxn ang="0">
                  <a:pos x="532" y="172"/>
                </a:cxn>
                <a:cxn ang="0">
                  <a:pos x="531" y="108"/>
                </a:cxn>
                <a:cxn ang="0">
                  <a:pos x="541" y="53"/>
                </a:cxn>
                <a:cxn ang="0">
                  <a:pos x="559" y="18"/>
                </a:cxn>
                <a:cxn ang="0">
                  <a:pos x="579" y="2"/>
                </a:cxn>
                <a:cxn ang="0">
                  <a:pos x="600" y="2"/>
                </a:cxn>
                <a:cxn ang="0">
                  <a:pos x="623" y="16"/>
                </a:cxn>
                <a:cxn ang="0">
                  <a:pos x="645" y="44"/>
                </a:cxn>
                <a:cxn ang="0">
                  <a:pos x="659" y="85"/>
                </a:cxn>
                <a:cxn ang="0">
                  <a:pos x="655" y="174"/>
                </a:cxn>
                <a:cxn ang="0">
                  <a:pos x="624" y="308"/>
                </a:cxn>
                <a:cxn ang="0">
                  <a:pos x="570" y="446"/>
                </a:cxn>
                <a:cxn ang="0">
                  <a:pos x="499" y="583"/>
                </a:cxn>
                <a:cxn ang="0">
                  <a:pos x="417" y="714"/>
                </a:cxn>
                <a:cxn ang="0">
                  <a:pos x="329" y="832"/>
                </a:cxn>
                <a:cxn ang="0">
                  <a:pos x="242" y="932"/>
                </a:cxn>
                <a:cxn ang="0">
                  <a:pos x="161" y="1008"/>
                </a:cxn>
                <a:cxn ang="0">
                  <a:pos x="112" y="1043"/>
                </a:cxn>
                <a:cxn ang="0">
                  <a:pos x="88" y="1058"/>
                </a:cxn>
                <a:cxn ang="0">
                  <a:pos x="62" y="1071"/>
                </a:cxn>
                <a:cxn ang="0">
                  <a:pos x="37" y="1082"/>
                </a:cxn>
                <a:cxn ang="0">
                  <a:pos x="0" y="1073"/>
                </a:cxn>
                <a:cxn ang="0">
                  <a:pos x="58" y="1042"/>
                </a:cxn>
                <a:cxn ang="0">
                  <a:pos x="110" y="1003"/>
                </a:cxn>
                <a:cxn ang="0">
                  <a:pos x="158" y="955"/>
                </a:cxn>
                <a:cxn ang="0">
                  <a:pos x="204" y="903"/>
                </a:cxn>
                <a:cxn ang="0">
                  <a:pos x="249" y="847"/>
                </a:cxn>
                <a:cxn ang="0">
                  <a:pos x="291" y="788"/>
                </a:cxn>
                <a:cxn ang="0">
                  <a:pos x="334" y="728"/>
                </a:cxn>
                <a:cxn ang="0">
                  <a:pos x="377" y="670"/>
                </a:cxn>
                <a:cxn ang="0">
                  <a:pos x="433" y="588"/>
                </a:cxn>
                <a:cxn ang="0">
                  <a:pos x="481" y="506"/>
                </a:cxn>
                <a:cxn ang="0">
                  <a:pos x="524" y="425"/>
                </a:cxn>
                <a:cxn ang="0">
                  <a:pos x="559" y="349"/>
                </a:cxn>
                <a:cxn ang="0">
                  <a:pos x="587" y="280"/>
                </a:cxn>
                <a:cxn ang="0">
                  <a:pos x="608" y="218"/>
                </a:cxn>
                <a:cxn ang="0">
                  <a:pos x="624" y="166"/>
                </a:cxn>
                <a:cxn ang="0">
                  <a:pos x="634" y="126"/>
                </a:cxn>
                <a:cxn ang="0">
                  <a:pos x="624" y="68"/>
                </a:cxn>
                <a:cxn ang="0">
                  <a:pos x="591" y="40"/>
                </a:cxn>
                <a:cxn ang="0">
                  <a:pos x="559" y="62"/>
                </a:cxn>
                <a:cxn ang="0">
                  <a:pos x="555" y="151"/>
                </a:cxn>
                <a:cxn ang="0">
                  <a:pos x="566" y="205"/>
                </a:cxn>
                <a:cxn ang="0">
                  <a:pos x="579" y="259"/>
                </a:cxn>
              </a:cxnLst>
              <a:rect l="0" t="0" r="r" b="b"/>
              <a:pathLst>
                <a:path w="660" h="1088">
                  <a:moveTo>
                    <a:pt x="562" y="288"/>
                  </a:moveTo>
                  <a:lnTo>
                    <a:pt x="548" y="244"/>
                  </a:lnTo>
                  <a:lnTo>
                    <a:pt x="539" y="205"/>
                  </a:lnTo>
                  <a:lnTo>
                    <a:pt x="532" y="172"/>
                  </a:lnTo>
                  <a:lnTo>
                    <a:pt x="530" y="145"/>
                  </a:lnTo>
                  <a:lnTo>
                    <a:pt x="531" y="108"/>
                  </a:lnTo>
                  <a:lnTo>
                    <a:pt x="534" y="77"/>
                  </a:lnTo>
                  <a:lnTo>
                    <a:pt x="541" y="53"/>
                  </a:lnTo>
                  <a:lnTo>
                    <a:pt x="549" y="32"/>
                  </a:lnTo>
                  <a:lnTo>
                    <a:pt x="559" y="18"/>
                  </a:lnTo>
                  <a:lnTo>
                    <a:pt x="569" y="8"/>
                  </a:lnTo>
                  <a:lnTo>
                    <a:pt x="579" y="2"/>
                  </a:lnTo>
                  <a:lnTo>
                    <a:pt x="590" y="0"/>
                  </a:lnTo>
                  <a:lnTo>
                    <a:pt x="600" y="2"/>
                  </a:lnTo>
                  <a:lnTo>
                    <a:pt x="612" y="7"/>
                  </a:lnTo>
                  <a:lnTo>
                    <a:pt x="623" y="16"/>
                  </a:lnTo>
                  <a:lnTo>
                    <a:pt x="635" y="28"/>
                  </a:lnTo>
                  <a:lnTo>
                    <a:pt x="645" y="44"/>
                  </a:lnTo>
                  <a:lnTo>
                    <a:pt x="653" y="62"/>
                  </a:lnTo>
                  <a:lnTo>
                    <a:pt x="659" y="85"/>
                  </a:lnTo>
                  <a:lnTo>
                    <a:pt x="660" y="111"/>
                  </a:lnTo>
                  <a:lnTo>
                    <a:pt x="655" y="174"/>
                  </a:lnTo>
                  <a:lnTo>
                    <a:pt x="643" y="240"/>
                  </a:lnTo>
                  <a:lnTo>
                    <a:pt x="624" y="308"/>
                  </a:lnTo>
                  <a:lnTo>
                    <a:pt x="600" y="377"/>
                  </a:lnTo>
                  <a:lnTo>
                    <a:pt x="570" y="446"/>
                  </a:lnTo>
                  <a:lnTo>
                    <a:pt x="537" y="515"/>
                  </a:lnTo>
                  <a:lnTo>
                    <a:pt x="499" y="583"/>
                  </a:lnTo>
                  <a:lnTo>
                    <a:pt x="460" y="650"/>
                  </a:lnTo>
                  <a:lnTo>
                    <a:pt x="417" y="714"/>
                  </a:lnTo>
                  <a:lnTo>
                    <a:pt x="373" y="776"/>
                  </a:lnTo>
                  <a:lnTo>
                    <a:pt x="329" y="832"/>
                  </a:lnTo>
                  <a:lnTo>
                    <a:pt x="285" y="885"/>
                  </a:lnTo>
                  <a:lnTo>
                    <a:pt x="242" y="932"/>
                  </a:lnTo>
                  <a:lnTo>
                    <a:pt x="201" y="974"/>
                  </a:lnTo>
                  <a:lnTo>
                    <a:pt x="161" y="1008"/>
                  </a:lnTo>
                  <a:lnTo>
                    <a:pt x="124" y="1035"/>
                  </a:lnTo>
                  <a:lnTo>
                    <a:pt x="112" y="1043"/>
                  </a:lnTo>
                  <a:lnTo>
                    <a:pt x="100" y="1051"/>
                  </a:lnTo>
                  <a:lnTo>
                    <a:pt x="88" y="1058"/>
                  </a:lnTo>
                  <a:lnTo>
                    <a:pt x="75" y="1065"/>
                  </a:lnTo>
                  <a:lnTo>
                    <a:pt x="62" y="1071"/>
                  </a:lnTo>
                  <a:lnTo>
                    <a:pt x="50" y="1076"/>
                  </a:lnTo>
                  <a:lnTo>
                    <a:pt x="37" y="1082"/>
                  </a:lnTo>
                  <a:lnTo>
                    <a:pt x="24" y="1088"/>
                  </a:lnTo>
                  <a:lnTo>
                    <a:pt x="0" y="1073"/>
                  </a:lnTo>
                  <a:lnTo>
                    <a:pt x="29" y="1059"/>
                  </a:lnTo>
                  <a:lnTo>
                    <a:pt x="58" y="1042"/>
                  </a:lnTo>
                  <a:lnTo>
                    <a:pt x="84" y="1023"/>
                  </a:lnTo>
                  <a:lnTo>
                    <a:pt x="110" y="1003"/>
                  </a:lnTo>
                  <a:lnTo>
                    <a:pt x="135" y="980"/>
                  </a:lnTo>
                  <a:lnTo>
                    <a:pt x="158" y="955"/>
                  </a:lnTo>
                  <a:lnTo>
                    <a:pt x="182" y="930"/>
                  </a:lnTo>
                  <a:lnTo>
                    <a:pt x="204" y="903"/>
                  </a:lnTo>
                  <a:lnTo>
                    <a:pt x="227" y="876"/>
                  </a:lnTo>
                  <a:lnTo>
                    <a:pt x="249" y="847"/>
                  </a:lnTo>
                  <a:lnTo>
                    <a:pt x="270" y="818"/>
                  </a:lnTo>
                  <a:lnTo>
                    <a:pt x="291" y="788"/>
                  </a:lnTo>
                  <a:lnTo>
                    <a:pt x="312" y="758"/>
                  </a:lnTo>
                  <a:lnTo>
                    <a:pt x="334" y="728"/>
                  </a:lnTo>
                  <a:lnTo>
                    <a:pt x="355" y="699"/>
                  </a:lnTo>
                  <a:lnTo>
                    <a:pt x="377" y="670"/>
                  </a:lnTo>
                  <a:lnTo>
                    <a:pt x="405" y="629"/>
                  </a:lnTo>
                  <a:lnTo>
                    <a:pt x="433" y="588"/>
                  </a:lnTo>
                  <a:lnTo>
                    <a:pt x="458" y="546"/>
                  </a:lnTo>
                  <a:lnTo>
                    <a:pt x="481" y="506"/>
                  </a:lnTo>
                  <a:lnTo>
                    <a:pt x="503" y="466"/>
                  </a:lnTo>
                  <a:lnTo>
                    <a:pt x="524" y="425"/>
                  </a:lnTo>
                  <a:lnTo>
                    <a:pt x="543" y="387"/>
                  </a:lnTo>
                  <a:lnTo>
                    <a:pt x="559" y="349"/>
                  </a:lnTo>
                  <a:lnTo>
                    <a:pt x="574" y="313"/>
                  </a:lnTo>
                  <a:lnTo>
                    <a:pt x="587" y="280"/>
                  </a:lnTo>
                  <a:lnTo>
                    <a:pt x="599" y="248"/>
                  </a:lnTo>
                  <a:lnTo>
                    <a:pt x="608" y="218"/>
                  </a:lnTo>
                  <a:lnTo>
                    <a:pt x="617" y="190"/>
                  </a:lnTo>
                  <a:lnTo>
                    <a:pt x="624" y="166"/>
                  </a:lnTo>
                  <a:lnTo>
                    <a:pt x="630" y="144"/>
                  </a:lnTo>
                  <a:lnTo>
                    <a:pt x="634" y="126"/>
                  </a:lnTo>
                  <a:lnTo>
                    <a:pt x="634" y="94"/>
                  </a:lnTo>
                  <a:lnTo>
                    <a:pt x="624" y="68"/>
                  </a:lnTo>
                  <a:lnTo>
                    <a:pt x="609" y="49"/>
                  </a:lnTo>
                  <a:lnTo>
                    <a:pt x="591" y="40"/>
                  </a:lnTo>
                  <a:lnTo>
                    <a:pt x="572" y="44"/>
                  </a:lnTo>
                  <a:lnTo>
                    <a:pt x="559" y="62"/>
                  </a:lnTo>
                  <a:lnTo>
                    <a:pt x="552" y="97"/>
                  </a:lnTo>
                  <a:lnTo>
                    <a:pt x="555" y="151"/>
                  </a:lnTo>
                  <a:lnTo>
                    <a:pt x="561" y="177"/>
                  </a:lnTo>
                  <a:lnTo>
                    <a:pt x="566" y="205"/>
                  </a:lnTo>
                  <a:lnTo>
                    <a:pt x="572" y="233"/>
                  </a:lnTo>
                  <a:lnTo>
                    <a:pt x="579" y="259"/>
                  </a:lnTo>
                  <a:lnTo>
                    <a:pt x="562" y="288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30"/>
            <p:cNvSpPr>
              <a:spLocks/>
            </p:cNvSpPr>
            <p:nvPr/>
          </p:nvSpPr>
          <p:spPr bwMode="auto">
            <a:xfrm>
              <a:off x="2401" y="3832"/>
              <a:ext cx="538" cy="209"/>
            </a:xfrm>
            <a:custGeom>
              <a:avLst/>
              <a:gdLst/>
              <a:ahLst/>
              <a:cxnLst>
                <a:cxn ang="0">
                  <a:pos x="282" y="80"/>
                </a:cxn>
                <a:cxn ang="0">
                  <a:pos x="224" y="98"/>
                </a:cxn>
                <a:cxn ang="0">
                  <a:pos x="168" y="108"/>
                </a:cxn>
                <a:cxn ang="0">
                  <a:pos x="118" y="113"/>
                </a:cxn>
                <a:cxn ang="0">
                  <a:pos x="74" y="112"/>
                </a:cxn>
                <a:cxn ang="0">
                  <a:pos x="38" y="106"/>
                </a:cxn>
                <a:cxn ang="0">
                  <a:pos x="14" y="95"/>
                </a:cxn>
                <a:cxn ang="0">
                  <a:pos x="1" y="83"/>
                </a:cxn>
                <a:cxn ang="0">
                  <a:pos x="3" y="61"/>
                </a:cxn>
                <a:cxn ang="0">
                  <a:pos x="12" y="37"/>
                </a:cxn>
                <a:cxn ang="0">
                  <a:pos x="30" y="18"/>
                </a:cxn>
                <a:cxn ang="0">
                  <a:pos x="60" y="5"/>
                </a:cxn>
                <a:cxn ang="0">
                  <a:pos x="103" y="0"/>
                </a:cxn>
                <a:cxn ang="0">
                  <a:pos x="161" y="2"/>
                </a:cxn>
                <a:cxn ang="0">
                  <a:pos x="239" y="12"/>
                </a:cxn>
                <a:cxn ang="0">
                  <a:pos x="335" y="33"/>
                </a:cxn>
                <a:cxn ang="0">
                  <a:pos x="432" y="59"/>
                </a:cxn>
                <a:cxn ang="0">
                  <a:pos x="512" y="88"/>
                </a:cxn>
                <a:cxn ang="0">
                  <a:pos x="592" y="127"/>
                </a:cxn>
                <a:cxn ang="0">
                  <a:pos x="674" y="171"/>
                </a:cxn>
                <a:cxn ang="0">
                  <a:pos x="758" y="220"/>
                </a:cxn>
                <a:cxn ang="0">
                  <a:pos x="844" y="272"/>
                </a:cxn>
                <a:cxn ang="0">
                  <a:pos x="934" y="325"/>
                </a:cxn>
                <a:cxn ang="0">
                  <a:pos x="1029" y="377"/>
                </a:cxn>
                <a:cxn ang="0">
                  <a:pos x="1060" y="417"/>
                </a:cxn>
                <a:cxn ang="0">
                  <a:pos x="993" y="384"/>
                </a:cxn>
                <a:cxn ang="0">
                  <a:pos x="927" y="350"/>
                </a:cxn>
                <a:cxn ang="0">
                  <a:pos x="862" y="314"/>
                </a:cxn>
                <a:cxn ang="0">
                  <a:pos x="798" y="280"/>
                </a:cxn>
                <a:cxn ang="0">
                  <a:pos x="736" y="246"/>
                </a:cxn>
                <a:cxn ang="0">
                  <a:pos x="677" y="213"/>
                </a:cxn>
                <a:cxn ang="0">
                  <a:pos x="621" y="182"/>
                </a:cxn>
                <a:cxn ang="0">
                  <a:pos x="570" y="153"/>
                </a:cxn>
                <a:cxn ang="0">
                  <a:pos x="489" y="110"/>
                </a:cxn>
                <a:cxn ang="0">
                  <a:pos x="411" y="78"/>
                </a:cxn>
                <a:cxn ang="0">
                  <a:pos x="342" y="54"/>
                </a:cxn>
                <a:cxn ang="0">
                  <a:pos x="279" y="38"/>
                </a:cxn>
                <a:cxn ang="0">
                  <a:pos x="222" y="29"/>
                </a:cxn>
                <a:cxn ang="0">
                  <a:pos x="174" y="25"/>
                </a:cxn>
                <a:cxn ang="0">
                  <a:pos x="134" y="25"/>
                </a:cxn>
                <a:cxn ang="0">
                  <a:pos x="102" y="29"/>
                </a:cxn>
                <a:cxn ang="0">
                  <a:pos x="64" y="38"/>
                </a:cxn>
                <a:cxn ang="0">
                  <a:pos x="39" y="52"/>
                </a:cxn>
                <a:cxn ang="0">
                  <a:pos x="42" y="67"/>
                </a:cxn>
                <a:cxn ang="0">
                  <a:pos x="79" y="78"/>
                </a:cxn>
                <a:cxn ang="0">
                  <a:pos x="108" y="82"/>
                </a:cxn>
                <a:cxn ang="0">
                  <a:pos x="137" y="83"/>
                </a:cxn>
                <a:cxn ang="0">
                  <a:pos x="165" y="83"/>
                </a:cxn>
                <a:cxn ang="0">
                  <a:pos x="191" y="79"/>
                </a:cxn>
                <a:cxn ang="0">
                  <a:pos x="217" y="76"/>
                </a:cxn>
                <a:cxn ang="0">
                  <a:pos x="241" y="70"/>
                </a:cxn>
                <a:cxn ang="0">
                  <a:pos x="265" y="63"/>
                </a:cxn>
                <a:cxn ang="0">
                  <a:pos x="288" y="54"/>
                </a:cxn>
              </a:cxnLst>
              <a:rect l="0" t="0" r="r" b="b"/>
              <a:pathLst>
                <a:path w="1077" h="417">
                  <a:moveTo>
                    <a:pt x="312" y="69"/>
                  </a:moveTo>
                  <a:lnTo>
                    <a:pt x="282" y="80"/>
                  </a:lnTo>
                  <a:lnTo>
                    <a:pt x="254" y="90"/>
                  </a:lnTo>
                  <a:lnTo>
                    <a:pt x="224" y="98"/>
                  </a:lnTo>
                  <a:lnTo>
                    <a:pt x="196" y="103"/>
                  </a:lnTo>
                  <a:lnTo>
                    <a:pt x="168" y="108"/>
                  </a:lnTo>
                  <a:lnTo>
                    <a:pt x="143" y="110"/>
                  </a:lnTo>
                  <a:lnTo>
                    <a:pt x="118" y="113"/>
                  </a:lnTo>
                  <a:lnTo>
                    <a:pt x="95" y="113"/>
                  </a:lnTo>
                  <a:lnTo>
                    <a:pt x="74" y="112"/>
                  </a:lnTo>
                  <a:lnTo>
                    <a:pt x="55" y="109"/>
                  </a:lnTo>
                  <a:lnTo>
                    <a:pt x="38" y="106"/>
                  </a:lnTo>
                  <a:lnTo>
                    <a:pt x="24" y="101"/>
                  </a:lnTo>
                  <a:lnTo>
                    <a:pt x="14" y="95"/>
                  </a:lnTo>
                  <a:lnTo>
                    <a:pt x="6" y="90"/>
                  </a:lnTo>
                  <a:lnTo>
                    <a:pt x="1" y="83"/>
                  </a:lnTo>
                  <a:lnTo>
                    <a:pt x="0" y="75"/>
                  </a:lnTo>
                  <a:lnTo>
                    <a:pt x="3" y="61"/>
                  </a:lnTo>
                  <a:lnTo>
                    <a:pt x="6" y="48"/>
                  </a:lnTo>
                  <a:lnTo>
                    <a:pt x="12" y="37"/>
                  </a:lnTo>
                  <a:lnTo>
                    <a:pt x="20" y="26"/>
                  </a:lnTo>
                  <a:lnTo>
                    <a:pt x="30" y="18"/>
                  </a:lnTo>
                  <a:lnTo>
                    <a:pt x="44" y="11"/>
                  </a:lnTo>
                  <a:lnTo>
                    <a:pt x="60" y="5"/>
                  </a:lnTo>
                  <a:lnTo>
                    <a:pt x="80" y="2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61" y="2"/>
                  </a:lnTo>
                  <a:lnTo>
                    <a:pt x="197" y="7"/>
                  </a:lnTo>
                  <a:lnTo>
                    <a:pt x="239" y="12"/>
                  </a:lnTo>
                  <a:lnTo>
                    <a:pt x="284" y="22"/>
                  </a:lnTo>
                  <a:lnTo>
                    <a:pt x="335" y="33"/>
                  </a:lnTo>
                  <a:lnTo>
                    <a:pt x="392" y="47"/>
                  </a:lnTo>
                  <a:lnTo>
                    <a:pt x="432" y="59"/>
                  </a:lnTo>
                  <a:lnTo>
                    <a:pt x="472" y="72"/>
                  </a:lnTo>
                  <a:lnTo>
                    <a:pt x="512" y="88"/>
                  </a:lnTo>
                  <a:lnTo>
                    <a:pt x="552" y="107"/>
                  </a:lnTo>
                  <a:lnTo>
                    <a:pt x="592" y="127"/>
                  </a:lnTo>
                  <a:lnTo>
                    <a:pt x="634" y="148"/>
                  </a:lnTo>
                  <a:lnTo>
                    <a:pt x="674" y="171"/>
                  </a:lnTo>
                  <a:lnTo>
                    <a:pt x="715" y="195"/>
                  </a:lnTo>
                  <a:lnTo>
                    <a:pt x="758" y="220"/>
                  </a:lnTo>
                  <a:lnTo>
                    <a:pt x="801" y="245"/>
                  </a:lnTo>
                  <a:lnTo>
                    <a:pt x="844" y="272"/>
                  </a:lnTo>
                  <a:lnTo>
                    <a:pt x="889" y="298"/>
                  </a:lnTo>
                  <a:lnTo>
                    <a:pt x="934" y="325"/>
                  </a:lnTo>
                  <a:lnTo>
                    <a:pt x="980" y="351"/>
                  </a:lnTo>
                  <a:lnTo>
                    <a:pt x="1029" y="377"/>
                  </a:lnTo>
                  <a:lnTo>
                    <a:pt x="1077" y="402"/>
                  </a:lnTo>
                  <a:lnTo>
                    <a:pt x="1060" y="417"/>
                  </a:lnTo>
                  <a:lnTo>
                    <a:pt x="1026" y="401"/>
                  </a:lnTo>
                  <a:lnTo>
                    <a:pt x="993" y="384"/>
                  </a:lnTo>
                  <a:lnTo>
                    <a:pt x="961" y="367"/>
                  </a:lnTo>
                  <a:lnTo>
                    <a:pt x="927" y="350"/>
                  </a:lnTo>
                  <a:lnTo>
                    <a:pt x="894" y="333"/>
                  </a:lnTo>
                  <a:lnTo>
                    <a:pt x="862" y="314"/>
                  </a:lnTo>
                  <a:lnTo>
                    <a:pt x="829" y="297"/>
                  </a:lnTo>
                  <a:lnTo>
                    <a:pt x="798" y="280"/>
                  </a:lnTo>
                  <a:lnTo>
                    <a:pt x="766" y="263"/>
                  </a:lnTo>
                  <a:lnTo>
                    <a:pt x="736" y="246"/>
                  </a:lnTo>
                  <a:lnTo>
                    <a:pt x="706" y="229"/>
                  </a:lnTo>
                  <a:lnTo>
                    <a:pt x="677" y="213"/>
                  </a:lnTo>
                  <a:lnTo>
                    <a:pt x="649" y="197"/>
                  </a:lnTo>
                  <a:lnTo>
                    <a:pt x="621" y="182"/>
                  </a:lnTo>
                  <a:lnTo>
                    <a:pt x="596" y="167"/>
                  </a:lnTo>
                  <a:lnTo>
                    <a:pt x="570" y="153"/>
                  </a:lnTo>
                  <a:lnTo>
                    <a:pt x="529" y="130"/>
                  </a:lnTo>
                  <a:lnTo>
                    <a:pt x="489" y="110"/>
                  </a:lnTo>
                  <a:lnTo>
                    <a:pt x="449" y="93"/>
                  </a:lnTo>
                  <a:lnTo>
                    <a:pt x="411" y="78"/>
                  </a:lnTo>
                  <a:lnTo>
                    <a:pt x="376" y="65"/>
                  </a:lnTo>
                  <a:lnTo>
                    <a:pt x="342" y="54"/>
                  </a:lnTo>
                  <a:lnTo>
                    <a:pt x="310" y="45"/>
                  </a:lnTo>
                  <a:lnTo>
                    <a:pt x="279" y="38"/>
                  </a:lnTo>
                  <a:lnTo>
                    <a:pt x="250" y="33"/>
                  </a:lnTo>
                  <a:lnTo>
                    <a:pt x="222" y="29"/>
                  </a:lnTo>
                  <a:lnTo>
                    <a:pt x="198" y="26"/>
                  </a:lnTo>
                  <a:lnTo>
                    <a:pt x="174" y="25"/>
                  </a:lnTo>
                  <a:lnTo>
                    <a:pt x="153" y="24"/>
                  </a:lnTo>
                  <a:lnTo>
                    <a:pt x="134" y="25"/>
                  </a:lnTo>
                  <a:lnTo>
                    <a:pt x="117" y="26"/>
                  </a:lnTo>
                  <a:lnTo>
                    <a:pt x="102" y="29"/>
                  </a:lnTo>
                  <a:lnTo>
                    <a:pt x="81" y="32"/>
                  </a:lnTo>
                  <a:lnTo>
                    <a:pt x="64" y="38"/>
                  </a:lnTo>
                  <a:lnTo>
                    <a:pt x="49" y="45"/>
                  </a:lnTo>
                  <a:lnTo>
                    <a:pt x="39" y="52"/>
                  </a:lnTo>
                  <a:lnTo>
                    <a:pt x="37" y="60"/>
                  </a:lnTo>
                  <a:lnTo>
                    <a:pt x="42" y="67"/>
                  </a:lnTo>
                  <a:lnTo>
                    <a:pt x="54" y="73"/>
                  </a:lnTo>
                  <a:lnTo>
                    <a:pt x="79" y="78"/>
                  </a:lnTo>
                  <a:lnTo>
                    <a:pt x="93" y="80"/>
                  </a:lnTo>
                  <a:lnTo>
                    <a:pt x="108" y="82"/>
                  </a:lnTo>
                  <a:lnTo>
                    <a:pt x="122" y="83"/>
                  </a:lnTo>
                  <a:lnTo>
                    <a:pt x="137" y="83"/>
                  </a:lnTo>
                  <a:lnTo>
                    <a:pt x="151" y="83"/>
                  </a:lnTo>
                  <a:lnTo>
                    <a:pt x="165" y="83"/>
                  </a:lnTo>
                  <a:lnTo>
                    <a:pt x="178" y="82"/>
                  </a:lnTo>
                  <a:lnTo>
                    <a:pt x="191" y="79"/>
                  </a:lnTo>
                  <a:lnTo>
                    <a:pt x="204" y="78"/>
                  </a:lnTo>
                  <a:lnTo>
                    <a:pt x="217" y="76"/>
                  </a:lnTo>
                  <a:lnTo>
                    <a:pt x="229" y="73"/>
                  </a:lnTo>
                  <a:lnTo>
                    <a:pt x="241" y="70"/>
                  </a:lnTo>
                  <a:lnTo>
                    <a:pt x="254" y="67"/>
                  </a:lnTo>
                  <a:lnTo>
                    <a:pt x="265" y="63"/>
                  </a:lnTo>
                  <a:lnTo>
                    <a:pt x="277" y="59"/>
                  </a:lnTo>
                  <a:lnTo>
                    <a:pt x="288" y="54"/>
                  </a:lnTo>
                  <a:lnTo>
                    <a:pt x="312" y="69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31"/>
            <p:cNvSpPr>
              <a:spLocks/>
            </p:cNvSpPr>
            <p:nvPr/>
          </p:nvSpPr>
          <p:spPr bwMode="auto">
            <a:xfrm>
              <a:off x="2370" y="3922"/>
              <a:ext cx="1033" cy="271"/>
            </a:xfrm>
            <a:custGeom>
              <a:avLst/>
              <a:gdLst/>
              <a:ahLst/>
              <a:cxnLst>
                <a:cxn ang="0">
                  <a:pos x="1230" y="265"/>
                </a:cxn>
                <a:cxn ang="0">
                  <a:pos x="1360" y="315"/>
                </a:cxn>
                <a:cxn ang="0">
                  <a:pos x="1499" y="357"/>
                </a:cxn>
                <a:cxn ang="0">
                  <a:pos x="1650" y="383"/>
                </a:cxn>
                <a:cxn ang="0">
                  <a:pos x="1876" y="376"/>
                </a:cxn>
                <a:cxn ang="0">
                  <a:pos x="2020" y="288"/>
                </a:cxn>
                <a:cxn ang="0">
                  <a:pos x="2015" y="164"/>
                </a:cxn>
                <a:cxn ang="0">
                  <a:pos x="1828" y="57"/>
                </a:cxn>
                <a:cxn ang="0">
                  <a:pos x="1631" y="31"/>
                </a:cxn>
                <a:cxn ang="0">
                  <a:pos x="1480" y="50"/>
                </a:cxn>
                <a:cxn ang="0">
                  <a:pos x="1332" y="100"/>
                </a:cxn>
                <a:cxn ang="0">
                  <a:pos x="1184" y="171"/>
                </a:cxn>
                <a:cxn ang="0">
                  <a:pos x="1034" y="257"/>
                </a:cxn>
                <a:cxn ang="0">
                  <a:pos x="878" y="345"/>
                </a:cxn>
                <a:cxn ang="0">
                  <a:pos x="712" y="431"/>
                </a:cxn>
                <a:cxn ang="0">
                  <a:pos x="534" y="504"/>
                </a:cxn>
                <a:cxn ang="0">
                  <a:pos x="373" y="540"/>
                </a:cxn>
                <a:cxn ang="0">
                  <a:pos x="215" y="529"/>
                </a:cxn>
                <a:cxn ang="0">
                  <a:pos x="82" y="479"/>
                </a:cxn>
                <a:cxn ang="0">
                  <a:pos x="7" y="395"/>
                </a:cxn>
                <a:cxn ang="0">
                  <a:pos x="7" y="296"/>
                </a:cxn>
                <a:cxn ang="0">
                  <a:pos x="53" y="222"/>
                </a:cxn>
                <a:cxn ang="0">
                  <a:pos x="145" y="183"/>
                </a:cxn>
                <a:cxn ang="0">
                  <a:pos x="283" y="192"/>
                </a:cxn>
                <a:cxn ang="0">
                  <a:pos x="347" y="228"/>
                </a:cxn>
                <a:cxn ang="0">
                  <a:pos x="314" y="232"/>
                </a:cxn>
                <a:cxn ang="0">
                  <a:pos x="211" y="204"/>
                </a:cxn>
                <a:cxn ang="0">
                  <a:pos x="121" y="205"/>
                </a:cxn>
                <a:cxn ang="0">
                  <a:pos x="61" y="240"/>
                </a:cxn>
                <a:cxn ang="0">
                  <a:pos x="28" y="308"/>
                </a:cxn>
                <a:cxn ang="0">
                  <a:pos x="31" y="391"/>
                </a:cxn>
                <a:cxn ang="0">
                  <a:pos x="103" y="464"/>
                </a:cxn>
                <a:cxn ang="0">
                  <a:pos x="232" y="507"/>
                </a:cxn>
                <a:cxn ang="0">
                  <a:pos x="404" y="493"/>
                </a:cxn>
                <a:cxn ang="0">
                  <a:pos x="532" y="447"/>
                </a:cxn>
                <a:cxn ang="0">
                  <a:pos x="647" y="393"/>
                </a:cxn>
                <a:cxn ang="0">
                  <a:pos x="772" y="330"/>
                </a:cxn>
                <a:cxn ang="0">
                  <a:pos x="902" y="261"/>
                </a:cxn>
                <a:cxn ang="0">
                  <a:pos x="1034" y="192"/>
                </a:cxn>
                <a:cxn ang="0">
                  <a:pos x="1164" y="126"/>
                </a:cxn>
                <a:cxn ang="0">
                  <a:pos x="1292" y="69"/>
                </a:cxn>
                <a:cxn ang="0">
                  <a:pos x="1411" y="24"/>
                </a:cxn>
                <a:cxn ang="0">
                  <a:pos x="1546" y="0"/>
                </a:cxn>
                <a:cxn ang="0">
                  <a:pos x="1746" y="11"/>
                </a:cxn>
                <a:cxn ang="0">
                  <a:pos x="1943" y="69"/>
                </a:cxn>
                <a:cxn ang="0">
                  <a:pos x="2059" y="184"/>
                </a:cxn>
                <a:cxn ang="0">
                  <a:pos x="2038" y="322"/>
                </a:cxn>
                <a:cxn ang="0">
                  <a:pos x="1917" y="395"/>
                </a:cxn>
                <a:cxn ang="0">
                  <a:pos x="1741" y="414"/>
                </a:cxn>
                <a:cxn ang="0">
                  <a:pos x="1550" y="395"/>
                </a:cxn>
                <a:cxn ang="0">
                  <a:pos x="1443" y="369"/>
                </a:cxn>
                <a:cxn ang="0">
                  <a:pos x="1352" y="338"/>
                </a:cxn>
                <a:cxn ang="0">
                  <a:pos x="1253" y="297"/>
                </a:cxn>
                <a:cxn ang="0">
                  <a:pos x="1148" y="250"/>
                </a:cxn>
              </a:cxnLst>
              <a:rect l="0" t="0" r="r" b="b"/>
              <a:pathLst>
                <a:path w="2066" h="541">
                  <a:moveTo>
                    <a:pt x="1139" y="222"/>
                  </a:moveTo>
                  <a:lnTo>
                    <a:pt x="1169" y="237"/>
                  </a:lnTo>
                  <a:lnTo>
                    <a:pt x="1199" y="251"/>
                  </a:lnTo>
                  <a:lnTo>
                    <a:pt x="1230" y="265"/>
                  </a:lnTo>
                  <a:lnTo>
                    <a:pt x="1261" y="278"/>
                  </a:lnTo>
                  <a:lnTo>
                    <a:pt x="1293" y="291"/>
                  </a:lnTo>
                  <a:lnTo>
                    <a:pt x="1327" y="304"/>
                  </a:lnTo>
                  <a:lnTo>
                    <a:pt x="1360" y="315"/>
                  </a:lnTo>
                  <a:lnTo>
                    <a:pt x="1393" y="327"/>
                  </a:lnTo>
                  <a:lnTo>
                    <a:pt x="1428" y="337"/>
                  </a:lnTo>
                  <a:lnTo>
                    <a:pt x="1464" y="348"/>
                  </a:lnTo>
                  <a:lnTo>
                    <a:pt x="1499" y="357"/>
                  </a:lnTo>
                  <a:lnTo>
                    <a:pt x="1536" y="365"/>
                  </a:lnTo>
                  <a:lnTo>
                    <a:pt x="1573" y="372"/>
                  </a:lnTo>
                  <a:lnTo>
                    <a:pt x="1612" y="378"/>
                  </a:lnTo>
                  <a:lnTo>
                    <a:pt x="1650" y="383"/>
                  </a:lnTo>
                  <a:lnTo>
                    <a:pt x="1691" y="388"/>
                  </a:lnTo>
                  <a:lnTo>
                    <a:pt x="1759" y="390"/>
                  </a:lnTo>
                  <a:lnTo>
                    <a:pt x="1821" y="387"/>
                  </a:lnTo>
                  <a:lnTo>
                    <a:pt x="1876" y="376"/>
                  </a:lnTo>
                  <a:lnTo>
                    <a:pt x="1924" y="360"/>
                  </a:lnTo>
                  <a:lnTo>
                    <a:pt x="1965" y="340"/>
                  </a:lnTo>
                  <a:lnTo>
                    <a:pt x="1997" y="315"/>
                  </a:lnTo>
                  <a:lnTo>
                    <a:pt x="2020" y="288"/>
                  </a:lnTo>
                  <a:lnTo>
                    <a:pt x="2035" y="258"/>
                  </a:lnTo>
                  <a:lnTo>
                    <a:pt x="2038" y="227"/>
                  </a:lnTo>
                  <a:lnTo>
                    <a:pt x="2033" y="195"/>
                  </a:lnTo>
                  <a:lnTo>
                    <a:pt x="2015" y="164"/>
                  </a:lnTo>
                  <a:lnTo>
                    <a:pt x="1988" y="133"/>
                  </a:lnTo>
                  <a:lnTo>
                    <a:pt x="1946" y="106"/>
                  </a:lnTo>
                  <a:lnTo>
                    <a:pt x="1893" y="80"/>
                  </a:lnTo>
                  <a:lnTo>
                    <a:pt x="1828" y="57"/>
                  </a:lnTo>
                  <a:lnTo>
                    <a:pt x="1748" y="40"/>
                  </a:lnTo>
                  <a:lnTo>
                    <a:pt x="1709" y="34"/>
                  </a:lnTo>
                  <a:lnTo>
                    <a:pt x="1670" y="31"/>
                  </a:lnTo>
                  <a:lnTo>
                    <a:pt x="1631" y="31"/>
                  </a:lnTo>
                  <a:lnTo>
                    <a:pt x="1593" y="32"/>
                  </a:lnTo>
                  <a:lnTo>
                    <a:pt x="1555" y="36"/>
                  </a:lnTo>
                  <a:lnTo>
                    <a:pt x="1517" y="42"/>
                  </a:lnTo>
                  <a:lnTo>
                    <a:pt x="1480" y="50"/>
                  </a:lnTo>
                  <a:lnTo>
                    <a:pt x="1443" y="61"/>
                  </a:lnTo>
                  <a:lnTo>
                    <a:pt x="1406" y="72"/>
                  </a:lnTo>
                  <a:lnTo>
                    <a:pt x="1369" y="86"/>
                  </a:lnTo>
                  <a:lnTo>
                    <a:pt x="1332" y="100"/>
                  </a:lnTo>
                  <a:lnTo>
                    <a:pt x="1296" y="116"/>
                  </a:lnTo>
                  <a:lnTo>
                    <a:pt x="1259" y="134"/>
                  </a:lnTo>
                  <a:lnTo>
                    <a:pt x="1222" y="153"/>
                  </a:lnTo>
                  <a:lnTo>
                    <a:pt x="1184" y="171"/>
                  </a:lnTo>
                  <a:lnTo>
                    <a:pt x="1147" y="192"/>
                  </a:lnTo>
                  <a:lnTo>
                    <a:pt x="1110" y="213"/>
                  </a:lnTo>
                  <a:lnTo>
                    <a:pt x="1072" y="235"/>
                  </a:lnTo>
                  <a:lnTo>
                    <a:pt x="1034" y="257"/>
                  </a:lnTo>
                  <a:lnTo>
                    <a:pt x="995" y="278"/>
                  </a:lnTo>
                  <a:lnTo>
                    <a:pt x="957" y="300"/>
                  </a:lnTo>
                  <a:lnTo>
                    <a:pt x="918" y="323"/>
                  </a:lnTo>
                  <a:lnTo>
                    <a:pt x="878" y="345"/>
                  </a:lnTo>
                  <a:lnTo>
                    <a:pt x="837" y="367"/>
                  </a:lnTo>
                  <a:lnTo>
                    <a:pt x="796" y="389"/>
                  </a:lnTo>
                  <a:lnTo>
                    <a:pt x="754" y="410"/>
                  </a:lnTo>
                  <a:lnTo>
                    <a:pt x="712" y="431"/>
                  </a:lnTo>
                  <a:lnTo>
                    <a:pt x="669" y="450"/>
                  </a:lnTo>
                  <a:lnTo>
                    <a:pt x="625" y="469"/>
                  </a:lnTo>
                  <a:lnTo>
                    <a:pt x="580" y="487"/>
                  </a:lnTo>
                  <a:lnTo>
                    <a:pt x="534" y="504"/>
                  </a:lnTo>
                  <a:lnTo>
                    <a:pt x="488" y="519"/>
                  </a:lnTo>
                  <a:lnTo>
                    <a:pt x="451" y="529"/>
                  </a:lnTo>
                  <a:lnTo>
                    <a:pt x="413" y="535"/>
                  </a:lnTo>
                  <a:lnTo>
                    <a:pt x="373" y="540"/>
                  </a:lnTo>
                  <a:lnTo>
                    <a:pt x="334" y="541"/>
                  </a:lnTo>
                  <a:lnTo>
                    <a:pt x="294" y="540"/>
                  </a:lnTo>
                  <a:lnTo>
                    <a:pt x="253" y="535"/>
                  </a:lnTo>
                  <a:lnTo>
                    <a:pt x="215" y="529"/>
                  </a:lnTo>
                  <a:lnTo>
                    <a:pt x="179" y="520"/>
                  </a:lnTo>
                  <a:lnTo>
                    <a:pt x="143" y="509"/>
                  </a:lnTo>
                  <a:lnTo>
                    <a:pt x="111" y="495"/>
                  </a:lnTo>
                  <a:lnTo>
                    <a:pt x="82" y="479"/>
                  </a:lnTo>
                  <a:lnTo>
                    <a:pt x="56" y="462"/>
                  </a:lnTo>
                  <a:lnTo>
                    <a:pt x="35" y="441"/>
                  </a:lnTo>
                  <a:lnTo>
                    <a:pt x="18" y="419"/>
                  </a:lnTo>
                  <a:lnTo>
                    <a:pt x="7" y="395"/>
                  </a:lnTo>
                  <a:lnTo>
                    <a:pt x="1" y="369"/>
                  </a:lnTo>
                  <a:lnTo>
                    <a:pt x="0" y="344"/>
                  </a:lnTo>
                  <a:lnTo>
                    <a:pt x="2" y="319"/>
                  </a:lnTo>
                  <a:lnTo>
                    <a:pt x="7" y="296"/>
                  </a:lnTo>
                  <a:lnTo>
                    <a:pt x="14" y="275"/>
                  </a:lnTo>
                  <a:lnTo>
                    <a:pt x="24" y="255"/>
                  </a:lnTo>
                  <a:lnTo>
                    <a:pt x="37" y="237"/>
                  </a:lnTo>
                  <a:lnTo>
                    <a:pt x="53" y="222"/>
                  </a:lnTo>
                  <a:lnTo>
                    <a:pt x="71" y="208"/>
                  </a:lnTo>
                  <a:lnTo>
                    <a:pt x="93" y="197"/>
                  </a:lnTo>
                  <a:lnTo>
                    <a:pt x="117" y="189"/>
                  </a:lnTo>
                  <a:lnTo>
                    <a:pt x="145" y="183"/>
                  </a:lnTo>
                  <a:lnTo>
                    <a:pt x="175" y="180"/>
                  </a:lnTo>
                  <a:lnTo>
                    <a:pt x="208" y="180"/>
                  </a:lnTo>
                  <a:lnTo>
                    <a:pt x="244" y="185"/>
                  </a:lnTo>
                  <a:lnTo>
                    <a:pt x="283" y="192"/>
                  </a:lnTo>
                  <a:lnTo>
                    <a:pt x="326" y="202"/>
                  </a:lnTo>
                  <a:lnTo>
                    <a:pt x="339" y="212"/>
                  </a:lnTo>
                  <a:lnTo>
                    <a:pt x="346" y="220"/>
                  </a:lnTo>
                  <a:lnTo>
                    <a:pt x="347" y="228"/>
                  </a:lnTo>
                  <a:lnTo>
                    <a:pt x="344" y="233"/>
                  </a:lnTo>
                  <a:lnTo>
                    <a:pt x="337" y="236"/>
                  </a:lnTo>
                  <a:lnTo>
                    <a:pt x="327" y="236"/>
                  </a:lnTo>
                  <a:lnTo>
                    <a:pt x="314" y="232"/>
                  </a:lnTo>
                  <a:lnTo>
                    <a:pt x="299" y="223"/>
                  </a:lnTo>
                  <a:lnTo>
                    <a:pt x="267" y="214"/>
                  </a:lnTo>
                  <a:lnTo>
                    <a:pt x="237" y="208"/>
                  </a:lnTo>
                  <a:lnTo>
                    <a:pt x="211" y="204"/>
                  </a:lnTo>
                  <a:lnTo>
                    <a:pt x="184" y="200"/>
                  </a:lnTo>
                  <a:lnTo>
                    <a:pt x="161" y="200"/>
                  </a:lnTo>
                  <a:lnTo>
                    <a:pt x="141" y="201"/>
                  </a:lnTo>
                  <a:lnTo>
                    <a:pt x="121" y="205"/>
                  </a:lnTo>
                  <a:lnTo>
                    <a:pt x="103" y="210"/>
                  </a:lnTo>
                  <a:lnTo>
                    <a:pt x="88" y="218"/>
                  </a:lnTo>
                  <a:lnTo>
                    <a:pt x="74" y="228"/>
                  </a:lnTo>
                  <a:lnTo>
                    <a:pt x="61" y="240"/>
                  </a:lnTo>
                  <a:lnTo>
                    <a:pt x="51" y="254"/>
                  </a:lnTo>
                  <a:lnTo>
                    <a:pt x="41" y="269"/>
                  </a:lnTo>
                  <a:lnTo>
                    <a:pt x="33" y="288"/>
                  </a:lnTo>
                  <a:lnTo>
                    <a:pt x="28" y="308"/>
                  </a:lnTo>
                  <a:lnTo>
                    <a:pt x="23" y="330"/>
                  </a:lnTo>
                  <a:lnTo>
                    <a:pt x="21" y="350"/>
                  </a:lnTo>
                  <a:lnTo>
                    <a:pt x="24" y="371"/>
                  </a:lnTo>
                  <a:lnTo>
                    <a:pt x="31" y="391"/>
                  </a:lnTo>
                  <a:lnTo>
                    <a:pt x="43" y="411"/>
                  </a:lnTo>
                  <a:lnTo>
                    <a:pt x="59" y="431"/>
                  </a:lnTo>
                  <a:lnTo>
                    <a:pt x="78" y="448"/>
                  </a:lnTo>
                  <a:lnTo>
                    <a:pt x="103" y="464"/>
                  </a:lnTo>
                  <a:lnTo>
                    <a:pt x="130" y="479"/>
                  </a:lnTo>
                  <a:lnTo>
                    <a:pt x="160" y="490"/>
                  </a:lnTo>
                  <a:lnTo>
                    <a:pt x="195" y="500"/>
                  </a:lnTo>
                  <a:lnTo>
                    <a:pt x="232" y="507"/>
                  </a:lnTo>
                  <a:lnTo>
                    <a:pt x="271" y="509"/>
                  </a:lnTo>
                  <a:lnTo>
                    <a:pt x="313" y="508"/>
                  </a:lnTo>
                  <a:lnTo>
                    <a:pt x="357" y="503"/>
                  </a:lnTo>
                  <a:lnTo>
                    <a:pt x="404" y="493"/>
                  </a:lnTo>
                  <a:lnTo>
                    <a:pt x="453" y="478"/>
                  </a:lnTo>
                  <a:lnTo>
                    <a:pt x="478" y="469"/>
                  </a:lnTo>
                  <a:lnTo>
                    <a:pt x="504" y="458"/>
                  </a:lnTo>
                  <a:lnTo>
                    <a:pt x="532" y="447"/>
                  </a:lnTo>
                  <a:lnTo>
                    <a:pt x="560" y="434"/>
                  </a:lnTo>
                  <a:lnTo>
                    <a:pt x="589" y="421"/>
                  </a:lnTo>
                  <a:lnTo>
                    <a:pt x="617" y="408"/>
                  </a:lnTo>
                  <a:lnTo>
                    <a:pt x="647" y="393"/>
                  </a:lnTo>
                  <a:lnTo>
                    <a:pt x="677" y="378"/>
                  </a:lnTo>
                  <a:lnTo>
                    <a:pt x="708" y="363"/>
                  </a:lnTo>
                  <a:lnTo>
                    <a:pt x="739" y="346"/>
                  </a:lnTo>
                  <a:lnTo>
                    <a:pt x="772" y="330"/>
                  </a:lnTo>
                  <a:lnTo>
                    <a:pt x="804" y="313"/>
                  </a:lnTo>
                  <a:lnTo>
                    <a:pt x="836" y="296"/>
                  </a:lnTo>
                  <a:lnTo>
                    <a:pt x="868" y="278"/>
                  </a:lnTo>
                  <a:lnTo>
                    <a:pt x="902" y="261"/>
                  </a:lnTo>
                  <a:lnTo>
                    <a:pt x="934" y="244"/>
                  </a:lnTo>
                  <a:lnTo>
                    <a:pt x="967" y="227"/>
                  </a:lnTo>
                  <a:lnTo>
                    <a:pt x="1001" y="209"/>
                  </a:lnTo>
                  <a:lnTo>
                    <a:pt x="1034" y="192"/>
                  </a:lnTo>
                  <a:lnTo>
                    <a:pt x="1066" y="175"/>
                  </a:lnTo>
                  <a:lnTo>
                    <a:pt x="1100" y="159"/>
                  </a:lnTo>
                  <a:lnTo>
                    <a:pt x="1132" y="142"/>
                  </a:lnTo>
                  <a:lnTo>
                    <a:pt x="1164" y="126"/>
                  </a:lnTo>
                  <a:lnTo>
                    <a:pt x="1197" y="111"/>
                  </a:lnTo>
                  <a:lnTo>
                    <a:pt x="1229" y="96"/>
                  </a:lnTo>
                  <a:lnTo>
                    <a:pt x="1261" y="83"/>
                  </a:lnTo>
                  <a:lnTo>
                    <a:pt x="1292" y="69"/>
                  </a:lnTo>
                  <a:lnTo>
                    <a:pt x="1322" y="56"/>
                  </a:lnTo>
                  <a:lnTo>
                    <a:pt x="1353" y="44"/>
                  </a:lnTo>
                  <a:lnTo>
                    <a:pt x="1382" y="33"/>
                  </a:lnTo>
                  <a:lnTo>
                    <a:pt x="1411" y="24"/>
                  </a:lnTo>
                  <a:lnTo>
                    <a:pt x="1440" y="15"/>
                  </a:lnTo>
                  <a:lnTo>
                    <a:pt x="1468" y="8"/>
                  </a:lnTo>
                  <a:lnTo>
                    <a:pt x="1504" y="3"/>
                  </a:lnTo>
                  <a:lnTo>
                    <a:pt x="1546" y="0"/>
                  </a:lnTo>
                  <a:lnTo>
                    <a:pt x="1592" y="0"/>
                  </a:lnTo>
                  <a:lnTo>
                    <a:pt x="1641" y="1"/>
                  </a:lnTo>
                  <a:lnTo>
                    <a:pt x="1693" y="4"/>
                  </a:lnTo>
                  <a:lnTo>
                    <a:pt x="1746" y="11"/>
                  </a:lnTo>
                  <a:lnTo>
                    <a:pt x="1798" y="20"/>
                  </a:lnTo>
                  <a:lnTo>
                    <a:pt x="1850" y="33"/>
                  </a:lnTo>
                  <a:lnTo>
                    <a:pt x="1898" y="49"/>
                  </a:lnTo>
                  <a:lnTo>
                    <a:pt x="1943" y="69"/>
                  </a:lnTo>
                  <a:lnTo>
                    <a:pt x="1982" y="92"/>
                  </a:lnTo>
                  <a:lnTo>
                    <a:pt x="2015" y="118"/>
                  </a:lnTo>
                  <a:lnTo>
                    <a:pt x="2041" y="149"/>
                  </a:lnTo>
                  <a:lnTo>
                    <a:pt x="2059" y="184"/>
                  </a:lnTo>
                  <a:lnTo>
                    <a:pt x="2066" y="224"/>
                  </a:lnTo>
                  <a:lnTo>
                    <a:pt x="2064" y="262"/>
                  </a:lnTo>
                  <a:lnTo>
                    <a:pt x="2055" y="295"/>
                  </a:lnTo>
                  <a:lnTo>
                    <a:pt x="2038" y="322"/>
                  </a:lnTo>
                  <a:lnTo>
                    <a:pt x="2015" y="346"/>
                  </a:lnTo>
                  <a:lnTo>
                    <a:pt x="1988" y="367"/>
                  </a:lnTo>
                  <a:lnTo>
                    <a:pt x="1954" y="382"/>
                  </a:lnTo>
                  <a:lnTo>
                    <a:pt x="1917" y="395"/>
                  </a:lnTo>
                  <a:lnTo>
                    <a:pt x="1877" y="404"/>
                  </a:lnTo>
                  <a:lnTo>
                    <a:pt x="1833" y="410"/>
                  </a:lnTo>
                  <a:lnTo>
                    <a:pt x="1789" y="413"/>
                  </a:lnTo>
                  <a:lnTo>
                    <a:pt x="1741" y="414"/>
                  </a:lnTo>
                  <a:lnTo>
                    <a:pt x="1693" y="412"/>
                  </a:lnTo>
                  <a:lnTo>
                    <a:pt x="1645" y="409"/>
                  </a:lnTo>
                  <a:lnTo>
                    <a:pt x="1597" y="402"/>
                  </a:lnTo>
                  <a:lnTo>
                    <a:pt x="1550" y="395"/>
                  </a:lnTo>
                  <a:lnTo>
                    <a:pt x="1505" y="386"/>
                  </a:lnTo>
                  <a:lnTo>
                    <a:pt x="1486" y="381"/>
                  </a:lnTo>
                  <a:lnTo>
                    <a:pt x="1465" y="375"/>
                  </a:lnTo>
                  <a:lnTo>
                    <a:pt x="1443" y="369"/>
                  </a:lnTo>
                  <a:lnTo>
                    <a:pt x="1421" y="363"/>
                  </a:lnTo>
                  <a:lnTo>
                    <a:pt x="1399" y="356"/>
                  </a:lnTo>
                  <a:lnTo>
                    <a:pt x="1376" y="346"/>
                  </a:lnTo>
                  <a:lnTo>
                    <a:pt x="1352" y="338"/>
                  </a:lnTo>
                  <a:lnTo>
                    <a:pt x="1328" y="328"/>
                  </a:lnTo>
                  <a:lnTo>
                    <a:pt x="1303" y="319"/>
                  </a:lnTo>
                  <a:lnTo>
                    <a:pt x="1278" y="308"/>
                  </a:lnTo>
                  <a:lnTo>
                    <a:pt x="1253" y="297"/>
                  </a:lnTo>
                  <a:lnTo>
                    <a:pt x="1227" y="285"/>
                  </a:lnTo>
                  <a:lnTo>
                    <a:pt x="1201" y="274"/>
                  </a:lnTo>
                  <a:lnTo>
                    <a:pt x="1175" y="262"/>
                  </a:lnTo>
                  <a:lnTo>
                    <a:pt x="1148" y="250"/>
                  </a:lnTo>
                  <a:lnTo>
                    <a:pt x="1122" y="237"/>
                  </a:lnTo>
                  <a:lnTo>
                    <a:pt x="1139" y="22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1" descr="D:\Мои документы\Марина\Фон\45019_1024_76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  <a:scene3d>
              <a:camera prst="orthographicFront">
                <a:rot lat="0" lon="20699994" rev="0"/>
              </a:camera>
              <a:lightRig rig="threePt" dir="t"/>
            </a:scene3d>
            <a:sp3d extrusionH="57150">
              <a:bevelT w="38100" h="38100"/>
              <a:bevelB w="38100" h="38100"/>
            </a:sp3d>
          </a:bodyPr>
          <a:lstStyle/>
          <a:p>
            <a:r>
              <a:rPr lang="ru-RU" sz="4000" b="1" dirty="0" smtClean="0">
                <a:ln cmpd="sng">
                  <a:solidFill>
                    <a:schemeClr val="tx1"/>
                  </a:solidFill>
                </a:ln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0" scaled="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внимание.</a:t>
            </a:r>
            <a:endParaRPr lang="ru-RU" sz="4000" b="1" dirty="0">
              <a:ln cmpd="sng">
                <a:solidFill>
                  <a:schemeClr val="tx1"/>
                </a:solidFill>
              </a:ln>
              <a:gradFill>
                <a:gsLst>
                  <a:gs pos="0">
                    <a:srgbClr val="000082"/>
                  </a:gs>
                  <a:gs pos="13000">
                    <a:srgbClr val="0047FF"/>
                  </a:gs>
                  <a:gs pos="28000">
                    <a:srgbClr val="000082"/>
                  </a:gs>
                  <a:gs pos="42999">
                    <a:srgbClr val="0047FF"/>
                  </a:gs>
                  <a:gs pos="58000">
                    <a:srgbClr val="000082"/>
                  </a:gs>
                  <a:gs pos="72000">
                    <a:srgbClr val="0047FF"/>
                  </a:gs>
                  <a:gs pos="87000">
                    <a:srgbClr val="000082"/>
                  </a:gs>
                  <a:gs pos="100000">
                    <a:srgbClr val="0047FF"/>
                  </a:gs>
                </a:gsLst>
                <a:lin ang="0" scaled="0"/>
              </a:gra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9458" name="Picture 2" descr="D:\Мои документы\Марина\Фон\1400x1050 - 100 306a8043dd 217.17.161.98 92345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Схема 5"/>
          <p:cNvGraphicFramePr/>
          <p:nvPr/>
        </p:nvGraphicFramePr>
        <p:xfrm>
          <a:off x="0" y="500042"/>
          <a:ext cx="9144000" cy="3143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0" y="3714752"/>
          <a:ext cx="9144000" cy="3143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9" name="Блок-схема: процесс 8"/>
          <p:cNvSpPr/>
          <p:nvPr/>
        </p:nvSpPr>
        <p:spPr>
          <a:xfrm>
            <a:off x="0" y="0"/>
            <a:ext cx="9144000" cy="50006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effectLst>
                  <a:innerShdw blurRad="114300">
                    <a:prstClr val="black"/>
                  </a:innerShdw>
                </a:effectLst>
              </a:rPr>
              <a:t>На уроках учитель может использовать различные виды компьютерных программ: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ая выноска 3"/>
          <p:cNvSpPr/>
          <p:nvPr/>
        </p:nvSpPr>
        <p:spPr>
          <a:xfrm>
            <a:off x="1214414" y="1714488"/>
            <a:ext cx="6715172" cy="2357454"/>
          </a:xfrm>
          <a:prstGeom prst="wedgeRectCallout">
            <a:avLst/>
          </a:prstGeom>
          <a:blipFill>
            <a:blip r:embed="rId2" cstate="print"/>
            <a:tile tx="0" ty="0" sx="100000" sy="100000" flip="none" algn="tl"/>
          </a:blip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Возможности компьютерных технологий на уроке физкультуры.</a:t>
            </a:r>
          </a:p>
          <a:p>
            <a:pPr algn="ctr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19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214290"/>
            <a:ext cx="8072494" cy="1443043"/>
          </a:xfrm>
          <a:prstGeom prst="rect">
            <a:avLst/>
          </a:prstGeom>
        </p:spPr>
      </p:pic>
      <p:grpSp>
        <p:nvGrpSpPr>
          <p:cNvPr id="5" name="Group 125"/>
          <p:cNvGrpSpPr>
            <a:grpSpLocks/>
          </p:cNvGrpSpPr>
          <p:nvPr/>
        </p:nvGrpSpPr>
        <p:grpSpPr bwMode="auto">
          <a:xfrm>
            <a:off x="1500166" y="4572008"/>
            <a:ext cx="3643338" cy="2285992"/>
            <a:chOff x="3504" y="11"/>
            <a:chExt cx="2239" cy="1872"/>
          </a:xfrm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3582" y="62"/>
              <a:ext cx="2099" cy="1802"/>
            </a:xfrm>
            <a:custGeom>
              <a:avLst/>
              <a:gdLst/>
              <a:ahLst/>
              <a:cxnLst>
                <a:cxn ang="0">
                  <a:pos x="1786" y="121"/>
                </a:cxn>
                <a:cxn ang="0">
                  <a:pos x="1325" y="0"/>
                </a:cxn>
                <a:cxn ang="0">
                  <a:pos x="865" y="71"/>
                </a:cxn>
                <a:cxn ang="0">
                  <a:pos x="455" y="327"/>
                </a:cxn>
                <a:cxn ang="0">
                  <a:pos x="108" y="747"/>
                </a:cxn>
                <a:cxn ang="0">
                  <a:pos x="37" y="1197"/>
                </a:cxn>
                <a:cxn ang="0">
                  <a:pos x="0" y="1524"/>
                </a:cxn>
                <a:cxn ang="0">
                  <a:pos x="86" y="1975"/>
                </a:cxn>
                <a:cxn ang="0">
                  <a:pos x="374" y="2539"/>
                </a:cxn>
                <a:cxn ang="0">
                  <a:pos x="721" y="2907"/>
                </a:cxn>
                <a:cxn ang="0">
                  <a:pos x="1745" y="3112"/>
                </a:cxn>
                <a:cxn ang="0">
                  <a:pos x="2573" y="3471"/>
                </a:cxn>
                <a:cxn ang="0">
                  <a:pos x="3094" y="3603"/>
                </a:cxn>
                <a:cxn ang="0">
                  <a:pos x="3453" y="3522"/>
                </a:cxn>
                <a:cxn ang="0">
                  <a:pos x="3831" y="3164"/>
                </a:cxn>
                <a:cxn ang="0">
                  <a:pos x="4086" y="2683"/>
                </a:cxn>
                <a:cxn ang="0">
                  <a:pos x="4198" y="1955"/>
                </a:cxn>
                <a:cxn ang="0">
                  <a:pos x="3983" y="1453"/>
                </a:cxn>
                <a:cxn ang="0">
                  <a:pos x="3228" y="1197"/>
                </a:cxn>
                <a:cxn ang="0">
                  <a:pos x="2808" y="901"/>
                </a:cxn>
                <a:cxn ang="0">
                  <a:pos x="1786" y="121"/>
                </a:cxn>
                <a:cxn ang="0">
                  <a:pos x="1786" y="121"/>
                </a:cxn>
                <a:cxn ang="0">
                  <a:pos x="1786" y="121"/>
                </a:cxn>
              </a:cxnLst>
              <a:rect l="0" t="0" r="r" b="b"/>
              <a:pathLst>
                <a:path w="4198" h="3603">
                  <a:moveTo>
                    <a:pt x="1786" y="121"/>
                  </a:moveTo>
                  <a:lnTo>
                    <a:pt x="1325" y="0"/>
                  </a:lnTo>
                  <a:lnTo>
                    <a:pt x="865" y="71"/>
                  </a:lnTo>
                  <a:lnTo>
                    <a:pt x="455" y="327"/>
                  </a:lnTo>
                  <a:lnTo>
                    <a:pt x="108" y="747"/>
                  </a:lnTo>
                  <a:lnTo>
                    <a:pt x="37" y="1197"/>
                  </a:lnTo>
                  <a:lnTo>
                    <a:pt x="0" y="1524"/>
                  </a:lnTo>
                  <a:lnTo>
                    <a:pt x="86" y="1975"/>
                  </a:lnTo>
                  <a:lnTo>
                    <a:pt x="374" y="2539"/>
                  </a:lnTo>
                  <a:lnTo>
                    <a:pt x="721" y="2907"/>
                  </a:lnTo>
                  <a:lnTo>
                    <a:pt x="1745" y="3112"/>
                  </a:lnTo>
                  <a:lnTo>
                    <a:pt x="2573" y="3471"/>
                  </a:lnTo>
                  <a:lnTo>
                    <a:pt x="3094" y="3603"/>
                  </a:lnTo>
                  <a:lnTo>
                    <a:pt x="3453" y="3522"/>
                  </a:lnTo>
                  <a:lnTo>
                    <a:pt x="3831" y="3164"/>
                  </a:lnTo>
                  <a:lnTo>
                    <a:pt x="4086" y="2683"/>
                  </a:lnTo>
                  <a:lnTo>
                    <a:pt x="4198" y="1955"/>
                  </a:lnTo>
                  <a:lnTo>
                    <a:pt x="3983" y="1453"/>
                  </a:lnTo>
                  <a:lnTo>
                    <a:pt x="3228" y="1197"/>
                  </a:lnTo>
                  <a:lnTo>
                    <a:pt x="2808" y="901"/>
                  </a:lnTo>
                  <a:lnTo>
                    <a:pt x="1786" y="121"/>
                  </a:lnTo>
                  <a:lnTo>
                    <a:pt x="1786" y="121"/>
                  </a:lnTo>
                  <a:lnTo>
                    <a:pt x="1786" y="121"/>
                  </a:lnTo>
                  <a:close/>
                </a:path>
              </a:pathLst>
            </a:custGeom>
            <a:solidFill>
              <a:srgbClr val="FFFA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3597" y="88"/>
              <a:ext cx="2084" cy="1750"/>
            </a:xfrm>
            <a:custGeom>
              <a:avLst/>
              <a:gdLst/>
              <a:ahLst/>
              <a:cxnLst>
                <a:cxn ang="0">
                  <a:pos x="1139" y="471"/>
                </a:cxn>
                <a:cxn ang="0">
                  <a:pos x="894" y="532"/>
                </a:cxn>
                <a:cxn ang="0">
                  <a:pos x="679" y="542"/>
                </a:cxn>
                <a:cxn ang="0">
                  <a:pos x="484" y="696"/>
                </a:cxn>
                <a:cxn ang="0">
                  <a:pos x="362" y="911"/>
                </a:cxn>
                <a:cxn ang="0">
                  <a:pos x="372" y="1167"/>
                </a:cxn>
                <a:cxn ang="0">
                  <a:pos x="464" y="1413"/>
                </a:cxn>
                <a:cxn ang="0">
                  <a:pos x="904" y="1680"/>
                </a:cxn>
                <a:cxn ang="0">
                  <a:pos x="1088" y="1832"/>
                </a:cxn>
                <a:cxn ang="0">
                  <a:pos x="1190" y="2017"/>
                </a:cxn>
                <a:cxn ang="0">
                  <a:pos x="1313" y="2354"/>
                </a:cxn>
                <a:cxn ang="0">
                  <a:pos x="2429" y="3164"/>
                </a:cxn>
                <a:cxn ang="0">
                  <a:pos x="2644" y="3225"/>
                </a:cxn>
                <a:cxn ang="0">
                  <a:pos x="2920" y="3235"/>
                </a:cxn>
                <a:cxn ang="0">
                  <a:pos x="3113" y="3194"/>
                </a:cxn>
                <a:cxn ang="0">
                  <a:pos x="3287" y="3123"/>
                </a:cxn>
                <a:cxn ang="0">
                  <a:pos x="3421" y="2927"/>
                </a:cxn>
                <a:cxn ang="0">
                  <a:pos x="3655" y="2569"/>
                </a:cxn>
                <a:cxn ang="0">
                  <a:pos x="3738" y="2283"/>
                </a:cxn>
                <a:cxn ang="0">
                  <a:pos x="3726" y="1985"/>
                </a:cxn>
                <a:cxn ang="0">
                  <a:pos x="3564" y="1751"/>
                </a:cxn>
                <a:cxn ang="0">
                  <a:pos x="3348" y="1607"/>
                </a:cxn>
                <a:cxn ang="0">
                  <a:pos x="3113" y="1453"/>
                </a:cxn>
                <a:cxn ang="0">
                  <a:pos x="3001" y="1260"/>
                </a:cxn>
                <a:cxn ang="0">
                  <a:pos x="2888" y="901"/>
                </a:cxn>
                <a:cxn ang="0">
                  <a:pos x="3145" y="1094"/>
                </a:cxn>
                <a:cxn ang="0">
                  <a:pos x="3589" y="1248"/>
                </a:cxn>
                <a:cxn ang="0">
                  <a:pos x="3905" y="1405"/>
                </a:cxn>
                <a:cxn ang="0">
                  <a:pos x="4166" y="1904"/>
                </a:cxn>
                <a:cxn ang="0">
                  <a:pos x="4034" y="2671"/>
                </a:cxn>
                <a:cxn ang="0">
                  <a:pos x="3841" y="3081"/>
                </a:cxn>
                <a:cxn ang="0">
                  <a:pos x="3523" y="3357"/>
                </a:cxn>
                <a:cxn ang="0">
                  <a:pos x="3277" y="3501"/>
                </a:cxn>
                <a:cxn ang="0">
                  <a:pos x="2930" y="3501"/>
                </a:cxn>
                <a:cxn ang="0">
                  <a:pos x="2500" y="3379"/>
                </a:cxn>
                <a:cxn ang="0">
                  <a:pos x="1713" y="3061"/>
                </a:cxn>
                <a:cxn ang="0">
                  <a:pos x="496" y="2744"/>
                </a:cxn>
                <a:cxn ang="0">
                  <a:pos x="0" y="1604"/>
                </a:cxn>
                <a:cxn ang="0">
                  <a:pos x="35" y="972"/>
                </a:cxn>
                <a:cxn ang="0">
                  <a:pos x="291" y="430"/>
                </a:cxn>
                <a:cxn ang="0">
                  <a:pos x="679" y="103"/>
                </a:cxn>
                <a:cxn ang="0">
                  <a:pos x="1200" y="20"/>
                </a:cxn>
                <a:cxn ang="0">
                  <a:pos x="1600" y="0"/>
                </a:cxn>
                <a:cxn ang="0">
                  <a:pos x="1825" y="81"/>
                </a:cxn>
                <a:cxn ang="0">
                  <a:pos x="1139" y="471"/>
                </a:cxn>
                <a:cxn ang="0">
                  <a:pos x="1139" y="471"/>
                </a:cxn>
                <a:cxn ang="0">
                  <a:pos x="1139" y="471"/>
                </a:cxn>
              </a:cxnLst>
              <a:rect l="0" t="0" r="r" b="b"/>
              <a:pathLst>
                <a:path w="4166" h="3501">
                  <a:moveTo>
                    <a:pt x="1139" y="471"/>
                  </a:moveTo>
                  <a:lnTo>
                    <a:pt x="894" y="532"/>
                  </a:lnTo>
                  <a:lnTo>
                    <a:pt x="679" y="542"/>
                  </a:lnTo>
                  <a:lnTo>
                    <a:pt x="484" y="696"/>
                  </a:lnTo>
                  <a:lnTo>
                    <a:pt x="362" y="911"/>
                  </a:lnTo>
                  <a:lnTo>
                    <a:pt x="372" y="1167"/>
                  </a:lnTo>
                  <a:lnTo>
                    <a:pt x="464" y="1413"/>
                  </a:lnTo>
                  <a:lnTo>
                    <a:pt x="904" y="1680"/>
                  </a:lnTo>
                  <a:lnTo>
                    <a:pt x="1088" y="1832"/>
                  </a:lnTo>
                  <a:lnTo>
                    <a:pt x="1190" y="2017"/>
                  </a:lnTo>
                  <a:lnTo>
                    <a:pt x="1313" y="2354"/>
                  </a:lnTo>
                  <a:lnTo>
                    <a:pt x="2429" y="3164"/>
                  </a:lnTo>
                  <a:lnTo>
                    <a:pt x="2644" y="3225"/>
                  </a:lnTo>
                  <a:lnTo>
                    <a:pt x="2920" y="3235"/>
                  </a:lnTo>
                  <a:lnTo>
                    <a:pt x="3113" y="3194"/>
                  </a:lnTo>
                  <a:lnTo>
                    <a:pt x="3287" y="3123"/>
                  </a:lnTo>
                  <a:lnTo>
                    <a:pt x="3421" y="2927"/>
                  </a:lnTo>
                  <a:lnTo>
                    <a:pt x="3655" y="2569"/>
                  </a:lnTo>
                  <a:lnTo>
                    <a:pt x="3738" y="2283"/>
                  </a:lnTo>
                  <a:lnTo>
                    <a:pt x="3726" y="1985"/>
                  </a:lnTo>
                  <a:lnTo>
                    <a:pt x="3564" y="1751"/>
                  </a:lnTo>
                  <a:lnTo>
                    <a:pt x="3348" y="1607"/>
                  </a:lnTo>
                  <a:lnTo>
                    <a:pt x="3113" y="1453"/>
                  </a:lnTo>
                  <a:lnTo>
                    <a:pt x="3001" y="1260"/>
                  </a:lnTo>
                  <a:lnTo>
                    <a:pt x="2888" y="901"/>
                  </a:lnTo>
                  <a:lnTo>
                    <a:pt x="3145" y="1094"/>
                  </a:lnTo>
                  <a:lnTo>
                    <a:pt x="3589" y="1248"/>
                  </a:lnTo>
                  <a:lnTo>
                    <a:pt x="3905" y="1405"/>
                  </a:lnTo>
                  <a:lnTo>
                    <a:pt x="4166" y="1904"/>
                  </a:lnTo>
                  <a:lnTo>
                    <a:pt x="4034" y="2671"/>
                  </a:lnTo>
                  <a:lnTo>
                    <a:pt x="3841" y="3081"/>
                  </a:lnTo>
                  <a:lnTo>
                    <a:pt x="3523" y="3357"/>
                  </a:lnTo>
                  <a:lnTo>
                    <a:pt x="3277" y="3501"/>
                  </a:lnTo>
                  <a:lnTo>
                    <a:pt x="2930" y="3501"/>
                  </a:lnTo>
                  <a:lnTo>
                    <a:pt x="2500" y="3379"/>
                  </a:lnTo>
                  <a:lnTo>
                    <a:pt x="1713" y="3061"/>
                  </a:lnTo>
                  <a:lnTo>
                    <a:pt x="496" y="2744"/>
                  </a:lnTo>
                  <a:lnTo>
                    <a:pt x="0" y="1604"/>
                  </a:lnTo>
                  <a:lnTo>
                    <a:pt x="35" y="972"/>
                  </a:lnTo>
                  <a:lnTo>
                    <a:pt x="291" y="430"/>
                  </a:lnTo>
                  <a:lnTo>
                    <a:pt x="679" y="103"/>
                  </a:lnTo>
                  <a:lnTo>
                    <a:pt x="1200" y="20"/>
                  </a:lnTo>
                  <a:lnTo>
                    <a:pt x="1600" y="0"/>
                  </a:lnTo>
                  <a:lnTo>
                    <a:pt x="1825" y="81"/>
                  </a:lnTo>
                  <a:lnTo>
                    <a:pt x="1139" y="471"/>
                  </a:lnTo>
                  <a:lnTo>
                    <a:pt x="1139" y="471"/>
                  </a:lnTo>
                  <a:lnTo>
                    <a:pt x="1139" y="471"/>
                  </a:lnTo>
                  <a:close/>
                </a:path>
              </a:pathLst>
            </a:custGeom>
            <a:solidFill>
              <a:srgbClr val="D6D0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3511" y="11"/>
              <a:ext cx="1692" cy="1617"/>
            </a:xfrm>
            <a:custGeom>
              <a:avLst/>
              <a:gdLst/>
              <a:ahLst/>
              <a:cxnLst>
                <a:cxn ang="0">
                  <a:pos x="1374" y="362"/>
                </a:cxn>
                <a:cxn ang="0">
                  <a:pos x="2698" y="39"/>
                </a:cxn>
                <a:cxn ang="0">
                  <a:pos x="3021" y="2"/>
                </a:cxn>
                <a:cxn ang="0">
                  <a:pos x="3229" y="200"/>
                </a:cxn>
                <a:cxn ang="0">
                  <a:pos x="3067" y="1533"/>
                </a:cxn>
                <a:cxn ang="0">
                  <a:pos x="2925" y="2070"/>
                </a:cxn>
                <a:cxn ang="0">
                  <a:pos x="2510" y="2075"/>
                </a:cxn>
                <a:cxn ang="0">
                  <a:pos x="2849" y="2202"/>
                </a:cxn>
                <a:cxn ang="0">
                  <a:pos x="3274" y="2301"/>
                </a:cxn>
                <a:cxn ang="0">
                  <a:pos x="3292" y="2589"/>
                </a:cxn>
                <a:cxn ang="0">
                  <a:pos x="3375" y="3043"/>
                </a:cxn>
                <a:cxn ang="0">
                  <a:pos x="3261" y="3235"/>
                </a:cxn>
                <a:cxn ang="0">
                  <a:pos x="708" y="3167"/>
                </a:cxn>
                <a:cxn ang="0">
                  <a:pos x="500" y="3098"/>
                </a:cxn>
                <a:cxn ang="0">
                  <a:pos x="410" y="2751"/>
                </a:cxn>
                <a:cxn ang="0">
                  <a:pos x="243" y="2448"/>
                </a:cxn>
                <a:cxn ang="0">
                  <a:pos x="256" y="2359"/>
                </a:cxn>
                <a:cxn ang="0">
                  <a:pos x="139" y="2315"/>
                </a:cxn>
                <a:cxn ang="0">
                  <a:pos x="113" y="2171"/>
                </a:cxn>
                <a:cxn ang="0">
                  <a:pos x="0" y="1971"/>
                </a:cxn>
                <a:cxn ang="0">
                  <a:pos x="60" y="1830"/>
                </a:cxn>
                <a:cxn ang="0">
                  <a:pos x="47" y="1635"/>
                </a:cxn>
                <a:cxn ang="0">
                  <a:pos x="152" y="1766"/>
                </a:cxn>
                <a:cxn ang="0">
                  <a:pos x="400" y="2189"/>
                </a:cxn>
                <a:cxn ang="0">
                  <a:pos x="395" y="1944"/>
                </a:cxn>
                <a:cxn ang="0">
                  <a:pos x="308" y="1749"/>
                </a:cxn>
                <a:cxn ang="0">
                  <a:pos x="425" y="1622"/>
                </a:cxn>
                <a:cxn ang="0">
                  <a:pos x="559" y="1767"/>
                </a:cxn>
                <a:cxn ang="0">
                  <a:pos x="490" y="1936"/>
                </a:cxn>
                <a:cxn ang="0">
                  <a:pos x="600" y="2318"/>
                </a:cxn>
                <a:cxn ang="0">
                  <a:pos x="638" y="1822"/>
                </a:cxn>
                <a:cxn ang="0">
                  <a:pos x="640" y="1744"/>
                </a:cxn>
                <a:cxn ang="0">
                  <a:pos x="652" y="1685"/>
                </a:cxn>
                <a:cxn ang="0">
                  <a:pos x="698" y="1604"/>
                </a:cxn>
                <a:cxn ang="0">
                  <a:pos x="789" y="1498"/>
                </a:cxn>
                <a:cxn ang="0">
                  <a:pos x="838" y="1415"/>
                </a:cxn>
                <a:cxn ang="0">
                  <a:pos x="1143" y="1515"/>
                </a:cxn>
                <a:cxn ang="0">
                  <a:pos x="900" y="2164"/>
                </a:cxn>
                <a:cxn ang="0">
                  <a:pos x="1048" y="2258"/>
                </a:cxn>
                <a:cxn ang="0">
                  <a:pos x="976" y="2351"/>
                </a:cxn>
                <a:cxn ang="0">
                  <a:pos x="898" y="2776"/>
                </a:cxn>
                <a:cxn ang="0">
                  <a:pos x="1197" y="2602"/>
                </a:cxn>
                <a:cxn ang="0">
                  <a:pos x="1186" y="2409"/>
                </a:cxn>
                <a:cxn ang="0">
                  <a:pos x="1574" y="2321"/>
                </a:cxn>
                <a:cxn ang="0">
                  <a:pos x="1677" y="2270"/>
                </a:cxn>
                <a:cxn ang="0">
                  <a:pos x="1783" y="2077"/>
                </a:cxn>
                <a:cxn ang="0">
                  <a:pos x="1389" y="1627"/>
                </a:cxn>
                <a:cxn ang="0">
                  <a:pos x="1176" y="810"/>
                </a:cxn>
                <a:cxn ang="0">
                  <a:pos x="1138" y="498"/>
                </a:cxn>
                <a:cxn ang="0">
                  <a:pos x="1138" y="498"/>
                </a:cxn>
              </a:cxnLst>
              <a:rect l="0" t="0" r="r" b="b"/>
              <a:pathLst>
                <a:path w="3385" h="3235">
                  <a:moveTo>
                    <a:pt x="1138" y="498"/>
                  </a:moveTo>
                  <a:lnTo>
                    <a:pt x="1374" y="362"/>
                  </a:lnTo>
                  <a:lnTo>
                    <a:pt x="2045" y="167"/>
                  </a:lnTo>
                  <a:lnTo>
                    <a:pt x="2698" y="39"/>
                  </a:lnTo>
                  <a:lnTo>
                    <a:pt x="2927" y="0"/>
                  </a:lnTo>
                  <a:lnTo>
                    <a:pt x="3021" y="2"/>
                  </a:lnTo>
                  <a:lnTo>
                    <a:pt x="3132" y="65"/>
                  </a:lnTo>
                  <a:lnTo>
                    <a:pt x="3229" y="200"/>
                  </a:lnTo>
                  <a:lnTo>
                    <a:pt x="3267" y="341"/>
                  </a:lnTo>
                  <a:lnTo>
                    <a:pt x="3067" y="1533"/>
                  </a:lnTo>
                  <a:lnTo>
                    <a:pt x="2998" y="1982"/>
                  </a:lnTo>
                  <a:lnTo>
                    <a:pt x="2925" y="2070"/>
                  </a:lnTo>
                  <a:lnTo>
                    <a:pt x="2646" y="2020"/>
                  </a:lnTo>
                  <a:lnTo>
                    <a:pt x="2510" y="2075"/>
                  </a:lnTo>
                  <a:lnTo>
                    <a:pt x="2656" y="2156"/>
                  </a:lnTo>
                  <a:lnTo>
                    <a:pt x="2849" y="2202"/>
                  </a:lnTo>
                  <a:lnTo>
                    <a:pt x="2859" y="2298"/>
                  </a:lnTo>
                  <a:lnTo>
                    <a:pt x="3274" y="2301"/>
                  </a:lnTo>
                  <a:lnTo>
                    <a:pt x="3337" y="2301"/>
                  </a:lnTo>
                  <a:lnTo>
                    <a:pt x="3292" y="2589"/>
                  </a:lnTo>
                  <a:lnTo>
                    <a:pt x="3241" y="2905"/>
                  </a:lnTo>
                  <a:lnTo>
                    <a:pt x="3375" y="3043"/>
                  </a:lnTo>
                  <a:lnTo>
                    <a:pt x="3385" y="3113"/>
                  </a:lnTo>
                  <a:lnTo>
                    <a:pt x="3261" y="3235"/>
                  </a:lnTo>
                  <a:lnTo>
                    <a:pt x="1389" y="3119"/>
                  </a:lnTo>
                  <a:lnTo>
                    <a:pt x="708" y="3167"/>
                  </a:lnTo>
                  <a:lnTo>
                    <a:pt x="633" y="3111"/>
                  </a:lnTo>
                  <a:lnTo>
                    <a:pt x="500" y="3098"/>
                  </a:lnTo>
                  <a:lnTo>
                    <a:pt x="453" y="3065"/>
                  </a:lnTo>
                  <a:lnTo>
                    <a:pt x="410" y="2751"/>
                  </a:lnTo>
                  <a:lnTo>
                    <a:pt x="306" y="2478"/>
                  </a:lnTo>
                  <a:lnTo>
                    <a:pt x="243" y="2448"/>
                  </a:lnTo>
                  <a:lnTo>
                    <a:pt x="243" y="2405"/>
                  </a:lnTo>
                  <a:lnTo>
                    <a:pt x="256" y="2359"/>
                  </a:lnTo>
                  <a:lnTo>
                    <a:pt x="237" y="2263"/>
                  </a:lnTo>
                  <a:lnTo>
                    <a:pt x="139" y="2315"/>
                  </a:lnTo>
                  <a:lnTo>
                    <a:pt x="73" y="2301"/>
                  </a:lnTo>
                  <a:lnTo>
                    <a:pt x="113" y="2171"/>
                  </a:lnTo>
                  <a:lnTo>
                    <a:pt x="22" y="2063"/>
                  </a:lnTo>
                  <a:lnTo>
                    <a:pt x="0" y="1971"/>
                  </a:lnTo>
                  <a:lnTo>
                    <a:pt x="5" y="1885"/>
                  </a:lnTo>
                  <a:lnTo>
                    <a:pt x="60" y="1830"/>
                  </a:lnTo>
                  <a:lnTo>
                    <a:pt x="101" y="1781"/>
                  </a:lnTo>
                  <a:lnTo>
                    <a:pt x="47" y="1635"/>
                  </a:lnTo>
                  <a:lnTo>
                    <a:pt x="137" y="1599"/>
                  </a:lnTo>
                  <a:lnTo>
                    <a:pt x="152" y="1766"/>
                  </a:lnTo>
                  <a:lnTo>
                    <a:pt x="232" y="1766"/>
                  </a:lnTo>
                  <a:lnTo>
                    <a:pt x="400" y="2189"/>
                  </a:lnTo>
                  <a:lnTo>
                    <a:pt x="443" y="2025"/>
                  </a:lnTo>
                  <a:lnTo>
                    <a:pt x="395" y="1944"/>
                  </a:lnTo>
                  <a:lnTo>
                    <a:pt x="329" y="1852"/>
                  </a:lnTo>
                  <a:lnTo>
                    <a:pt x="308" y="1749"/>
                  </a:lnTo>
                  <a:lnTo>
                    <a:pt x="346" y="1652"/>
                  </a:lnTo>
                  <a:lnTo>
                    <a:pt x="425" y="1622"/>
                  </a:lnTo>
                  <a:lnTo>
                    <a:pt x="514" y="1647"/>
                  </a:lnTo>
                  <a:lnTo>
                    <a:pt x="559" y="1767"/>
                  </a:lnTo>
                  <a:lnTo>
                    <a:pt x="547" y="1834"/>
                  </a:lnTo>
                  <a:lnTo>
                    <a:pt x="490" y="1936"/>
                  </a:lnTo>
                  <a:lnTo>
                    <a:pt x="503" y="2063"/>
                  </a:lnTo>
                  <a:lnTo>
                    <a:pt x="600" y="2318"/>
                  </a:lnTo>
                  <a:lnTo>
                    <a:pt x="648" y="1863"/>
                  </a:lnTo>
                  <a:lnTo>
                    <a:pt x="638" y="1822"/>
                  </a:lnTo>
                  <a:lnTo>
                    <a:pt x="660" y="1787"/>
                  </a:lnTo>
                  <a:lnTo>
                    <a:pt x="640" y="1744"/>
                  </a:lnTo>
                  <a:lnTo>
                    <a:pt x="665" y="1715"/>
                  </a:lnTo>
                  <a:lnTo>
                    <a:pt x="652" y="1685"/>
                  </a:lnTo>
                  <a:lnTo>
                    <a:pt x="686" y="1655"/>
                  </a:lnTo>
                  <a:lnTo>
                    <a:pt x="698" y="1604"/>
                  </a:lnTo>
                  <a:lnTo>
                    <a:pt x="695" y="1508"/>
                  </a:lnTo>
                  <a:lnTo>
                    <a:pt x="789" y="1498"/>
                  </a:lnTo>
                  <a:lnTo>
                    <a:pt x="835" y="1498"/>
                  </a:lnTo>
                  <a:lnTo>
                    <a:pt x="838" y="1415"/>
                  </a:lnTo>
                  <a:lnTo>
                    <a:pt x="1070" y="1359"/>
                  </a:lnTo>
                  <a:lnTo>
                    <a:pt x="1143" y="1515"/>
                  </a:lnTo>
                  <a:lnTo>
                    <a:pt x="906" y="2131"/>
                  </a:lnTo>
                  <a:lnTo>
                    <a:pt x="900" y="2164"/>
                  </a:lnTo>
                  <a:lnTo>
                    <a:pt x="1017" y="2217"/>
                  </a:lnTo>
                  <a:lnTo>
                    <a:pt x="1048" y="2258"/>
                  </a:lnTo>
                  <a:lnTo>
                    <a:pt x="1048" y="2310"/>
                  </a:lnTo>
                  <a:lnTo>
                    <a:pt x="976" y="2351"/>
                  </a:lnTo>
                  <a:lnTo>
                    <a:pt x="933" y="2500"/>
                  </a:lnTo>
                  <a:lnTo>
                    <a:pt x="898" y="2776"/>
                  </a:lnTo>
                  <a:lnTo>
                    <a:pt x="1057" y="2615"/>
                  </a:lnTo>
                  <a:lnTo>
                    <a:pt x="1197" y="2602"/>
                  </a:lnTo>
                  <a:lnTo>
                    <a:pt x="1167" y="2475"/>
                  </a:lnTo>
                  <a:lnTo>
                    <a:pt x="1186" y="2409"/>
                  </a:lnTo>
                  <a:lnTo>
                    <a:pt x="1576" y="2377"/>
                  </a:lnTo>
                  <a:lnTo>
                    <a:pt x="1574" y="2321"/>
                  </a:lnTo>
                  <a:lnTo>
                    <a:pt x="1621" y="2288"/>
                  </a:lnTo>
                  <a:lnTo>
                    <a:pt x="1677" y="2270"/>
                  </a:lnTo>
                  <a:lnTo>
                    <a:pt x="1784" y="2182"/>
                  </a:lnTo>
                  <a:lnTo>
                    <a:pt x="1783" y="2077"/>
                  </a:lnTo>
                  <a:lnTo>
                    <a:pt x="1480" y="1977"/>
                  </a:lnTo>
                  <a:lnTo>
                    <a:pt x="1389" y="1627"/>
                  </a:lnTo>
                  <a:lnTo>
                    <a:pt x="1242" y="1062"/>
                  </a:lnTo>
                  <a:lnTo>
                    <a:pt x="1176" y="810"/>
                  </a:lnTo>
                  <a:lnTo>
                    <a:pt x="1141" y="571"/>
                  </a:lnTo>
                  <a:lnTo>
                    <a:pt x="1138" y="498"/>
                  </a:lnTo>
                  <a:lnTo>
                    <a:pt x="1138" y="498"/>
                  </a:lnTo>
                  <a:lnTo>
                    <a:pt x="1138" y="49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3512" y="687"/>
              <a:ext cx="561" cy="879"/>
            </a:xfrm>
            <a:custGeom>
              <a:avLst/>
              <a:gdLst/>
              <a:ahLst/>
              <a:cxnLst>
                <a:cxn ang="0">
                  <a:pos x="848" y="52"/>
                </a:cxn>
                <a:cxn ang="0">
                  <a:pos x="1121" y="150"/>
                </a:cxn>
                <a:cxn ang="0">
                  <a:pos x="1026" y="884"/>
                </a:cxn>
                <a:cxn ang="0">
                  <a:pos x="958" y="995"/>
                </a:cxn>
                <a:cxn ang="0">
                  <a:pos x="834" y="1679"/>
                </a:cxn>
                <a:cxn ang="0">
                  <a:pos x="646" y="1758"/>
                </a:cxn>
                <a:cxn ang="0">
                  <a:pos x="429" y="1689"/>
                </a:cxn>
                <a:cxn ang="0">
                  <a:pos x="335" y="1166"/>
                </a:cxn>
                <a:cxn ang="0">
                  <a:pos x="256" y="1092"/>
                </a:cxn>
                <a:cxn ang="0">
                  <a:pos x="205" y="995"/>
                </a:cxn>
                <a:cxn ang="0">
                  <a:pos x="201" y="889"/>
                </a:cxn>
                <a:cxn ang="0">
                  <a:pos x="99" y="935"/>
                </a:cxn>
                <a:cxn ang="0">
                  <a:pos x="114" y="811"/>
                </a:cxn>
                <a:cxn ang="0">
                  <a:pos x="0" y="634"/>
                </a:cxn>
                <a:cxn ang="0">
                  <a:pos x="61" y="451"/>
                </a:cxn>
                <a:cxn ang="0">
                  <a:pos x="67" y="261"/>
                </a:cxn>
                <a:cxn ang="0">
                  <a:pos x="170" y="243"/>
                </a:cxn>
                <a:cxn ang="0">
                  <a:pos x="175" y="370"/>
                </a:cxn>
                <a:cxn ang="0">
                  <a:pos x="271" y="464"/>
                </a:cxn>
                <a:cxn ang="0">
                  <a:pos x="415" y="738"/>
                </a:cxn>
                <a:cxn ang="0">
                  <a:pos x="388" y="565"/>
                </a:cxn>
                <a:cxn ang="0">
                  <a:pos x="317" y="353"/>
                </a:cxn>
                <a:cxn ang="0">
                  <a:pos x="431" y="251"/>
                </a:cxn>
                <a:cxn ang="0">
                  <a:pos x="555" y="315"/>
                </a:cxn>
                <a:cxn ang="0">
                  <a:pos x="509" y="550"/>
                </a:cxn>
                <a:cxn ang="0">
                  <a:pos x="555" y="821"/>
                </a:cxn>
                <a:cxn ang="0">
                  <a:pos x="598" y="935"/>
                </a:cxn>
                <a:cxn ang="0">
                  <a:pos x="677" y="479"/>
                </a:cxn>
                <a:cxn ang="0">
                  <a:pos x="672" y="418"/>
                </a:cxn>
                <a:cxn ang="0">
                  <a:pos x="681" y="352"/>
                </a:cxn>
                <a:cxn ang="0">
                  <a:pos x="710" y="292"/>
                </a:cxn>
                <a:cxn ang="0">
                  <a:pos x="707" y="133"/>
                </a:cxn>
                <a:cxn ang="0">
                  <a:pos x="830" y="140"/>
                </a:cxn>
                <a:cxn ang="0">
                  <a:pos x="838" y="109"/>
                </a:cxn>
              </a:cxnLst>
              <a:rect l="0" t="0" r="r" b="b"/>
              <a:pathLst>
                <a:path w="1121" h="1758">
                  <a:moveTo>
                    <a:pt x="838" y="109"/>
                  </a:moveTo>
                  <a:lnTo>
                    <a:pt x="848" y="52"/>
                  </a:lnTo>
                  <a:lnTo>
                    <a:pt x="1063" y="0"/>
                  </a:lnTo>
                  <a:lnTo>
                    <a:pt x="1121" y="150"/>
                  </a:lnTo>
                  <a:lnTo>
                    <a:pt x="892" y="805"/>
                  </a:lnTo>
                  <a:lnTo>
                    <a:pt x="1026" y="884"/>
                  </a:lnTo>
                  <a:lnTo>
                    <a:pt x="1020" y="945"/>
                  </a:lnTo>
                  <a:lnTo>
                    <a:pt x="958" y="995"/>
                  </a:lnTo>
                  <a:lnTo>
                    <a:pt x="868" y="1449"/>
                  </a:lnTo>
                  <a:lnTo>
                    <a:pt x="834" y="1679"/>
                  </a:lnTo>
                  <a:lnTo>
                    <a:pt x="787" y="1738"/>
                  </a:lnTo>
                  <a:lnTo>
                    <a:pt x="646" y="1758"/>
                  </a:lnTo>
                  <a:lnTo>
                    <a:pt x="458" y="1727"/>
                  </a:lnTo>
                  <a:lnTo>
                    <a:pt x="429" y="1689"/>
                  </a:lnTo>
                  <a:lnTo>
                    <a:pt x="400" y="1371"/>
                  </a:lnTo>
                  <a:lnTo>
                    <a:pt x="335" y="1166"/>
                  </a:lnTo>
                  <a:lnTo>
                    <a:pt x="294" y="1105"/>
                  </a:lnTo>
                  <a:lnTo>
                    <a:pt x="256" y="1092"/>
                  </a:lnTo>
                  <a:lnTo>
                    <a:pt x="206" y="1041"/>
                  </a:lnTo>
                  <a:lnTo>
                    <a:pt x="205" y="995"/>
                  </a:lnTo>
                  <a:lnTo>
                    <a:pt x="254" y="950"/>
                  </a:lnTo>
                  <a:lnTo>
                    <a:pt x="201" y="889"/>
                  </a:lnTo>
                  <a:lnTo>
                    <a:pt x="165" y="948"/>
                  </a:lnTo>
                  <a:lnTo>
                    <a:pt x="99" y="935"/>
                  </a:lnTo>
                  <a:lnTo>
                    <a:pt x="86" y="900"/>
                  </a:lnTo>
                  <a:lnTo>
                    <a:pt x="114" y="811"/>
                  </a:lnTo>
                  <a:lnTo>
                    <a:pt x="66" y="738"/>
                  </a:lnTo>
                  <a:lnTo>
                    <a:pt x="0" y="634"/>
                  </a:lnTo>
                  <a:lnTo>
                    <a:pt x="13" y="522"/>
                  </a:lnTo>
                  <a:lnTo>
                    <a:pt x="61" y="451"/>
                  </a:lnTo>
                  <a:lnTo>
                    <a:pt x="117" y="406"/>
                  </a:lnTo>
                  <a:lnTo>
                    <a:pt x="67" y="261"/>
                  </a:lnTo>
                  <a:lnTo>
                    <a:pt x="137" y="243"/>
                  </a:lnTo>
                  <a:lnTo>
                    <a:pt x="170" y="243"/>
                  </a:lnTo>
                  <a:lnTo>
                    <a:pt x="158" y="302"/>
                  </a:lnTo>
                  <a:lnTo>
                    <a:pt x="175" y="370"/>
                  </a:lnTo>
                  <a:lnTo>
                    <a:pt x="229" y="388"/>
                  </a:lnTo>
                  <a:lnTo>
                    <a:pt x="271" y="464"/>
                  </a:lnTo>
                  <a:lnTo>
                    <a:pt x="378" y="803"/>
                  </a:lnTo>
                  <a:lnTo>
                    <a:pt x="415" y="738"/>
                  </a:lnTo>
                  <a:lnTo>
                    <a:pt x="436" y="644"/>
                  </a:lnTo>
                  <a:lnTo>
                    <a:pt x="388" y="565"/>
                  </a:lnTo>
                  <a:lnTo>
                    <a:pt x="324" y="466"/>
                  </a:lnTo>
                  <a:lnTo>
                    <a:pt x="317" y="353"/>
                  </a:lnTo>
                  <a:lnTo>
                    <a:pt x="368" y="272"/>
                  </a:lnTo>
                  <a:lnTo>
                    <a:pt x="431" y="251"/>
                  </a:lnTo>
                  <a:lnTo>
                    <a:pt x="484" y="266"/>
                  </a:lnTo>
                  <a:lnTo>
                    <a:pt x="555" y="315"/>
                  </a:lnTo>
                  <a:lnTo>
                    <a:pt x="586" y="419"/>
                  </a:lnTo>
                  <a:lnTo>
                    <a:pt x="509" y="550"/>
                  </a:lnTo>
                  <a:lnTo>
                    <a:pt x="496" y="636"/>
                  </a:lnTo>
                  <a:lnTo>
                    <a:pt x="555" y="821"/>
                  </a:lnTo>
                  <a:lnTo>
                    <a:pt x="555" y="932"/>
                  </a:lnTo>
                  <a:lnTo>
                    <a:pt x="598" y="935"/>
                  </a:lnTo>
                  <a:lnTo>
                    <a:pt x="669" y="533"/>
                  </a:lnTo>
                  <a:lnTo>
                    <a:pt x="677" y="479"/>
                  </a:lnTo>
                  <a:lnTo>
                    <a:pt x="656" y="441"/>
                  </a:lnTo>
                  <a:lnTo>
                    <a:pt x="672" y="418"/>
                  </a:lnTo>
                  <a:lnTo>
                    <a:pt x="658" y="371"/>
                  </a:lnTo>
                  <a:lnTo>
                    <a:pt x="681" y="352"/>
                  </a:lnTo>
                  <a:lnTo>
                    <a:pt x="666" y="320"/>
                  </a:lnTo>
                  <a:lnTo>
                    <a:pt x="710" y="292"/>
                  </a:lnTo>
                  <a:lnTo>
                    <a:pt x="706" y="244"/>
                  </a:lnTo>
                  <a:lnTo>
                    <a:pt x="707" y="133"/>
                  </a:lnTo>
                  <a:lnTo>
                    <a:pt x="757" y="127"/>
                  </a:lnTo>
                  <a:lnTo>
                    <a:pt x="830" y="140"/>
                  </a:lnTo>
                  <a:lnTo>
                    <a:pt x="838" y="109"/>
                  </a:lnTo>
                  <a:lnTo>
                    <a:pt x="838" y="109"/>
                  </a:lnTo>
                  <a:lnTo>
                    <a:pt x="838" y="10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3675" y="1099"/>
              <a:ext cx="360" cy="470"/>
            </a:xfrm>
            <a:custGeom>
              <a:avLst/>
              <a:gdLst/>
              <a:ahLst/>
              <a:cxnLst>
                <a:cxn ang="0">
                  <a:pos x="65" y="293"/>
                </a:cxn>
                <a:cxn ang="0">
                  <a:pos x="80" y="346"/>
                </a:cxn>
                <a:cxn ang="0">
                  <a:pos x="152" y="470"/>
                </a:cxn>
                <a:cxn ang="0">
                  <a:pos x="109" y="551"/>
                </a:cxn>
                <a:cxn ang="0">
                  <a:pos x="159" y="680"/>
                </a:cxn>
                <a:cxn ang="0">
                  <a:pos x="212" y="795"/>
                </a:cxn>
                <a:cxn ang="0">
                  <a:pos x="147" y="906"/>
                </a:cxn>
                <a:cxn ang="0">
                  <a:pos x="296" y="939"/>
                </a:cxn>
                <a:cxn ang="0">
                  <a:pos x="450" y="751"/>
                </a:cxn>
                <a:cxn ang="0">
                  <a:pos x="561" y="602"/>
                </a:cxn>
                <a:cxn ang="0">
                  <a:pos x="624" y="189"/>
                </a:cxn>
                <a:cxn ang="0">
                  <a:pos x="719" y="63"/>
                </a:cxn>
                <a:cxn ang="0">
                  <a:pos x="577" y="0"/>
                </a:cxn>
                <a:cxn ang="0">
                  <a:pos x="288" y="100"/>
                </a:cxn>
                <a:cxn ang="0">
                  <a:pos x="228" y="88"/>
                </a:cxn>
                <a:cxn ang="0">
                  <a:pos x="175" y="157"/>
                </a:cxn>
                <a:cxn ang="0">
                  <a:pos x="93" y="136"/>
                </a:cxn>
                <a:cxn ang="0">
                  <a:pos x="0" y="220"/>
                </a:cxn>
                <a:cxn ang="0">
                  <a:pos x="65" y="293"/>
                </a:cxn>
                <a:cxn ang="0">
                  <a:pos x="65" y="293"/>
                </a:cxn>
                <a:cxn ang="0">
                  <a:pos x="65" y="293"/>
                </a:cxn>
              </a:cxnLst>
              <a:rect l="0" t="0" r="r" b="b"/>
              <a:pathLst>
                <a:path w="719" h="939">
                  <a:moveTo>
                    <a:pt x="65" y="293"/>
                  </a:moveTo>
                  <a:lnTo>
                    <a:pt x="80" y="346"/>
                  </a:lnTo>
                  <a:lnTo>
                    <a:pt x="152" y="470"/>
                  </a:lnTo>
                  <a:lnTo>
                    <a:pt x="109" y="551"/>
                  </a:lnTo>
                  <a:lnTo>
                    <a:pt x="159" y="680"/>
                  </a:lnTo>
                  <a:lnTo>
                    <a:pt x="212" y="795"/>
                  </a:lnTo>
                  <a:lnTo>
                    <a:pt x="147" y="906"/>
                  </a:lnTo>
                  <a:lnTo>
                    <a:pt x="296" y="939"/>
                  </a:lnTo>
                  <a:lnTo>
                    <a:pt x="450" y="751"/>
                  </a:lnTo>
                  <a:lnTo>
                    <a:pt x="561" y="602"/>
                  </a:lnTo>
                  <a:lnTo>
                    <a:pt x="624" y="189"/>
                  </a:lnTo>
                  <a:lnTo>
                    <a:pt x="719" y="63"/>
                  </a:lnTo>
                  <a:lnTo>
                    <a:pt x="577" y="0"/>
                  </a:lnTo>
                  <a:lnTo>
                    <a:pt x="288" y="100"/>
                  </a:lnTo>
                  <a:lnTo>
                    <a:pt x="228" y="88"/>
                  </a:lnTo>
                  <a:lnTo>
                    <a:pt x="175" y="157"/>
                  </a:lnTo>
                  <a:lnTo>
                    <a:pt x="93" y="136"/>
                  </a:lnTo>
                  <a:lnTo>
                    <a:pt x="0" y="220"/>
                  </a:lnTo>
                  <a:lnTo>
                    <a:pt x="65" y="293"/>
                  </a:lnTo>
                  <a:lnTo>
                    <a:pt x="65" y="293"/>
                  </a:lnTo>
                  <a:lnTo>
                    <a:pt x="65" y="293"/>
                  </a:lnTo>
                  <a:close/>
                </a:path>
              </a:pathLst>
            </a:custGeom>
            <a:solidFill>
              <a:srgbClr val="B2FA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3605" y="882"/>
              <a:ext cx="126" cy="306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43" y="61"/>
                </a:cxn>
                <a:cxn ang="0">
                  <a:pos x="64" y="134"/>
                </a:cxn>
                <a:cxn ang="0">
                  <a:pos x="102" y="206"/>
                </a:cxn>
                <a:cxn ang="0">
                  <a:pos x="101" y="261"/>
                </a:cxn>
                <a:cxn ang="0">
                  <a:pos x="145" y="325"/>
                </a:cxn>
                <a:cxn ang="0">
                  <a:pos x="130" y="360"/>
                </a:cxn>
                <a:cxn ang="0">
                  <a:pos x="153" y="393"/>
                </a:cxn>
                <a:cxn ang="0">
                  <a:pos x="119" y="469"/>
                </a:cxn>
                <a:cxn ang="0">
                  <a:pos x="172" y="471"/>
                </a:cxn>
                <a:cxn ang="0">
                  <a:pos x="196" y="505"/>
                </a:cxn>
                <a:cxn ang="0">
                  <a:pos x="183" y="611"/>
                </a:cxn>
                <a:cxn ang="0">
                  <a:pos x="253" y="606"/>
                </a:cxn>
                <a:cxn ang="0">
                  <a:pos x="228" y="469"/>
                </a:cxn>
                <a:cxn ang="0">
                  <a:pos x="153" y="234"/>
                </a:cxn>
                <a:cxn ang="0">
                  <a:pos x="77" y="43"/>
                </a:cxn>
                <a:cxn ang="0">
                  <a:pos x="33" y="0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253" h="611">
                  <a:moveTo>
                    <a:pt x="0" y="19"/>
                  </a:moveTo>
                  <a:lnTo>
                    <a:pt x="43" y="61"/>
                  </a:lnTo>
                  <a:lnTo>
                    <a:pt x="64" y="134"/>
                  </a:lnTo>
                  <a:lnTo>
                    <a:pt x="102" y="206"/>
                  </a:lnTo>
                  <a:lnTo>
                    <a:pt x="101" y="261"/>
                  </a:lnTo>
                  <a:lnTo>
                    <a:pt x="145" y="325"/>
                  </a:lnTo>
                  <a:lnTo>
                    <a:pt x="130" y="360"/>
                  </a:lnTo>
                  <a:lnTo>
                    <a:pt x="153" y="393"/>
                  </a:lnTo>
                  <a:lnTo>
                    <a:pt x="119" y="469"/>
                  </a:lnTo>
                  <a:lnTo>
                    <a:pt x="172" y="471"/>
                  </a:lnTo>
                  <a:lnTo>
                    <a:pt x="196" y="505"/>
                  </a:lnTo>
                  <a:lnTo>
                    <a:pt x="183" y="611"/>
                  </a:lnTo>
                  <a:lnTo>
                    <a:pt x="253" y="606"/>
                  </a:lnTo>
                  <a:lnTo>
                    <a:pt x="228" y="469"/>
                  </a:lnTo>
                  <a:lnTo>
                    <a:pt x="153" y="234"/>
                  </a:lnTo>
                  <a:lnTo>
                    <a:pt x="77" y="43"/>
                  </a:lnTo>
                  <a:lnTo>
                    <a:pt x="33" y="0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CC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3534" y="908"/>
              <a:ext cx="157" cy="286"/>
            </a:xfrm>
            <a:custGeom>
              <a:avLst/>
              <a:gdLst/>
              <a:ahLst/>
              <a:cxnLst>
                <a:cxn ang="0">
                  <a:pos x="79" y="0"/>
                </a:cxn>
                <a:cxn ang="0">
                  <a:pos x="31" y="54"/>
                </a:cxn>
                <a:cxn ang="0">
                  <a:pos x="11" y="127"/>
                </a:cxn>
                <a:cxn ang="0">
                  <a:pos x="0" y="186"/>
                </a:cxn>
                <a:cxn ang="0">
                  <a:pos x="24" y="241"/>
                </a:cxn>
                <a:cxn ang="0">
                  <a:pos x="21" y="279"/>
                </a:cxn>
                <a:cxn ang="0">
                  <a:pos x="67" y="360"/>
                </a:cxn>
                <a:cxn ang="0">
                  <a:pos x="81" y="406"/>
                </a:cxn>
                <a:cxn ang="0">
                  <a:pos x="54" y="469"/>
                </a:cxn>
                <a:cxn ang="0">
                  <a:pos x="79" y="515"/>
                </a:cxn>
                <a:cxn ang="0">
                  <a:pos x="185" y="464"/>
                </a:cxn>
                <a:cxn ang="0">
                  <a:pos x="238" y="571"/>
                </a:cxn>
                <a:cxn ang="0">
                  <a:pos x="309" y="570"/>
                </a:cxn>
                <a:cxn ang="0">
                  <a:pos x="314" y="530"/>
                </a:cxn>
                <a:cxn ang="0">
                  <a:pos x="281" y="419"/>
                </a:cxn>
                <a:cxn ang="0">
                  <a:pos x="213" y="395"/>
                </a:cxn>
                <a:cxn ang="0">
                  <a:pos x="254" y="312"/>
                </a:cxn>
                <a:cxn ang="0">
                  <a:pos x="211" y="211"/>
                </a:cxn>
                <a:cxn ang="0">
                  <a:pos x="176" y="140"/>
                </a:cxn>
                <a:cxn ang="0">
                  <a:pos x="170" y="57"/>
                </a:cxn>
                <a:cxn ang="0">
                  <a:pos x="79" y="0"/>
                </a:cxn>
                <a:cxn ang="0">
                  <a:pos x="79" y="0"/>
                </a:cxn>
                <a:cxn ang="0">
                  <a:pos x="79" y="0"/>
                </a:cxn>
              </a:cxnLst>
              <a:rect l="0" t="0" r="r" b="b"/>
              <a:pathLst>
                <a:path w="314" h="571">
                  <a:moveTo>
                    <a:pt x="79" y="0"/>
                  </a:moveTo>
                  <a:lnTo>
                    <a:pt x="31" y="54"/>
                  </a:lnTo>
                  <a:lnTo>
                    <a:pt x="11" y="127"/>
                  </a:lnTo>
                  <a:lnTo>
                    <a:pt x="0" y="186"/>
                  </a:lnTo>
                  <a:lnTo>
                    <a:pt x="24" y="241"/>
                  </a:lnTo>
                  <a:lnTo>
                    <a:pt x="21" y="279"/>
                  </a:lnTo>
                  <a:lnTo>
                    <a:pt x="67" y="360"/>
                  </a:lnTo>
                  <a:lnTo>
                    <a:pt x="81" y="406"/>
                  </a:lnTo>
                  <a:lnTo>
                    <a:pt x="54" y="469"/>
                  </a:lnTo>
                  <a:lnTo>
                    <a:pt x="79" y="515"/>
                  </a:lnTo>
                  <a:lnTo>
                    <a:pt x="185" y="464"/>
                  </a:lnTo>
                  <a:lnTo>
                    <a:pt x="238" y="571"/>
                  </a:lnTo>
                  <a:lnTo>
                    <a:pt x="309" y="570"/>
                  </a:lnTo>
                  <a:lnTo>
                    <a:pt x="314" y="530"/>
                  </a:lnTo>
                  <a:lnTo>
                    <a:pt x="281" y="419"/>
                  </a:lnTo>
                  <a:lnTo>
                    <a:pt x="213" y="395"/>
                  </a:lnTo>
                  <a:lnTo>
                    <a:pt x="254" y="312"/>
                  </a:lnTo>
                  <a:lnTo>
                    <a:pt x="211" y="211"/>
                  </a:lnTo>
                  <a:lnTo>
                    <a:pt x="176" y="140"/>
                  </a:lnTo>
                  <a:lnTo>
                    <a:pt x="170" y="57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FFCC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3852" y="687"/>
              <a:ext cx="192" cy="495"/>
            </a:xfrm>
            <a:custGeom>
              <a:avLst/>
              <a:gdLst/>
              <a:ahLst/>
              <a:cxnLst>
                <a:cxn ang="0">
                  <a:pos x="177" y="71"/>
                </a:cxn>
                <a:cxn ang="0">
                  <a:pos x="384" y="0"/>
                </a:cxn>
                <a:cxn ang="0">
                  <a:pos x="136" y="973"/>
                </a:cxn>
                <a:cxn ang="0">
                  <a:pos x="0" y="990"/>
                </a:cxn>
                <a:cxn ang="0">
                  <a:pos x="177" y="71"/>
                </a:cxn>
                <a:cxn ang="0">
                  <a:pos x="177" y="71"/>
                </a:cxn>
                <a:cxn ang="0">
                  <a:pos x="177" y="71"/>
                </a:cxn>
              </a:cxnLst>
              <a:rect l="0" t="0" r="r" b="b"/>
              <a:pathLst>
                <a:path w="384" h="990">
                  <a:moveTo>
                    <a:pt x="177" y="71"/>
                  </a:moveTo>
                  <a:lnTo>
                    <a:pt x="384" y="0"/>
                  </a:lnTo>
                  <a:lnTo>
                    <a:pt x="136" y="973"/>
                  </a:lnTo>
                  <a:lnTo>
                    <a:pt x="0" y="990"/>
                  </a:lnTo>
                  <a:lnTo>
                    <a:pt x="177" y="71"/>
                  </a:lnTo>
                  <a:lnTo>
                    <a:pt x="177" y="71"/>
                  </a:lnTo>
                  <a:lnTo>
                    <a:pt x="177" y="71"/>
                  </a:lnTo>
                  <a:close/>
                </a:path>
              </a:pathLst>
            </a:custGeom>
            <a:solidFill>
              <a:srgbClr val="FFD18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3846" y="839"/>
              <a:ext cx="89" cy="90"/>
            </a:xfrm>
            <a:custGeom>
              <a:avLst/>
              <a:gdLst/>
              <a:ahLst/>
              <a:cxnLst>
                <a:cxn ang="0">
                  <a:pos x="110" y="180"/>
                </a:cxn>
                <a:cxn ang="0">
                  <a:pos x="158" y="132"/>
                </a:cxn>
                <a:cxn ang="0">
                  <a:pos x="149" y="81"/>
                </a:cxn>
                <a:cxn ang="0">
                  <a:pos x="177" y="51"/>
                </a:cxn>
                <a:cxn ang="0">
                  <a:pos x="136" y="0"/>
                </a:cxn>
                <a:cxn ang="0">
                  <a:pos x="115" y="33"/>
                </a:cxn>
                <a:cxn ang="0">
                  <a:pos x="45" y="18"/>
                </a:cxn>
                <a:cxn ang="0">
                  <a:pos x="10" y="38"/>
                </a:cxn>
                <a:cxn ang="0">
                  <a:pos x="27" y="69"/>
                </a:cxn>
                <a:cxn ang="0">
                  <a:pos x="0" y="86"/>
                </a:cxn>
                <a:cxn ang="0">
                  <a:pos x="34" y="115"/>
                </a:cxn>
                <a:cxn ang="0">
                  <a:pos x="9" y="140"/>
                </a:cxn>
                <a:cxn ang="0">
                  <a:pos x="110" y="180"/>
                </a:cxn>
                <a:cxn ang="0">
                  <a:pos x="110" y="180"/>
                </a:cxn>
                <a:cxn ang="0">
                  <a:pos x="110" y="180"/>
                </a:cxn>
              </a:cxnLst>
              <a:rect l="0" t="0" r="r" b="b"/>
              <a:pathLst>
                <a:path w="177" h="180">
                  <a:moveTo>
                    <a:pt x="110" y="180"/>
                  </a:moveTo>
                  <a:lnTo>
                    <a:pt x="158" y="132"/>
                  </a:lnTo>
                  <a:lnTo>
                    <a:pt x="149" y="81"/>
                  </a:lnTo>
                  <a:lnTo>
                    <a:pt x="177" y="51"/>
                  </a:lnTo>
                  <a:lnTo>
                    <a:pt x="136" y="0"/>
                  </a:lnTo>
                  <a:lnTo>
                    <a:pt x="115" y="33"/>
                  </a:lnTo>
                  <a:lnTo>
                    <a:pt x="45" y="18"/>
                  </a:lnTo>
                  <a:lnTo>
                    <a:pt x="10" y="38"/>
                  </a:lnTo>
                  <a:lnTo>
                    <a:pt x="27" y="69"/>
                  </a:lnTo>
                  <a:lnTo>
                    <a:pt x="0" y="86"/>
                  </a:lnTo>
                  <a:lnTo>
                    <a:pt x="34" y="115"/>
                  </a:lnTo>
                  <a:lnTo>
                    <a:pt x="9" y="140"/>
                  </a:lnTo>
                  <a:lnTo>
                    <a:pt x="110" y="180"/>
                  </a:lnTo>
                  <a:lnTo>
                    <a:pt x="110" y="180"/>
                  </a:lnTo>
                  <a:lnTo>
                    <a:pt x="110" y="180"/>
                  </a:lnTo>
                  <a:close/>
                </a:path>
              </a:pathLst>
            </a:custGeom>
            <a:solidFill>
              <a:srgbClr val="A3A3D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3876" y="757"/>
              <a:ext cx="51" cy="81"/>
            </a:xfrm>
            <a:custGeom>
              <a:avLst/>
              <a:gdLst/>
              <a:ahLst/>
              <a:cxnLst>
                <a:cxn ang="0">
                  <a:pos x="17" y="154"/>
                </a:cxn>
                <a:cxn ang="0">
                  <a:pos x="0" y="38"/>
                </a:cxn>
                <a:cxn ang="0">
                  <a:pos x="103" y="0"/>
                </a:cxn>
                <a:cxn ang="0">
                  <a:pos x="61" y="162"/>
                </a:cxn>
                <a:cxn ang="0">
                  <a:pos x="17" y="154"/>
                </a:cxn>
                <a:cxn ang="0">
                  <a:pos x="17" y="154"/>
                </a:cxn>
                <a:cxn ang="0">
                  <a:pos x="17" y="154"/>
                </a:cxn>
              </a:cxnLst>
              <a:rect l="0" t="0" r="r" b="b"/>
              <a:pathLst>
                <a:path w="103" h="162">
                  <a:moveTo>
                    <a:pt x="17" y="154"/>
                  </a:moveTo>
                  <a:lnTo>
                    <a:pt x="0" y="38"/>
                  </a:lnTo>
                  <a:lnTo>
                    <a:pt x="103" y="0"/>
                  </a:lnTo>
                  <a:lnTo>
                    <a:pt x="61" y="162"/>
                  </a:lnTo>
                  <a:lnTo>
                    <a:pt x="17" y="154"/>
                  </a:lnTo>
                  <a:lnTo>
                    <a:pt x="17" y="154"/>
                  </a:lnTo>
                  <a:lnTo>
                    <a:pt x="17" y="154"/>
                  </a:lnTo>
                  <a:close/>
                </a:path>
              </a:pathLst>
            </a:custGeom>
            <a:solidFill>
              <a:srgbClr val="FFB2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3711" y="887"/>
              <a:ext cx="94" cy="298"/>
            </a:xfrm>
            <a:custGeom>
              <a:avLst/>
              <a:gdLst/>
              <a:ahLst/>
              <a:cxnLst>
                <a:cxn ang="0">
                  <a:pos x="166" y="0"/>
                </a:cxn>
                <a:cxn ang="0">
                  <a:pos x="152" y="66"/>
                </a:cxn>
                <a:cxn ang="0">
                  <a:pos x="93" y="166"/>
                </a:cxn>
                <a:cxn ang="0">
                  <a:pos x="63" y="191"/>
                </a:cxn>
                <a:cxn ang="0">
                  <a:pos x="78" y="277"/>
                </a:cxn>
                <a:cxn ang="0">
                  <a:pos x="68" y="363"/>
                </a:cxn>
                <a:cxn ang="0">
                  <a:pos x="63" y="401"/>
                </a:cxn>
                <a:cxn ang="0">
                  <a:pos x="109" y="520"/>
                </a:cxn>
                <a:cxn ang="0">
                  <a:pos x="0" y="444"/>
                </a:cxn>
                <a:cxn ang="0">
                  <a:pos x="42" y="596"/>
                </a:cxn>
                <a:cxn ang="0">
                  <a:pos x="152" y="586"/>
                </a:cxn>
                <a:cxn ang="0">
                  <a:pos x="167" y="456"/>
                </a:cxn>
                <a:cxn ang="0">
                  <a:pos x="114" y="315"/>
                </a:cxn>
                <a:cxn ang="0">
                  <a:pos x="119" y="216"/>
                </a:cxn>
                <a:cxn ang="0">
                  <a:pos x="159" y="99"/>
                </a:cxn>
                <a:cxn ang="0">
                  <a:pos x="189" y="34"/>
                </a:cxn>
                <a:cxn ang="0">
                  <a:pos x="166" y="0"/>
                </a:cxn>
                <a:cxn ang="0">
                  <a:pos x="166" y="0"/>
                </a:cxn>
                <a:cxn ang="0">
                  <a:pos x="166" y="0"/>
                </a:cxn>
              </a:cxnLst>
              <a:rect l="0" t="0" r="r" b="b"/>
              <a:pathLst>
                <a:path w="189" h="596">
                  <a:moveTo>
                    <a:pt x="166" y="0"/>
                  </a:moveTo>
                  <a:lnTo>
                    <a:pt x="152" y="66"/>
                  </a:lnTo>
                  <a:lnTo>
                    <a:pt x="93" y="166"/>
                  </a:lnTo>
                  <a:lnTo>
                    <a:pt x="63" y="191"/>
                  </a:lnTo>
                  <a:lnTo>
                    <a:pt x="78" y="277"/>
                  </a:lnTo>
                  <a:lnTo>
                    <a:pt x="68" y="363"/>
                  </a:lnTo>
                  <a:lnTo>
                    <a:pt x="63" y="401"/>
                  </a:lnTo>
                  <a:lnTo>
                    <a:pt x="109" y="520"/>
                  </a:lnTo>
                  <a:lnTo>
                    <a:pt x="0" y="444"/>
                  </a:lnTo>
                  <a:lnTo>
                    <a:pt x="42" y="596"/>
                  </a:lnTo>
                  <a:lnTo>
                    <a:pt x="152" y="586"/>
                  </a:lnTo>
                  <a:lnTo>
                    <a:pt x="167" y="456"/>
                  </a:lnTo>
                  <a:lnTo>
                    <a:pt x="114" y="315"/>
                  </a:lnTo>
                  <a:lnTo>
                    <a:pt x="119" y="216"/>
                  </a:lnTo>
                  <a:lnTo>
                    <a:pt x="159" y="99"/>
                  </a:lnTo>
                  <a:lnTo>
                    <a:pt x="189" y="34"/>
                  </a:lnTo>
                  <a:lnTo>
                    <a:pt x="166" y="0"/>
                  </a:lnTo>
                  <a:lnTo>
                    <a:pt x="166" y="0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rgbClr val="A3A3D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3698" y="840"/>
              <a:ext cx="73" cy="103"/>
            </a:xfrm>
            <a:custGeom>
              <a:avLst/>
              <a:gdLst/>
              <a:ahLst/>
              <a:cxnLst>
                <a:cxn ang="0">
                  <a:pos x="145" y="64"/>
                </a:cxn>
                <a:cxn ang="0">
                  <a:pos x="97" y="0"/>
                </a:cxn>
                <a:cxn ang="0">
                  <a:pos x="36" y="0"/>
                </a:cxn>
                <a:cxn ang="0">
                  <a:pos x="3" y="53"/>
                </a:cxn>
                <a:cxn ang="0">
                  <a:pos x="0" y="116"/>
                </a:cxn>
                <a:cxn ang="0">
                  <a:pos x="21" y="180"/>
                </a:cxn>
                <a:cxn ang="0">
                  <a:pos x="102" y="205"/>
                </a:cxn>
                <a:cxn ang="0">
                  <a:pos x="76" y="99"/>
                </a:cxn>
                <a:cxn ang="0">
                  <a:pos x="95" y="66"/>
                </a:cxn>
                <a:cxn ang="0">
                  <a:pos x="145" y="64"/>
                </a:cxn>
                <a:cxn ang="0">
                  <a:pos x="145" y="64"/>
                </a:cxn>
                <a:cxn ang="0">
                  <a:pos x="145" y="64"/>
                </a:cxn>
              </a:cxnLst>
              <a:rect l="0" t="0" r="r" b="b"/>
              <a:pathLst>
                <a:path w="145" h="205">
                  <a:moveTo>
                    <a:pt x="145" y="64"/>
                  </a:moveTo>
                  <a:lnTo>
                    <a:pt x="97" y="0"/>
                  </a:lnTo>
                  <a:lnTo>
                    <a:pt x="36" y="0"/>
                  </a:lnTo>
                  <a:lnTo>
                    <a:pt x="3" y="53"/>
                  </a:lnTo>
                  <a:lnTo>
                    <a:pt x="0" y="116"/>
                  </a:lnTo>
                  <a:lnTo>
                    <a:pt x="21" y="180"/>
                  </a:lnTo>
                  <a:lnTo>
                    <a:pt x="102" y="205"/>
                  </a:lnTo>
                  <a:lnTo>
                    <a:pt x="76" y="99"/>
                  </a:lnTo>
                  <a:lnTo>
                    <a:pt x="95" y="66"/>
                  </a:lnTo>
                  <a:lnTo>
                    <a:pt x="145" y="64"/>
                  </a:lnTo>
                  <a:lnTo>
                    <a:pt x="145" y="64"/>
                  </a:lnTo>
                  <a:lnTo>
                    <a:pt x="145" y="64"/>
                  </a:lnTo>
                  <a:close/>
                </a:path>
              </a:pathLst>
            </a:custGeom>
            <a:solidFill>
              <a:srgbClr val="A3A3D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3852" y="687"/>
              <a:ext cx="228" cy="495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456" y="163"/>
                </a:cxn>
                <a:cxn ang="0">
                  <a:pos x="194" y="937"/>
                </a:cxn>
                <a:cxn ang="0">
                  <a:pos x="136" y="973"/>
                </a:cxn>
                <a:cxn ang="0">
                  <a:pos x="0" y="990"/>
                </a:cxn>
                <a:cxn ang="0">
                  <a:pos x="162" y="525"/>
                </a:cxn>
                <a:cxn ang="0">
                  <a:pos x="180" y="447"/>
                </a:cxn>
                <a:cxn ang="0">
                  <a:pos x="190" y="337"/>
                </a:cxn>
                <a:cxn ang="0">
                  <a:pos x="241" y="256"/>
                </a:cxn>
                <a:cxn ang="0">
                  <a:pos x="311" y="246"/>
                </a:cxn>
                <a:cxn ang="0">
                  <a:pos x="384" y="0"/>
                </a:cxn>
                <a:cxn ang="0">
                  <a:pos x="384" y="0"/>
                </a:cxn>
                <a:cxn ang="0">
                  <a:pos x="384" y="0"/>
                </a:cxn>
              </a:cxnLst>
              <a:rect l="0" t="0" r="r" b="b"/>
              <a:pathLst>
                <a:path w="456" h="990">
                  <a:moveTo>
                    <a:pt x="384" y="0"/>
                  </a:moveTo>
                  <a:lnTo>
                    <a:pt x="456" y="163"/>
                  </a:lnTo>
                  <a:lnTo>
                    <a:pt x="194" y="937"/>
                  </a:lnTo>
                  <a:lnTo>
                    <a:pt x="136" y="973"/>
                  </a:lnTo>
                  <a:lnTo>
                    <a:pt x="0" y="990"/>
                  </a:lnTo>
                  <a:lnTo>
                    <a:pt x="162" y="525"/>
                  </a:lnTo>
                  <a:lnTo>
                    <a:pt x="180" y="447"/>
                  </a:lnTo>
                  <a:lnTo>
                    <a:pt x="190" y="337"/>
                  </a:lnTo>
                  <a:lnTo>
                    <a:pt x="241" y="256"/>
                  </a:lnTo>
                  <a:lnTo>
                    <a:pt x="311" y="246"/>
                  </a:lnTo>
                  <a:lnTo>
                    <a:pt x="384" y="0"/>
                  </a:lnTo>
                  <a:lnTo>
                    <a:pt x="384" y="0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BF7E5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3812" y="924"/>
              <a:ext cx="89" cy="258"/>
            </a:xfrm>
            <a:custGeom>
              <a:avLst/>
              <a:gdLst/>
              <a:ahLst/>
              <a:cxnLst>
                <a:cxn ang="0">
                  <a:pos x="119" y="0"/>
                </a:cxn>
                <a:cxn ang="0">
                  <a:pos x="177" y="10"/>
                </a:cxn>
                <a:cxn ang="0">
                  <a:pos x="79" y="516"/>
                </a:cxn>
                <a:cxn ang="0">
                  <a:pos x="0" y="511"/>
                </a:cxn>
                <a:cxn ang="0">
                  <a:pos x="119" y="0"/>
                </a:cxn>
                <a:cxn ang="0">
                  <a:pos x="119" y="0"/>
                </a:cxn>
                <a:cxn ang="0">
                  <a:pos x="119" y="0"/>
                </a:cxn>
              </a:cxnLst>
              <a:rect l="0" t="0" r="r" b="b"/>
              <a:pathLst>
                <a:path w="177" h="516">
                  <a:moveTo>
                    <a:pt x="119" y="0"/>
                  </a:moveTo>
                  <a:lnTo>
                    <a:pt x="177" y="10"/>
                  </a:lnTo>
                  <a:lnTo>
                    <a:pt x="79" y="516"/>
                  </a:lnTo>
                  <a:lnTo>
                    <a:pt x="0" y="511"/>
                  </a:lnTo>
                  <a:lnTo>
                    <a:pt x="119" y="0"/>
                  </a:lnTo>
                  <a:lnTo>
                    <a:pt x="119" y="0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FFB8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3540" y="909"/>
              <a:ext cx="140" cy="285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41" y="99"/>
                </a:cxn>
                <a:cxn ang="0">
                  <a:pos x="142" y="177"/>
                </a:cxn>
                <a:cxn ang="0">
                  <a:pos x="213" y="283"/>
                </a:cxn>
                <a:cxn ang="0">
                  <a:pos x="220" y="365"/>
                </a:cxn>
                <a:cxn ang="0">
                  <a:pos x="187" y="425"/>
                </a:cxn>
                <a:cxn ang="0">
                  <a:pos x="281" y="410"/>
                </a:cxn>
                <a:cxn ang="0">
                  <a:pos x="255" y="465"/>
                </a:cxn>
                <a:cxn ang="0">
                  <a:pos x="281" y="569"/>
                </a:cxn>
                <a:cxn ang="0">
                  <a:pos x="227" y="570"/>
                </a:cxn>
                <a:cxn ang="0">
                  <a:pos x="179" y="476"/>
                </a:cxn>
                <a:cxn ang="0">
                  <a:pos x="89" y="514"/>
                </a:cxn>
                <a:cxn ang="0">
                  <a:pos x="124" y="437"/>
                </a:cxn>
                <a:cxn ang="0">
                  <a:pos x="99" y="304"/>
                </a:cxn>
                <a:cxn ang="0">
                  <a:pos x="23" y="208"/>
                </a:cxn>
                <a:cxn ang="0">
                  <a:pos x="0" y="126"/>
                </a:cxn>
                <a:cxn ang="0">
                  <a:pos x="32" y="30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78" y="0"/>
                </a:cxn>
              </a:cxnLst>
              <a:rect l="0" t="0" r="r" b="b"/>
              <a:pathLst>
                <a:path w="281" h="570">
                  <a:moveTo>
                    <a:pt x="78" y="0"/>
                  </a:moveTo>
                  <a:lnTo>
                    <a:pt x="141" y="99"/>
                  </a:lnTo>
                  <a:lnTo>
                    <a:pt x="142" y="177"/>
                  </a:lnTo>
                  <a:lnTo>
                    <a:pt x="213" y="283"/>
                  </a:lnTo>
                  <a:lnTo>
                    <a:pt x="220" y="365"/>
                  </a:lnTo>
                  <a:lnTo>
                    <a:pt x="187" y="425"/>
                  </a:lnTo>
                  <a:lnTo>
                    <a:pt x="281" y="410"/>
                  </a:lnTo>
                  <a:lnTo>
                    <a:pt x="255" y="465"/>
                  </a:lnTo>
                  <a:lnTo>
                    <a:pt x="281" y="569"/>
                  </a:lnTo>
                  <a:lnTo>
                    <a:pt x="227" y="570"/>
                  </a:lnTo>
                  <a:lnTo>
                    <a:pt x="179" y="476"/>
                  </a:lnTo>
                  <a:lnTo>
                    <a:pt x="89" y="514"/>
                  </a:lnTo>
                  <a:lnTo>
                    <a:pt x="124" y="437"/>
                  </a:lnTo>
                  <a:lnTo>
                    <a:pt x="99" y="304"/>
                  </a:lnTo>
                  <a:lnTo>
                    <a:pt x="23" y="208"/>
                  </a:lnTo>
                  <a:lnTo>
                    <a:pt x="0" y="126"/>
                  </a:lnTo>
                  <a:lnTo>
                    <a:pt x="32" y="3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E57F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3567" y="791"/>
              <a:ext cx="64" cy="121"/>
            </a:xfrm>
            <a:custGeom>
              <a:avLst/>
              <a:gdLst/>
              <a:ahLst/>
              <a:cxnLst>
                <a:cxn ang="0">
                  <a:pos x="24" y="182"/>
                </a:cxn>
                <a:cxn ang="0">
                  <a:pos x="0" y="73"/>
                </a:cxn>
                <a:cxn ang="0">
                  <a:pos x="74" y="0"/>
                </a:cxn>
                <a:cxn ang="0">
                  <a:pos x="48" y="162"/>
                </a:cxn>
                <a:cxn ang="0">
                  <a:pos x="115" y="195"/>
                </a:cxn>
                <a:cxn ang="0">
                  <a:pos x="129" y="241"/>
                </a:cxn>
                <a:cxn ang="0">
                  <a:pos x="66" y="216"/>
                </a:cxn>
                <a:cxn ang="0">
                  <a:pos x="24" y="182"/>
                </a:cxn>
                <a:cxn ang="0">
                  <a:pos x="24" y="182"/>
                </a:cxn>
                <a:cxn ang="0">
                  <a:pos x="24" y="182"/>
                </a:cxn>
              </a:cxnLst>
              <a:rect l="0" t="0" r="r" b="b"/>
              <a:pathLst>
                <a:path w="129" h="241">
                  <a:moveTo>
                    <a:pt x="24" y="182"/>
                  </a:moveTo>
                  <a:lnTo>
                    <a:pt x="0" y="73"/>
                  </a:lnTo>
                  <a:lnTo>
                    <a:pt x="74" y="0"/>
                  </a:lnTo>
                  <a:lnTo>
                    <a:pt x="48" y="162"/>
                  </a:lnTo>
                  <a:lnTo>
                    <a:pt x="115" y="195"/>
                  </a:lnTo>
                  <a:lnTo>
                    <a:pt x="129" y="241"/>
                  </a:lnTo>
                  <a:lnTo>
                    <a:pt x="66" y="216"/>
                  </a:lnTo>
                  <a:lnTo>
                    <a:pt x="24" y="182"/>
                  </a:lnTo>
                  <a:lnTo>
                    <a:pt x="24" y="182"/>
                  </a:lnTo>
                  <a:lnTo>
                    <a:pt x="24" y="182"/>
                  </a:lnTo>
                  <a:close/>
                </a:path>
              </a:pathLst>
            </a:custGeom>
            <a:solidFill>
              <a:srgbClr val="FFA6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3718" y="1193"/>
              <a:ext cx="269" cy="342"/>
            </a:xfrm>
            <a:custGeom>
              <a:avLst/>
              <a:gdLst/>
              <a:ahLst/>
              <a:cxnLst>
                <a:cxn ang="0">
                  <a:pos x="0" y="33"/>
                </a:cxn>
                <a:cxn ang="0">
                  <a:pos x="303" y="44"/>
                </a:cxn>
                <a:cxn ang="0">
                  <a:pos x="538" y="0"/>
                </a:cxn>
                <a:cxn ang="0">
                  <a:pos x="462" y="76"/>
                </a:cxn>
                <a:cxn ang="0">
                  <a:pos x="428" y="153"/>
                </a:cxn>
                <a:cxn ang="0">
                  <a:pos x="382" y="190"/>
                </a:cxn>
                <a:cxn ang="0">
                  <a:pos x="419" y="206"/>
                </a:cxn>
                <a:cxn ang="0">
                  <a:pos x="443" y="231"/>
                </a:cxn>
                <a:cxn ang="0">
                  <a:pos x="425" y="297"/>
                </a:cxn>
                <a:cxn ang="0">
                  <a:pos x="399" y="342"/>
                </a:cxn>
                <a:cxn ang="0">
                  <a:pos x="420" y="441"/>
                </a:cxn>
                <a:cxn ang="0">
                  <a:pos x="405" y="537"/>
                </a:cxn>
                <a:cxn ang="0">
                  <a:pos x="364" y="562"/>
                </a:cxn>
                <a:cxn ang="0">
                  <a:pos x="313" y="621"/>
                </a:cxn>
                <a:cxn ang="0">
                  <a:pos x="273" y="682"/>
                </a:cxn>
                <a:cxn ang="0">
                  <a:pos x="232" y="679"/>
                </a:cxn>
                <a:cxn ang="0">
                  <a:pos x="205" y="596"/>
                </a:cxn>
                <a:cxn ang="0">
                  <a:pos x="152" y="615"/>
                </a:cxn>
                <a:cxn ang="0">
                  <a:pos x="171" y="492"/>
                </a:cxn>
                <a:cxn ang="0">
                  <a:pos x="142" y="454"/>
                </a:cxn>
                <a:cxn ang="0">
                  <a:pos x="101" y="524"/>
                </a:cxn>
                <a:cxn ang="0">
                  <a:pos x="66" y="453"/>
                </a:cxn>
                <a:cxn ang="0">
                  <a:pos x="114" y="266"/>
                </a:cxn>
                <a:cxn ang="0">
                  <a:pos x="38" y="182"/>
                </a:cxn>
                <a:cxn ang="0">
                  <a:pos x="86" y="92"/>
                </a:cxn>
                <a:cxn ang="0">
                  <a:pos x="0" y="33"/>
                </a:cxn>
                <a:cxn ang="0">
                  <a:pos x="0" y="33"/>
                </a:cxn>
                <a:cxn ang="0">
                  <a:pos x="0" y="33"/>
                </a:cxn>
              </a:cxnLst>
              <a:rect l="0" t="0" r="r" b="b"/>
              <a:pathLst>
                <a:path w="538" h="682">
                  <a:moveTo>
                    <a:pt x="0" y="33"/>
                  </a:moveTo>
                  <a:lnTo>
                    <a:pt x="303" y="44"/>
                  </a:lnTo>
                  <a:lnTo>
                    <a:pt x="538" y="0"/>
                  </a:lnTo>
                  <a:lnTo>
                    <a:pt x="462" y="76"/>
                  </a:lnTo>
                  <a:lnTo>
                    <a:pt x="428" y="153"/>
                  </a:lnTo>
                  <a:lnTo>
                    <a:pt x="382" y="190"/>
                  </a:lnTo>
                  <a:lnTo>
                    <a:pt x="419" y="206"/>
                  </a:lnTo>
                  <a:lnTo>
                    <a:pt x="443" y="231"/>
                  </a:lnTo>
                  <a:lnTo>
                    <a:pt x="425" y="297"/>
                  </a:lnTo>
                  <a:lnTo>
                    <a:pt x="399" y="342"/>
                  </a:lnTo>
                  <a:lnTo>
                    <a:pt x="420" y="441"/>
                  </a:lnTo>
                  <a:lnTo>
                    <a:pt x="405" y="537"/>
                  </a:lnTo>
                  <a:lnTo>
                    <a:pt x="364" y="562"/>
                  </a:lnTo>
                  <a:lnTo>
                    <a:pt x="313" y="621"/>
                  </a:lnTo>
                  <a:lnTo>
                    <a:pt x="273" y="682"/>
                  </a:lnTo>
                  <a:lnTo>
                    <a:pt x="232" y="679"/>
                  </a:lnTo>
                  <a:lnTo>
                    <a:pt x="205" y="596"/>
                  </a:lnTo>
                  <a:lnTo>
                    <a:pt x="152" y="615"/>
                  </a:lnTo>
                  <a:lnTo>
                    <a:pt x="171" y="492"/>
                  </a:lnTo>
                  <a:lnTo>
                    <a:pt x="142" y="454"/>
                  </a:lnTo>
                  <a:lnTo>
                    <a:pt x="101" y="524"/>
                  </a:lnTo>
                  <a:lnTo>
                    <a:pt x="66" y="453"/>
                  </a:lnTo>
                  <a:lnTo>
                    <a:pt x="114" y="266"/>
                  </a:lnTo>
                  <a:lnTo>
                    <a:pt x="38" y="182"/>
                  </a:lnTo>
                  <a:lnTo>
                    <a:pt x="86" y="92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A2A2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4112" y="55"/>
              <a:ext cx="1002" cy="991"/>
            </a:xfrm>
            <a:custGeom>
              <a:avLst/>
              <a:gdLst/>
              <a:ahLst/>
              <a:cxnLst>
                <a:cxn ang="0">
                  <a:pos x="290" y="1936"/>
                </a:cxn>
                <a:cxn ang="0">
                  <a:pos x="210" y="1744"/>
                </a:cxn>
                <a:cxn ang="0">
                  <a:pos x="0" y="598"/>
                </a:cxn>
                <a:cxn ang="0">
                  <a:pos x="7" y="466"/>
                </a:cxn>
                <a:cxn ang="0">
                  <a:pos x="80" y="407"/>
                </a:cxn>
                <a:cxn ang="0">
                  <a:pos x="283" y="321"/>
                </a:cxn>
                <a:cxn ang="0">
                  <a:pos x="599" y="243"/>
                </a:cxn>
                <a:cxn ang="0">
                  <a:pos x="1250" y="78"/>
                </a:cxn>
                <a:cxn ang="0">
                  <a:pos x="1604" y="0"/>
                </a:cxn>
                <a:cxn ang="0">
                  <a:pos x="1763" y="0"/>
                </a:cxn>
                <a:cxn ang="0">
                  <a:pos x="1796" y="12"/>
                </a:cxn>
                <a:cxn ang="0">
                  <a:pos x="1796" y="210"/>
                </a:cxn>
                <a:cxn ang="0">
                  <a:pos x="1763" y="519"/>
                </a:cxn>
                <a:cxn ang="0">
                  <a:pos x="1776" y="954"/>
                </a:cxn>
                <a:cxn ang="0">
                  <a:pos x="1895" y="96"/>
                </a:cxn>
                <a:cxn ang="0">
                  <a:pos x="1933" y="84"/>
                </a:cxn>
                <a:cxn ang="0">
                  <a:pos x="1979" y="190"/>
                </a:cxn>
                <a:cxn ang="0">
                  <a:pos x="2006" y="327"/>
                </a:cxn>
                <a:cxn ang="0">
                  <a:pos x="1920" y="1033"/>
                </a:cxn>
                <a:cxn ang="0">
                  <a:pos x="1802" y="1921"/>
                </a:cxn>
                <a:cxn ang="0">
                  <a:pos x="1716" y="1964"/>
                </a:cxn>
                <a:cxn ang="0">
                  <a:pos x="1406" y="1984"/>
                </a:cxn>
                <a:cxn ang="0">
                  <a:pos x="447" y="1974"/>
                </a:cxn>
                <a:cxn ang="0">
                  <a:pos x="351" y="1952"/>
                </a:cxn>
                <a:cxn ang="0">
                  <a:pos x="290" y="1936"/>
                </a:cxn>
                <a:cxn ang="0">
                  <a:pos x="290" y="1936"/>
                </a:cxn>
                <a:cxn ang="0">
                  <a:pos x="290" y="1936"/>
                </a:cxn>
              </a:cxnLst>
              <a:rect l="0" t="0" r="r" b="b"/>
              <a:pathLst>
                <a:path w="2006" h="1984">
                  <a:moveTo>
                    <a:pt x="290" y="1936"/>
                  </a:moveTo>
                  <a:lnTo>
                    <a:pt x="210" y="1744"/>
                  </a:lnTo>
                  <a:lnTo>
                    <a:pt x="0" y="598"/>
                  </a:lnTo>
                  <a:lnTo>
                    <a:pt x="7" y="466"/>
                  </a:lnTo>
                  <a:lnTo>
                    <a:pt x="80" y="407"/>
                  </a:lnTo>
                  <a:lnTo>
                    <a:pt x="283" y="321"/>
                  </a:lnTo>
                  <a:lnTo>
                    <a:pt x="599" y="243"/>
                  </a:lnTo>
                  <a:lnTo>
                    <a:pt x="1250" y="78"/>
                  </a:lnTo>
                  <a:lnTo>
                    <a:pt x="1604" y="0"/>
                  </a:lnTo>
                  <a:lnTo>
                    <a:pt x="1763" y="0"/>
                  </a:lnTo>
                  <a:lnTo>
                    <a:pt x="1796" y="12"/>
                  </a:lnTo>
                  <a:lnTo>
                    <a:pt x="1796" y="210"/>
                  </a:lnTo>
                  <a:lnTo>
                    <a:pt x="1763" y="519"/>
                  </a:lnTo>
                  <a:lnTo>
                    <a:pt x="1776" y="954"/>
                  </a:lnTo>
                  <a:lnTo>
                    <a:pt x="1895" y="96"/>
                  </a:lnTo>
                  <a:lnTo>
                    <a:pt x="1933" y="84"/>
                  </a:lnTo>
                  <a:lnTo>
                    <a:pt x="1979" y="190"/>
                  </a:lnTo>
                  <a:lnTo>
                    <a:pt x="2006" y="327"/>
                  </a:lnTo>
                  <a:lnTo>
                    <a:pt x="1920" y="1033"/>
                  </a:lnTo>
                  <a:lnTo>
                    <a:pt x="1802" y="1921"/>
                  </a:lnTo>
                  <a:lnTo>
                    <a:pt x="1716" y="1964"/>
                  </a:lnTo>
                  <a:lnTo>
                    <a:pt x="1406" y="1984"/>
                  </a:lnTo>
                  <a:lnTo>
                    <a:pt x="447" y="1974"/>
                  </a:lnTo>
                  <a:lnTo>
                    <a:pt x="351" y="1952"/>
                  </a:lnTo>
                  <a:lnTo>
                    <a:pt x="290" y="1936"/>
                  </a:lnTo>
                  <a:lnTo>
                    <a:pt x="290" y="1936"/>
                  </a:lnTo>
                  <a:lnTo>
                    <a:pt x="290" y="1936"/>
                  </a:lnTo>
                  <a:close/>
                </a:path>
              </a:pathLst>
            </a:custGeom>
            <a:solidFill>
              <a:srgbClr val="E8DCD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4234" y="193"/>
              <a:ext cx="698" cy="700"/>
            </a:xfrm>
            <a:custGeom>
              <a:avLst/>
              <a:gdLst/>
              <a:ahLst/>
              <a:cxnLst>
                <a:cxn ang="0">
                  <a:pos x="40" y="813"/>
                </a:cxn>
                <a:cxn ang="0">
                  <a:pos x="18" y="653"/>
                </a:cxn>
                <a:cxn ang="0">
                  <a:pos x="0" y="506"/>
                </a:cxn>
                <a:cxn ang="0">
                  <a:pos x="56" y="256"/>
                </a:cxn>
                <a:cxn ang="0">
                  <a:pos x="220" y="194"/>
                </a:cxn>
                <a:cxn ang="0">
                  <a:pos x="956" y="0"/>
                </a:cxn>
                <a:cxn ang="0">
                  <a:pos x="1180" y="5"/>
                </a:cxn>
                <a:cxn ang="0">
                  <a:pos x="1349" y="122"/>
                </a:cxn>
                <a:cxn ang="0">
                  <a:pos x="1395" y="357"/>
                </a:cxn>
                <a:cxn ang="0">
                  <a:pos x="1242" y="1275"/>
                </a:cxn>
                <a:cxn ang="0">
                  <a:pos x="203" y="1402"/>
                </a:cxn>
                <a:cxn ang="0">
                  <a:pos x="152" y="1321"/>
                </a:cxn>
                <a:cxn ang="0">
                  <a:pos x="40" y="813"/>
                </a:cxn>
                <a:cxn ang="0">
                  <a:pos x="40" y="813"/>
                </a:cxn>
                <a:cxn ang="0">
                  <a:pos x="40" y="813"/>
                </a:cxn>
              </a:cxnLst>
              <a:rect l="0" t="0" r="r" b="b"/>
              <a:pathLst>
                <a:path w="1395" h="1402">
                  <a:moveTo>
                    <a:pt x="40" y="813"/>
                  </a:moveTo>
                  <a:lnTo>
                    <a:pt x="18" y="653"/>
                  </a:lnTo>
                  <a:lnTo>
                    <a:pt x="0" y="506"/>
                  </a:lnTo>
                  <a:lnTo>
                    <a:pt x="56" y="256"/>
                  </a:lnTo>
                  <a:lnTo>
                    <a:pt x="220" y="194"/>
                  </a:lnTo>
                  <a:lnTo>
                    <a:pt x="956" y="0"/>
                  </a:lnTo>
                  <a:lnTo>
                    <a:pt x="1180" y="5"/>
                  </a:lnTo>
                  <a:lnTo>
                    <a:pt x="1349" y="122"/>
                  </a:lnTo>
                  <a:lnTo>
                    <a:pt x="1395" y="357"/>
                  </a:lnTo>
                  <a:lnTo>
                    <a:pt x="1242" y="1275"/>
                  </a:lnTo>
                  <a:lnTo>
                    <a:pt x="203" y="1402"/>
                  </a:lnTo>
                  <a:lnTo>
                    <a:pt x="152" y="1321"/>
                  </a:lnTo>
                  <a:lnTo>
                    <a:pt x="40" y="813"/>
                  </a:lnTo>
                  <a:lnTo>
                    <a:pt x="40" y="813"/>
                  </a:lnTo>
                  <a:lnTo>
                    <a:pt x="40" y="813"/>
                  </a:lnTo>
                  <a:close/>
                </a:path>
              </a:pathLst>
            </a:custGeom>
            <a:solidFill>
              <a:srgbClr val="A5B8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4338" y="1090"/>
              <a:ext cx="617" cy="116"/>
            </a:xfrm>
            <a:custGeom>
              <a:avLst/>
              <a:gdLst/>
              <a:ahLst/>
              <a:cxnLst>
                <a:cxn ang="0">
                  <a:pos x="0" y="199"/>
                </a:cxn>
                <a:cxn ang="0">
                  <a:pos x="40" y="152"/>
                </a:cxn>
                <a:cxn ang="0">
                  <a:pos x="290" y="88"/>
                </a:cxn>
                <a:cxn ang="0">
                  <a:pos x="757" y="8"/>
                </a:cxn>
                <a:cxn ang="0">
                  <a:pos x="1053" y="22"/>
                </a:cxn>
                <a:cxn ang="0">
                  <a:pos x="1234" y="0"/>
                </a:cxn>
                <a:cxn ang="0">
                  <a:pos x="1204" y="139"/>
                </a:cxn>
                <a:cxn ang="0">
                  <a:pos x="711" y="146"/>
                </a:cxn>
                <a:cxn ang="0">
                  <a:pos x="270" y="179"/>
                </a:cxn>
                <a:cxn ang="0">
                  <a:pos x="53" y="232"/>
                </a:cxn>
                <a:cxn ang="0">
                  <a:pos x="0" y="199"/>
                </a:cxn>
                <a:cxn ang="0">
                  <a:pos x="0" y="199"/>
                </a:cxn>
                <a:cxn ang="0">
                  <a:pos x="0" y="199"/>
                </a:cxn>
              </a:cxnLst>
              <a:rect l="0" t="0" r="r" b="b"/>
              <a:pathLst>
                <a:path w="1234" h="232">
                  <a:moveTo>
                    <a:pt x="0" y="199"/>
                  </a:moveTo>
                  <a:lnTo>
                    <a:pt x="40" y="152"/>
                  </a:lnTo>
                  <a:lnTo>
                    <a:pt x="290" y="88"/>
                  </a:lnTo>
                  <a:lnTo>
                    <a:pt x="757" y="8"/>
                  </a:lnTo>
                  <a:lnTo>
                    <a:pt x="1053" y="22"/>
                  </a:lnTo>
                  <a:lnTo>
                    <a:pt x="1234" y="0"/>
                  </a:lnTo>
                  <a:lnTo>
                    <a:pt x="1204" y="139"/>
                  </a:lnTo>
                  <a:lnTo>
                    <a:pt x="711" y="146"/>
                  </a:lnTo>
                  <a:lnTo>
                    <a:pt x="270" y="179"/>
                  </a:lnTo>
                  <a:lnTo>
                    <a:pt x="53" y="232"/>
                  </a:lnTo>
                  <a:lnTo>
                    <a:pt x="0" y="199"/>
                  </a:lnTo>
                  <a:lnTo>
                    <a:pt x="0" y="199"/>
                  </a:lnTo>
                  <a:lnTo>
                    <a:pt x="0" y="199"/>
                  </a:lnTo>
                  <a:close/>
                </a:path>
              </a:pathLst>
            </a:custGeom>
            <a:solidFill>
              <a:srgbClr val="E8DCD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4288" y="305"/>
              <a:ext cx="253" cy="222"/>
            </a:xfrm>
            <a:custGeom>
              <a:avLst/>
              <a:gdLst/>
              <a:ahLst/>
              <a:cxnLst>
                <a:cxn ang="0">
                  <a:pos x="348" y="15"/>
                </a:cxn>
                <a:cxn ang="0">
                  <a:pos x="209" y="51"/>
                </a:cxn>
                <a:cxn ang="0">
                  <a:pos x="86" y="112"/>
                </a:cxn>
                <a:cxn ang="0">
                  <a:pos x="30" y="190"/>
                </a:cxn>
                <a:cxn ang="0">
                  <a:pos x="0" y="276"/>
                </a:cxn>
                <a:cxn ang="0">
                  <a:pos x="45" y="445"/>
                </a:cxn>
                <a:cxn ang="0">
                  <a:pos x="143" y="271"/>
                </a:cxn>
                <a:cxn ang="0">
                  <a:pos x="281" y="112"/>
                </a:cxn>
                <a:cxn ang="0">
                  <a:pos x="506" y="0"/>
                </a:cxn>
                <a:cxn ang="0">
                  <a:pos x="348" y="15"/>
                </a:cxn>
                <a:cxn ang="0">
                  <a:pos x="348" y="15"/>
                </a:cxn>
                <a:cxn ang="0">
                  <a:pos x="348" y="15"/>
                </a:cxn>
              </a:cxnLst>
              <a:rect l="0" t="0" r="r" b="b"/>
              <a:pathLst>
                <a:path w="506" h="445">
                  <a:moveTo>
                    <a:pt x="348" y="15"/>
                  </a:moveTo>
                  <a:lnTo>
                    <a:pt x="209" y="51"/>
                  </a:lnTo>
                  <a:lnTo>
                    <a:pt x="86" y="112"/>
                  </a:lnTo>
                  <a:lnTo>
                    <a:pt x="30" y="190"/>
                  </a:lnTo>
                  <a:lnTo>
                    <a:pt x="0" y="276"/>
                  </a:lnTo>
                  <a:lnTo>
                    <a:pt x="45" y="445"/>
                  </a:lnTo>
                  <a:lnTo>
                    <a:pt x="143" y="271"/>
                  </a:lnTo>
                  <a:lnTo>
                    <a:pt x="281" y="112"/>
                  </a:lnTo>
                  <a:lnTo>
                    <a:pt x="506" y="0"/>
                  </a:lnTo>
                  <a:lnTo>
                    <a:pt x="348" y="15"/>
                  </a:lnTo>
                  <a:lnTo>
                    <a:pt x="348" y="15"/>
                  </a:lnTo>
                  <a:lnTo>
                    <a:pt x="348" y="15"/>
                  </a:lnTo>
                  <a:close/>
                </a:path>
              </a:pathLst>
            </a:custGeom>
            <a:solidFill>
              <a:srgbClr val="DBE5C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4676" y="579"/>
              <a:ext cx="159" cy="209"/>
            </a:xfrm>
            <a:custGeom>
              <a:avLst/>
              <a:gdLst/>
              <a:ahLst/>
              <a:cxnLst>
                <a:cxn ang="0">
                  <a:pos x="245" y="56"/>
                </a:cxn>
                <a:cxn ang="0">
                  <a:pos x="174" y="217"/>
                </a:cxn>
                <a:cxn ang="0">
                  <a:pos x="0" y="395"/>
                </a:cxn>
                <a:cxn ang="0">
                  <a:pos x="133" y="420"/>
                </a:cxn>
                <a:cxn ang="0">
                  <a:pos x="245" y="364"/>
                </a:cxn>
                <a:cxn ang="0">
                  <a:pos x="282" y="226"/>
                </a:cxn>
                <a:cxn ang="0">
                  <a:pos x="318" y="0"/>
                </a:cxn>
                <a:cxn ang="0">
                  <a:pos x="245" y="56"/>
                </a:cxn>
                <a:cxn ang="0">
                  <a:pos x="245" y="56"/>
                </a:cxn>
                <a:cxn ang="0">
                  <a:pos x="245" y="56"/>
                </a:cxn>
              </a:cxnLst>
              <a:rect l="0" t="0" r="r" b="b"/>
              <a:pathLst>
                <a:path w="318" h="420">
                  <a:moveTo>
                    <a:pt x="245" y="56"/>
                  </a:moveTo>
                  <a:lnTo>
                    <a:pt x="174" y="217"/>
                  </a:lnTo>
                  <a:lnTo>
                    <a:pt x="0" y="395"/>
                  </a:lnTo>
                  <a:lnTo>
                    <a:pt x="133" y="420"/>
                  </a:lnTo>
                  <a:lnTo>
                    <a:pt x="245" y="364"/>
                  </a:lnTo>
                  <a:lnTo>
                    <a:pt x="282" y="226"/>
                  </a:lnTo>
                  <a:lnTo>
                    <a:pt x="318" y="0"/>
                  </a:lnTo>
                  <a:lnTo>
                    <a:pt x="245" y="56"/>
                  </a:lnTo>
                  <a:lnTo>
                    <a:pt x="245" y="56"/>
                  </a:lnTo>
                  <a:lnTo>
                    <a:pt x="245" y="56"/>
                  </a:lnTo>
                  <a:close/>
                </a:path>
              </a:pathLst>
            </a:custGeom>
            <a:solidFill>
              <a:srgbClr val="6D765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5262" y="1425"/>
              <a:ext cx="376" cy="268"/>
            </a:xfrm>
            <a:custGeom>
              <a:avLst/>
              <a:gdLst/>
              <a:ahLst/>
              <a:cxnLst>
                <a:cxn ang="0">
                  <a:pos x="20" y="171"/>
                </a:cxn>
                <a:cxn ang="0">
                  <a:pos x="119" y="66"/>
                </a:cxn>
                <a:cxn ang="0">
                  <a:pos x="222" y="13"/>
                </a:cxn>
                <a:cxn ang="0">
                  <a:pos x="339" y="0"/>
                </a:cxn>
                <a:cxn ang="0">
                  <a:pos x="435" y="33"/>
                </a:cxn>
                <a:cxn ang="0">
                  <a:pos x="579" y="99"/>
                </a:cxn>
                <a:cxn ang="0">
                  <a:pos x="648" y="150"/>
                </a:cxn>
                <a:cxn ang="0">
                  <a:pos x="701" y="224"/>
                </a:cxn>
                <a:cxn ang="0">
                  <a:pos x="746" y="310"/>
                </a:cxn>
                <a:cxn ang="0">
                  <a:pos x="754" y="386"/>
                </a:cxn>
                <a:cxn ang="0">
                  <a:pos x="656" y="512"/>
                </a:cxn>
                <a:cxn ang="0">
                  <a:pos x="417" y="535"/>
                </a:cxn>
                <a:cxn ang="0">
                  <a:pos x="238" y="406"/>
                </a:cxn>
                <a:cxn ang="0">
                  <a:pos x="79" y="406"/>
                </a:cxn>
                <a:cxn ang="0">
                  <a:pos x="0" y="295"/>
                </a:cxn>
                <a:cxn ang="0">
                  <a:pos x="20" y="171"/>
                </a:cxn>
                <a:cxn ang="0">
                  <a:pos x="20" y="171"/>
                </a:cxn>
                <a:cxn ang="0">
                  <a:pos x="20" y="171"/>
                </a:cxn>
              </a:cxnLst>
              <a:rect l="0" t="0" r="r" b="b"/>
              <a:pathLst>
                <a:path w="754" h="535">
                  <a:moveTo>
                    <a:pt x="20" y="171"/>
                  </a:moveTo>
                  <a:lnTo>
                    <a:pt x="119" y="66"/>
                  </a:lnTo>
                  <a:lnTo>
                    <a:pt x="222" y="13"/>
                  </a:lnTo>
                  <a:lnTo>
                    <a:pt x="339" y="0"/>
                  </a:lnTo>
                  <a:lnTo>
                    <a:pt x="435" y="33"/>
                  </a:lnTo>
                  <a:lnTo>
                    <a:pt x="579" y="99"/>
                  </a:lnTo>
                  <a:lnTo>
                    <a:pt x="648" y="150"/>
                  </a:lnTo>
                  <a:lnTo>
                    <a:pt x="701" y="224"/>
                  </a:lnTo>
                  <a:lnTo>
                    <a:pt x="746" y="310"/>
                  </a:lnTo>
                  <a:lnTo>
                    <a:pt x="754" y="386"/>
                  </a:lnTo>
                  <a:lnTo>
                    <a:pt x="656" y="512"/>
                  </a:lnTo>
                  <a:lnTo>
                    <a:pt x="417" y="535"/>
                  </a:lnTo>
                  <a:lnTo>
                    <a:pt x="238" y="406"/>
                  </a:lnTo>
                  <a:lnTo>
                    <a:pt x="79" y="406"/>
                  </a:lnTo>
                  <a:lnTo>
                    <a:pt x="0" y="295"/>
                  </a:lnTo>
                  <a:lnTo>
                    <a:pt x="20" y="171"/>
                  </a:lnTo>
                  <a:lnTo>
                    <a:pt x="20" y="171"/>
                  </a:lnTo>
                  <a:lnTo>
                    <a:pt x="20" y="17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5262" y="1474"/>
              <a:ext cx="384" cy="233"/>
            </a:xfrm>
            <a:custGeom>
              <a:avLst/>
              <a:gdLst/>
              <a:ahLst/>
              <a:cxnLst>
                <a:cxn ang="0">
                  <a:pos x="41" y="48"/>
                </a:cxn>
                <a:cxn ang="0">
                  <a:pos x="107" y="0"/>
                </a:cxn>
                <a:cxn ang="0">
                  <a:pos x="251" y="0"/>
                </a:cxn>
                <a:cxn ang="0">
                  <a:pos x="339" y="25"/>
                </a:cxn>
                <a:cxn ang="0">
                  <a:pos x="238" y="151"/>
                </a:cxn>
                <a:cxn ang="0">
                  <a:pos x="389" y="73"/>
                </a:cxn>
                <a:cxn ang="0">
                  <a:pos x="508" y="30"/>
                </a:cxn>
                <a:cxn ang="0">
                  <a:pos x="600" y="71"/>
                </a:cxn>
                <a:cxn ang="0">
                  <a:pos x="642" y="121"/>
                </a:cxn>
                <a:cxn ang="0">
                  <a:pos x="561" y="144"/>
                </a:cxn>
                <a:cxn ang="0">
                  <a:pos x="468" y="200"/>
                </a:cxn>
                <a:cxn ang="0">
                  <a:pos x="461" y="304"/>
                </a:cxn>
                <a:cxn ang="0">
                  <a:pos x="617" y="174"/>
                </a:cxn>
                <a:cxn ang="0">
                  <a:pos x="683" y="162"/>
                </a:cxn>
                <a:cxn ang="0">
                  <a:pos x="757" y="212"/>
                </a:cxn>
                <a:cxn ang="0">
                  <a:pos x="769" y="286"/>
                </a:cxn>
                <a:cxn ang="0">
                  <a:pos x="592" y="443"/>
                </a:cxn>
                <a:cxn ang="0">
                  <a:pos x="503" y="466"/>
                </a:cxn>
                <a:cxn ang="0">
                  <a:pos x="380" y="450"/>
                </a:cxn>
                <a:cxn ang="0">
                  <a:pos x="283" y="346"/>
                </a:cxn>
                <a:cxn ang="0">
                  <a:pos x="84" y="351"/>
                </a:cxn>
                <a:cxn ang="0">
                  <a:pos x="26" y="279"/>
                </a:cxn>
                <a:cxn ang="0">
                  <a:pos x="0" y="119"/>
                </a:cxn>
                <a:cxn ang="0">
                  <a:pos x="41" y="48"/>
                </a:cxn>
                <a:cxn ang="0">
                  <a:pos x="41" y="48"/>
                </a:cxn>
                <a:cxn ang="0">
                  <a:pos x="41" y="48"/>
                </a:cxn>
              </a:cxnLst>
              <a:rect l="0" t="0" r="r" b="b"/>
              <a:pathLst>
                <a:path w="769" h="466">
                  <a:moveTo>
                    <a:pt x="41" y="48"/>
                  </a:moveTo>
                  <a:lnTo>
                    <a:pt x="107" y="0"/>
                  </a:lnTo>
                  <a:lnTo>
                    <a:pt x="251" y="0"/>
                  </a:lnTo>
                  <a:lnTo>
                    <a:pt x="339" y="25"/>
                  </a:lnTo>
                  <a:lnTo>
                    <a:pt x="238" y="151"/>
                  </a:lnTo>
                  <a:lnTo>
                    <a:pt x="389" y="73"/>
                  </a:lnTo>
                  <a:lnTo>
                    <a:pt x="508" y="30"/>
                  </a:lnTo>
                  <a:lnTo>
                    <a:pt x="600" y="71"/>
                  </a:lnTo>
                  <a:lnTo>
                    <a:pt x="642" y="121"/>
                  </a:lnTo>
                  <a:lnTo>
                    <a:pt x="561" y="144"/>
                  </a:lnTo>
                  <a:lnTo>
                    <a:pt x="468" y="200"/>
                  </a:lnTo>
                  <a:lnTo>
                    <a:pt x="461" y="304"/>
                  </a:lnTo>
                  <a:lnTo>
                    <a:pt x="617" y="174"/>
                  </a:lnTo>
                  <a:lnTo>
                    <a:pt x="683" y="162"/>
                  </a:lnTo>
                  <a:lnTo>
                    <a:pt x="757" y="212"/>
                  </a:lnTo>
                  <a:lnTo>
                    <a:pt x="769" y="286"/>
                  </a:lnTo>
                  <a:lnTo>
                    <a:pt x="592" y="443"/>
                  </a:lnTo>
                  <a:lnTo>
                    <a:pt x="503" y="466"/>
                  </a:lnTo>
                  <a:lnTo>
                    <a:pt x="380" y="450"/>
                  </a:lnTo>
                  <a:lnTo>
                    <a:pt x="283" y="346"/>
                  </a:lnTo>
                  <a:lnTo>
                    <a:pt x="84" y="351"/>
                  </a:lnTo>
                  <a:lnTo>
                    <a:pt x="26" y="279"/>
                  </a:lnTo>
                  <a:lnTo>
                    <a:pt x="0" y="119"/>
                  </a:lnTo>
                  <a:lnTo>
                    <a:pt x="41" y="48"/>
                  </a:lnTo>
                  <a:lnTo>
                    <a:pt x="41" y="48"/>
                  </a:lnTo>
                  <a:lnTo>
                    <a:pt x="41" y="48"/>
                  </a:lnTo>
                  <a:close/>
                </a:path>
              </a:pathLst>
            </a:custGeom>
            <a:solidFill>
              <a:srgbClr val="E8DCD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5269" y="1580"/>
              <a:ext cx="364" cy="127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92" y="63"/>
                </a:cxn>
                <a:cxn ang="0">
                  <a:pos x="165" y="40"/>
                </a:cxn>
                <a:cxn ang="0">
                  <a:pos x="231" y="19"/>
                </a:cxn>
                <a:cxn ang="0">
                  <a:pos x="298" y="30"/>
                </a:cxn>
                <a:cxn ang="0">
                  <a:pos x="332" y="65"/>
                </a:cxn>
                <a:cxn ang="0">
                  <a:pos x="359" y="108"/>
                </a:cxn>
                <a:cxn ang="0">
                  <a:pos x="445" y="156"/>
                </a:cxn>
                <a:cxn ang="0">
                  <a:pos x="506" y="78"/>
                </a:cxn>
                <a:cxn ang="0">
                  <a:pos x="592" y="23"/>
                </a:cxn>
                <a:cxn ang="0">
                  <a:pos x="670" y="0"/>
                </a:cxn>
                <a:cxn ang="0">
                  <a:pos x="721" y="42"/>
                </a:cxn>
                <a:cxn ang="0">
                  <a:pos x="727" y="83"/>
                </a:cxn>
                <a:cxn ang="0">
                  <a:pos x="671" y="164"/>
                </a:cxn>
                <a:cxn ang="0">
                  <a:pos x="577" y="230"/>
                </a:cxn>
                <a:cxn ang="0">
                  <a:pos x="488" y="253"/>
                </a:cxn>
                <a:cxn ang="0">
                  <a:pos x="354" y="233"/>
                </a:cxn>
                <a:cxn ang="0">
                  <a:pos x="251" y="142"/>
                </a:cxn>
                <a:cxn ang="0">
                  <a:pos x="97" y="134"/>
                </a:cxn>
                <a:cxn ang="0">
                  <a:pos x="20" y="96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27" h="253">
                  <a:moveTo>
                    <a:pt x="0" y="22"/>
                  </a:moveTo>
                  <a:lnTo>
                    <a:pt x="92" y="63"/>
                  </a:lnTo>
                  <a:lnTo>
                    <a:pt x="165" y="40"/>
                  </a:lnTo>
                  <a:lnTo>
                    <a:pt x="231" y="19"/>
                  </a:lnTo>
                  <a:lnTo>
                    <a:pt x="298" y="30"/>
                  </a:lnTo>
                  <a:lnTo>
                    <a:pt x="332" y="65"/>
                  </a:lnTo>
                  <a:lnTo>
                    <a:pt x="359" y="108"/>
                  </a:lnTo>
                  <a:lnTo>
                    <a:pt x="445" y="156"/>
                  </a:lnTo>
                  <a:lnTo>
                    <a:pt x="506" y="78"/>
                  </a:lnTo>
                  <a:lnTo>
                    <a:pt x="592" y="23"/>
                  </a:lnTo>
                  <a:lnTo>
                    <a:pt x="670" y="0"/>
                  </a:lnTo>
                  <a:lnTo>
                    <a:pt x="721" y="42"/>
                  </a:lnTo>
                  <a:lnTo>
                    <a:pt x="727" y="83"/>
                  </a:lnTo>
                  <a:lnTo>
                    <a:pt x="671" y="164"/>
                  </a:lnTo>
                  <a:lnTo>
                    <a:pt x="577" y="230"/>
                  </a:lnTo>
                  <a:lnTo>
                    <a:pt x="488" y="253"/>
                  </a:lnTo>
                  <a:lnTo>
                    <a:pt x="354" y="233"/>
                  </a:lnTo>
                  <a:lnTo>
                    <a:pt x="251" y="142"/>
                  </a:lnTo>
                  <a:lnTo>
                    <a:pt x="97" y="134"/>
                  </a:lnTo>
                  <a:lnTo>
                    <a:pt x="20" y="96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A38C8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5272" y="1492"/>
              <a:ext cx="90" cy="5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109" y="34"/>
                </a:cxn>
                <a:cxn ang="0">
                  <a:pos x="143" y="63"/>
                </a:cxn>
                <a:cxn ang="0">
                  <a:pos x="178" y="95"/>
                </a:cxn>
                <a:cxn ang="0">
                  <a:pos x="180" y="108"/>
                </a:cxn>
                <a:cxn ang="0">
                  <a:pos x="167" y="110"/>
                </a:cxn>
                <a:cxn ang="0">
                  <a:pos x="130" y="85"/>
                </a:cxn>
                <a:cxn ang="0">
                  <a:pos x="87" y="67"/>
                </a:cxn>
                <a:cxn ang="0">
                  <a:pos x="0" y="48"/>
                </a:cxn>
                <a:cxn ang="0">
                  <a:pos x="0" y="24"/>
                </a:cxn>
                <a:cxn ang="0">
                  <a:pos x="29" y="0"/>
                </a:cxn>
                <a:cxn ang="0">
                  <a:pos x="29" y="0"/>
                </a:cxn>
                <a:cxn ang="0">
                  <a:pos x="29" y="0"/>
                </a:cxn>
              </a:cxnLst>
              <a:rect l="0" t="0" r="r" b="b"/>
              <a:pathLst>
                <a:path w="180" h="110">
                  <a:moveTo>
                    <a:pt x="29" y="0"/>
                  </a:moveTo>
                  <a:lnTo>
                    <a:pt x="109" y="34"/>
                  </a:lnTo>
                  <a:lnTo>
                    <a:pt x="143" y="63"/>
                  </a:lnTo>
                  <a:lnTo>
                    <a:pt x="178" y="95"/>
                  </a:lnTo>
                  <a:lnTo>
                    <a:pt x="180" y="108"/>
                  </a:lnTo>
                  <a:lnTo>
                    <a:pt x="167" y="110"/>
                  </a:lnTo>
                  <a:lnTo>
                    <a:pt x="130" y="85"/>
                  </a:lnTo>
                  <a:lnTo>
                    <a:pt x="87" y="67"/>
                  </a:lnTo>
                  <a:lnTo>
                    <a:pt x="0" y="48"/>
                  </a:lnTo>
                  <a:lnTo>
                    <a:pt x="0" y="24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5550" y="1526"/>
              <a:ext cx="100" cy="173"/>
            </a:xfrm>
            <a:custGeom>
              <a:avLst/>
              <a:gdLst/>
              <a:ahLst/>
              <a:cxnLst>
                <a:cxn ang="0">
                  <a:pos x="121" y="2"/>
                </a:cxn>
                <a:cxn ang="0">
                  <a:pos x="154" y="45"/>
                </a:cxn>
                <a:cxn ang="0">
                  <a:pos x="200" y="104"/>
                </a:cxn>
                <a:cxn ang="0">
                  <a:pos x="200" y="190"/>
                </a:cxn>
                <a:cxn ang="0">
                  <a:pos x="139" y="280"/>
                </a:cxn>
                <a:cxn ang="0">
                  <a:pos x="63" y="318"/>
                </a:cxn>
                <a:cxn ang="0">
                  <a:pos x="10" y="347"/>
                </a:cxn>
                <a:cxn ang="0">
                  <a:pos x="0" y="331"/>
                </a:cxn>
                <a:cxn ang="0">
                  <a:pos x="88" y="260"/>
                </a:cxn>
                <a:cxn ang="0">
                  <a:pos x="157" y="172"/>
                </a:cxn>
                <a:cxn ang="0">
                  <a:pos x="149" y="88"/>
                </a:cxn>
                <a:cxn ang="0">
                  <a:pos x="131" y="50"/>
                </a:cxn>
                <a:cxn ang="0">
                  <a:pos x="106" y="13"/>
                </a:cxn>
                <a:cxn ang="0">
                  <a:pos x="108" y="0"/>
                </a:cxn>
                <a:cxn ang="0">
                  <a:pos x="121" y="2"/>
                </a:cxn>
                <a:cxn ang="0">
                  <a:pos x="121" y="2"/>
                </a:cxn>
                <a:cxn ang="0">
                  <a:pos x="121" y="2"/>
                </a:cxn>
              </a:cxnLst>
              <a:rect l="0" t="0" r="r" b="b"/>
              <a:pathLst>
                <a:path w="200" h="347">
                  <a:moveTo>
                    <a:pt x="121" y="2"/>
                  </a:moveTo>
                  <a:lnTo>
                    <a:pt x="154" y="45"/>
                  </a:lnTo>
                  <a:lnTo>
                    <a:pt x="200" y="104"/>
                  </a:lnTo>
                  <a:lnTo>
                    <a:pt x="200" y="190"/>
                  </a:lnTo>
                  <a:lnTo>
                    <a:pt x="139" y="280"/>
                  </a:lnTo>
                  <a:lnTo>
                    <a:pt x="63" y="318"/>
                  </a:lnTo>
                  <a:lnTo>
                    <a:pt x="10" y="347"/>
                  </a:lnTo>
                  <a:lnTo>
                    <a:pt x="0" y="331"/>
                  </a:lnTo>
                  <a:lnTo>
                    <a:pt x="88" y="260"/>
                  </a:lnTo>
                  <a:lnTo>
                    <a:pt x="157" y="172"/>
                  </a:lnTo>
                  <a:lnTo>
                    <a:pt x="149" y="88"/>
                  </a:lnTo>
                  <a:lnTo>
                    <a:pt x="131" y="50"/>
                  </a:lnTo>
                  <a:lnTo>
                    <a:pt x="106" y="13"/>
                  </a:lnTo>
                  <a:lnTo>
                    <a:pt x="108" y="0"/>
                  </a:lnTo>
                  <a:lnTo>
                    <a:pt x="121" y="2"/>
                  </a:lnTo>
                  <a:lnTo>
                    <a:pt x="121" y="2"/>
                  </a:lnTo>
                  <a:lnTo>
                    <a:pt x="121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5248" y="1422"/>
              <a:ext cx="327" cy="283"/>
            </a:xfrm>
            <a:custGeom>
              <a:avLst/>
              <a:gdLst/>
              <a:ahLst/>
              <a:cxnLst>
                <a:cxn ang="0">
                  <a:pos x="639" y="145"/>
                </a:cxn>
                <a:cxn ang="0">
                  <a:pos x="585" y="104"/>
                </a:cxn>
                <a:cxn ang="0">
                  <a:pos x="560" y="86"/>
                </a:cxn>
                <a:cxn ang="0">
                  <a:pos x="529" y="69"/>
                </a:cxn>
                <a:cxn ang="0">
                  <a:pos x="486" y="53"/>
                </a:cxn>
                <a:cxn ang="0">
                  <a:pos x="446" y="41"/>
                </a:cxn>
                <a:cxn ang="0">
                  <a:pos x="367" y="31"/>
                </a:cxn>
                <a:cxn ang="0">
                  <a:pos x="201" y="62"/>
                </a:cxn>
                <a:cxn ang="0">
                  <a:pos x="153" y="86"/>
                </a:cxn>
                <a:cxn ang="0">
                  <a:pos x="110" y="122"/>
                </a:cxn>
                <a:cxn ang="0">
                  <a:pos x="61" y="175"/>
                </a:cxn>
                <a:cxn ang="0">
                  <a:pos x="39" y="246"/>
                </a:cxn>
                <a:cxn ang="0">
                  <a:pos x="41" y="304"/>
                </a:cxn>
                <a:cxn ang="0">
                  <a:pos x="56" y="357"/>
                </a:cxn>
                <a:cxn ang="0">
                  <a:pos x="86" y="398"/>
                </a:cxn>
                <a:cxn ang="0">
                  <a:pos x="132" y="413"/>
                </a:cxn>
                <a:cxn ang="0">
                  <a:pos x="261" y="415"/>
                </a:cxn>
                <a:cxn ang="0">
                  <a:pos x="317" y="431"/>
                </a:cxn>
                <a:cxn ang="0">
                  <a:pos x="365" y="472"/>
                </a:cxn>
                <a:cxn ang="0">
                  <a:pos x="406" y="507"/>
                </a:cxn>
                <a:cxn ang="0">
                  <a:pos x="448" y="529"/>
                </a:cxn>
                <a:cxn ang="0">
                  <a:pos x="545" y="545"/>
                </a:cxn>
                <a:cxn ang="0">
                  <a:pos x="545" y="565"/>
                </a:cxn>
                <a:cxn ang="0">
                  <a:pos x="429" y="558"/>
                </a:cxn>
                <a:cxn ang="0">
                  <a:pos x="332" y="504"/>
                </a:cxn>
                <a:cxn ang="0">
                  <a:pos x="291" y="471"/>
                </a:cxn>
                <a:cxn ang="0">
                  <a:pos x="243" y="457"/>
                </a:cxn>
                <a:cxn ang="0">
                  <a:pos x="132" y="457"/>
                </a:cxn>
                <a:cxn ang="0">
                  <a:pos x="69" y="438"/>
                </a:cxn>
                <a:cxn ang="0">
                  <a:pos x="28" y="386"/>
                </a:cxn>
                <a:cxn ang="0">
                  <a:pos x="5" y="317"/>
                </a:cxn>
                <a:cxn ang="0">
                  <a:pos x="0" y="243"/>
                </a:cxn>
                <a:cxn ang="0">
                  <a:pos x="23" y="157"/>
                </a:cxn>
                <a:cxn ang="0">
                  <a:pos x="46" y="124"/>
                </a:cxn>
                <a:cxn ang="0">
                  <a:pos x="79" y="91"/>
                </a:cxn>
                <a:cxn ang="0">
                  <a:pos x="132" y="51"/>
                </a:cxn>
                <a:cxn ang="0">
                  <a:pos x="191" y="24"/>
                </a:cxn>
                <a:cxn ang="0">
                  <a:pos x="282" y="3"/>
                </a:cxn>
                <a:cxn ang="0">
                  <a:pos x="390" y="0"/>
                </a:cxn>
                <a:cxn ang="0">
                  <a:pos x="514" y="33"/>
                </a:cxn>
                <a:cxn ang="0">
                  <a:pos x="595" y="86"/>
                </a:cxn>
                <a:cxn ang="0">
                  <a:pos x="649" y="129"/>
                </a:cxn>
                <a:cxn ang="0">
                  <a:pos x="653" y="142"/>
                </a:cxn>
                <a:cxn ang="0">
                  <a:pos x="639" y="145"/>
                </a:cxn>
                <a:cxn ang="0">
                  <a:pos x="639" y="145"/>
                </a:cxn>
                <a:cxn ang="0">
                  <a:pos x="639" y="145"/>
                </a:cxn>
              </a:cxnLst>
              <a:rect l="0" t="0" r="r" b="b"/>
              <a:pathLst>
                <a:path w="653" h="565">
                  <a:moveTo>
                    <a:pt x="639" y="145"/>
                  </a:moveTo>
                  <a:lnTo>
                    <a:pt x="585" y="104"/>
                  </a:lnTo>
                  <a:lnTo>
                    <a:pt x="560" y="86"/>
                  </a:lnTo>
                  <a:lnTo>
                    <a:pt x="529" y="69"/>
                  </a:lnTo>
                  <a:lnTo>
                    <a:pt x="486" y="53"/>
                  </a:lnTo>
                  <a:lnTo>
                    <a:pt x="446" y="41"/>
                  </a:lnTo>
                  <a:lnTo>
                    <a:pt x="367" y="31"/>
                  </a:lnTo>
                  <a:lnTo>
                    <a:pt x="201" y="62"/>
                  </a:lnTo>
                  <a:lnTo>
                    <a:pt x="153" y="86"/>
                  </a:lnTo>
                  <a:lnTo>
                    <a:pt x="110" y="122"/>
                  </a:lnTo>
                  <a:lnTo>
                    <a:pt x="61" y="175"/>
                  </a:lnTo>
                  <a:lnTo>
                    <a:pt x="39" y="246"/>
                  </a:lnTo>
                  <a:lnTo>
                    <a:pt x="41" y="304"/>
                  </a:lnTo>
                  <a:lnTo>
                    <a:pt x="56" y="357"/>
                  </a:lnTo>
                  <a:lnTo>
                    <a:pt x="86" y="398"/>
                  </a:lnTo>
                  <a:lnTo>
                    <a:pt x="132" y="413"/>
                  </a:lnTo>
                  <a:lnTo>
                    <a:pt x="261" y="415"/>
                  </a:lnTo>
                  <a:lnTo>
                    <a:pt x="317" y="431"/>
                  </a:lnTo>
                  <a:lnTo>
                    <a:pt x="365" y="472"/>
                  </a:lnTo>
                  <a:lnTo>
                    <a:pt x="406" y="507"/>
                  </a:lnTo>
                  <a:lnTo>
                    <a:pt x="448" y="529"/>
                  </a:lnTo>
                  <a:lnTo>
                    <a:pt x="545" y="545"/>
                  </a:lnTo>
                  <a:lnTo>
                    <a:pt x="545" y="565"/>
                  </a:lnTo>
                  <a:lnTo>
                    <a:pt x="429" y="558"/>
                  </a:lnTo>
                  <a:lnTo>
                    <a:pt x="332" y="504"/>
                  </a:lnTo>
                  <a:lnTo>
                    <a:pt x="291" y="471"/>
                  </a:lnTo>
                  <a:lnTo>
                    <a:pt x="243" y="457"/>
                  </a:lnTo>
                  <a:lnTo>
                    <a:pt x="132" y="457"/>
                  </a:lnTo>
                  <a:lnTo>
                    <a:pt x="69" y="438"/>
                  </a:lnTo>
                  <a:lnTo>
                    <a:pt x="28" y="386"/>
                  </a:lnTo>
                  <a:lnTo>
                    <a:pt x="5" y="317"/>
                  </a:lnTo>
                  <a:lnTo>
                    <a:pt x="0" y="243"/>
                  </a:lnTo>
                  <a:lnTo>
                    <a:pt x="23" y="157"/>
                  </a:lnTo>
                  <a:lnTo>
                    <a:pt x="46" y="124"/>
                  </a:lnTo>
                  <a:lnTo>
                    <a:pt x="79" y="91"/>
                  </a:lnTo>
                  <a:lnTo>
                    <a:pt x="132" y="51"/>
                  </a:lnTo>
                  <a:lnTo>
                    <a:pt x="191" y="24"/>
                  </a:lnTo>
                  <a:lnTo>
                    <a:pt x="282" y="3"/>
                  </a:lnTo>
                  <a:lnTo>
                    <a:pt x="390" y="0"/>
                  </a:lnTo>
                  <a:lnTo>
                    <a:pt x="514" y="33"/>
                  </a:lnTo>
                  <a:lnTo>
                    <a:pt x="595" y="86"/>
                  </a:lnTo>
                  <a:lnTo>
                    <a:pt x="649" y="129"/>
                  </a:lnTo>
                  <a:lnTo>
                    <a:pt x="653" y="142"/>
                  </a:lnTo>
                  <a:lnTo>
                    <a:pt x="639" y="145"/>
                  </a:lnTo>
                  <a:lnTo>
                    <a:pt x="639" y="145"/>
                  </a:lnTo>
                  <a:lnTo>
                    <a:pt x="639" y="1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5475" y="1553"/>
              <a:ext cx="93" cy="122"/>
            </a:xfrm>
            <a:custGeom>
              <a:avLst/>
              <a:gdLst/>
              <a:ahLst/>
              <a:cxnLst>
                <a:cxn ang="0">
                  <a:pos x="183" y="16"/>
                </a:cxn>
                <a:cxn ang="0">
                  <a:pos x="69" y="124"/>
                </a:cxn>
                <a:cxn ang="0">
                  <a:pos x="39" y="200"/>
                </a:cxn>
                <a:cxn ang="0">
                  <a:pos x="41" y="233"/>
                </a:cxn>
                <a:cxn ang="0">
                  <a:pos x="36" y="244"/>
                </a:cxn>
                <a:cxn ang="0">
                  <a:pos x="23" y="239"/>
                </a:cxn>
                <a:cxn ang="0">
                  <a:pos x="0" y="200"/>
                </a:cxn>
                <a:cxn ang="0">
                  <a:pos x="14" y="149"/>
                </a:cxn>
                <a:cxn ang="0">
                  <a:pos x="36" y="101"/>
                </a:cxn>
                <a:cxn ang="0">
                  <a:pos x="67" y="69"/>
                </a:cxn>
                <a:cxn ang="0">
                  <a:pos x="100" y="46"/>
                </a:cxn>
                <a:cxn ang="0">
                  <a:pos x="135" y="25"/>
                </a:cxn>
                <a:cxn ang="0">
                  <a:pos x="172" y="0"/>
                </a:cxn>
                <a:cxn ang="0">
                  <a:pos x="186" y="3"/>
                </a:cxn>
                <a:cxn ang="0">
                  <a:pos x="183" y="16"/>
                </a:cxn>
                <a:cxn ang="0">
                  <a:pos x="183" y="16"/>
                </a:cxn>
                <a:cxn ang="0">
                  <a:pos x="183" y="16"/>
                </a:cxn>
              </a:cxnLst>
              <a:rect l="0" t="0" r="r" b="b"/>
              <a:pathLst>
                <a:path w="186" h="244">
                  <a:moveTo>
                    <a:pt x="183" y="16"/>
                  </a:moveTo>
                  <a:lnTo>
                    <a:pt x="69" y="124"/>
                  </a:lnTo>
                  <a:lnTo>
                    <a:pt x="39" y="200"/>
                  </a:lnTo>
                  <a:lnTo>
                    <a:pt x="41" y="233"/>
                  </a:lnTo>
                  <a:lnTo>
                    <a:pt x="36" y="244"/>
                  </a:lnTo>
                  <a:lnTo>
                    <a:pt x="23" y="239"/>
                  </a:lnTo>
                  <a:lnTo>
                    <a:pt x="0" y="200"/>
                  </a:lnTo>
                  <a:lnTo>
                    <a:pt x="14" y="149"/>
                  </a:lnTo>
                  <a:lnTo>
                    <a:pt x="36" y="101"/>
                  </a:lnTo>
                  <a:lnTo>
                    <a:pt x="67" y="69"/>
                  </a:lnTo>
                  <a:lnTo>
                    <a:pt x="100" y="46"/>
                  </a:lnTo>
                  <a:lnTo>
                    <a:pt x="135" y="25"/>
                  </a:lnTo>
                  <a:lnTo>
                    <a:pt x="172" y="0"/>
                  </a:lnTo>
                  <a:lnTo>
                    <a:pt x="186" y="3"/>
                  </a:lnTo>
                  <a:lnTo>
                    <a:pt x="183" y="16"/>
                  </a:lnTo>
                  <a:lnTo>
                    <a:pt x="183" y="16"/>
                  </a:lnTo>
                  <a:lnTo>
                    <a:pt x="183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5367" y="1462"/>
              <a:ext cx="145" cy="87"/>
            </a:xfrm>
            <a:custGeom>
              <a:avLst/>
              <a:gdLst/>
              <a:ahLst/>
              <a:cxnLst>
                <a:cxn ang="0">
                  <a:pos x="282" y="18"/>
                </a:cxn>
                <a:cxn ang="0">
                  <a:pos x="122" y="89"/>
                </a:cxn>
                <a:cxn ang="0">
                  <a:pos x="56" y="140"/>
                </a:cxn>
                <a:cxn ang="0">
                  <a:pos x="24" y="172"/>
                </a:cxn>
                <a:cxn ang="0">
                  <a:pos x="1" y="174"/>
                </a:cxn>
                <a:cxn ang="0">
                  <a:pos x="0" y="149"/>
                </a:cxn>
                <a:cxn ang="0">
                  <a:pos x="28" y="111"/>
                </a:cxn>
                <a:cxn ang="0">
                  <a:pos x="101" y="55"/>
                </a:cxn>
                <a:cxn ang="0">
                  <a:pos x="143" y="33"/>
                </a:cxn>
                <a:cxn ang="0">
                  <a:pos x="186" y="21"/>
                </a:cxn>
                <a:cxn ang="0">
                  <a:pos x="277" y="0"/>
                </a:cxn>
                <a:cxn ang="0">
                  <a:pos x="289" y="7"/>
                </a:cxn>
                <a:cxn ang="0">
                  <a:pos x="282" y="18"/>
                </a:cxn>
                <a:cxn ang="0">
                  <a:pos x="282" y="18"/>
                </a:cxn>
                <a:cxn ang="0">
                  <a:pos x="282" y="18"/>
                </a:cxn>
              </a:cxnLst>
              <a:rect l="0" t="0" r="r" b="b"/>
              <a:pathLst>
                <a:path w="289" h="174">
                  <a:moveTo>
                    <a:pt x="282" y="18"/>
                  </a:moveTo>
                  <a:lnTo>
                    <a:pt x="122" y="89"/>
                  </a:lnTo>
                  <a:lnTo>
                    <a:pt x="56" y="140"/>
                  </a:lnTo>
                  <a:lnTo>
                    <a:pt x="24" y="172"/>
                  </a:lnTo>
                  <a:lnTo>
                    <a:pt x="1" y="174"/>
                  </a:lnTo>
                  <a:lnTo>
                    <a:pt x="0" y="149"/>
                  </a:lnTo>
                  <a:lnTo>
                    <a:pt x="28" y="111"/>
                  </a:lnTo>
                  <a:lnTo>
                    <a:pt x="101" y="55"/>
                  </a:lnTo>
                  <a:lnTo>
                    <a:pt x="143" y="33"/>
                  </a:lnTo>
                  <a:lnTo>
                    <a:pt x="186" y="21"/>
                  </a:lnTo>
                  <a:lnTo>
                    <a:pt x="277" y="0"/>
                  </a:lnTo>
                  <a:lnTo>
                    <a:pt x="289" y="7"/>
                  </a:lnTo>
                  <a:lnTo>
                    <a:pt x="282" y="18"/>
                  </a:lnTo>
                  <a:lnTo>
                    <a:pt x="282" y="18"/>
                  </a:lnTo>
                  <a:lnTo>
                    <a:pt x="282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5324" y="1444"/>
              <a:ext cx="95" cy="23"/>
            </a:xfrm>
            <a:custGeom>
              <a:avLst/>
              <a:gdLst/>
              <a:ahLst/>
              <a:cxnLst>
                <a:cxn ang="0">
                  <a:pos x="12" y="1"/>
                </a:cxn>
                <a:cxn ang="0">
                  <a:pos x="36" y="0"/>
                </a:cxn>
                <a:cxn ang="0">
                  <a:pos x="116" y="0"/>
                </a:cxn>
                <a:cxn ang="0">
                  <a:pos x="187" y="28"/>
                </a:cxn>
                <a:cxn ang="0">
                  <a:pos x="192" y="41"/>
                </a:cxn>
                <a:cxn ang="0">
                  <a:pos x="180" y="46"/>
                </a:cxn>
                <a:cxn ang="0">
                  <a:pos x="112" y="31"/>
                </a:cxn>
                <a:cxn ang="0">
                  <a:pos x="36" y="31"/>
                </a:cxn>
                <a:cxn ang="0">
                  <a:pos x="12" y="28"/>
                </a:cxn>
                <a:cxn ang="0">
                  <a:pos x="0" y="14"/>
                </a:cxn>
                <a:cxn ang="0">
                  <a:pos x="12" y="1"/>
                </a:cxn>
                <a:cxn ang="0">
                  <a:pos x="12" y="1"/>
                </a:cxn>
                <a:cxn ang="0">
                  <a:pos x="12" y="1"/>
                </a:cxn>
              </a:cxnLst>
              <a:rect l="0" t="0" r="r" b="b"/>
              <a:pathLst>
                <a:path w="192" h="46">
                  <a:moveTo>
                    <a:pt x="12" y="1"/>
                  </a:moveTo>
                  <a:lnTo>
                    <a:pt x="36" y="0"/>
                  </a:lnTo>
                  <a:lnTo>
                    <a:pt x="116" y="0"/>
                  </a:lnTo>
                  <a:lnTo>
                    <a:pt x="187" y="28"/>
                  </a:lnTo>
                  <a:lnTo>
                    <a:pt x="192" y="41"/>
                  </a:lnTo>
                  <a:lnTo>
                    <a:pt x="180" y="46"/>
                  </a:lnTo>
                  <a:lnTo>
                    <a:pt x="112" y="31"/>
                  </a:lnTo>
                  <a:lnTo>
                    <a:pt x="36" y="31"/>
                  </a:lnTo>
                  <a:lnTo>
                    <a:pt x="12" y="28"/>
                  </a:lnTo>
                  <a:lnTo>
                    <a:pt x="0" y="14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5177" y="1597"/>
              <a:ext cx="451" cy="208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83" y="30"/>
                </a:cxn>
                <a:cxn ang="0">
                  <a:pos x="139" y="75"/>
                </a:cxn>
                <a:cxn ang="0">
                  <a:pos x="184" y="141"/>
                </a:cxn>
                <a:cxn ang="0">
                  <a:pos x="210" y="230"/>
                </a:cxn>
                <a:cxn ang="0">
                  <a:pos x="285" y="296"/>
                </a:cxn>
                <a:cxn ang="0">
                  <a:pos x="369" y="334"/>
                </a:cxn>
                <a:cxn ang="0">
                  <a:pos x="538" y="367"/>
                </a:cxn>
                <a:cxn ang="0">
                  <a:pos x="688" y="343"/>
                </a:cxn>
                <a:cxn ang="0">
                  <a:pos x="814" y="281"/>
                </a:cxn>
                <a:cxn ang="0">
                  <a:pos x="858" y="220"/>
                </a:cxn>
                <a:cxn ang="0">
                  <a:pos x="865" y="157"/>
                </a:cxn>
                <a:cxn ang="0">
                  <a:pos x="786" y="83"/>
                </a:cxn>
                <a:cxn ang="0">
                  <a:pos x="791" y="57"/>
                </a:cxn>
                <a:cxn ang="0">
                  <a:pos x="809" y="48"/>
                </a:cxn>
                <a:cxn ang="0">
                  <a:pos x="870" y="81"/>
                </a:cxn>
                <a:cxn ang="0">
                  <a:pos x="900" y="143"/>
                </a:cxn>
                <a:cxn ang="0">
                  <a:pos x="901" y="220"/>
                </a:cxn>
                <a:cxn ang="0">
                  <a:pos x="850" y="309"/>
                </a:cxn>
                <a:cxn ang="0">
                  <a:pos x="784" y="367"/>
                </a:cxn>
                <a:cxn ang="0">
                  <a:pos x="687" y="397"/>
                </a:cxn>
                <a:cxn ang="0">
                  <a:pos x="589" y="412"/>
                </a:cxn>
                <a:cxn ang="0">
                  <a:pos x="508" y="417"/>
                </a:cxn>
                <a:cxn ang="0">
                  <a:pos x="381" y="394"/>
                </a:cxn>
                <a:cxn ang="0">
                  <a:pos x="225" y="324"/>
                </a:cxn>
                <a:cxn ang="0">
                  <a:pos x="166" y="245"/>
                </a:cxn>
                <a:cxn ang="0">
                  <a:pos x="141" y="184"/>
                </a:cxn>
                <a:cxn ang="0">
                  <a:pos x="110" y="121"/>
                </a:cxn>
                <a:cxn ang="0">
                  <a:pos x="65" y="65"/>
                </a:cxn>
                <a:cxn ang="0">
                  <a:pos x="0" y="20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901" h="417">
                  <a:moveTo>
                    <a:pt x="22" y="0"/>
                  </a:moveTo>
                  <a:lnTo>
                    <a:pt x="83" y="30"/>
                  </a:lnTo>
                  <a:lnTo>
                    <a:pt x="139" y="75"/>
                  </a:lnTo>
                  <a:lnTo>
                    <a:pt x="184" y="141"/>
                  </a:lnTo>
                  <a:lnTo>
                    <a:pt x="210" y="230"/>
                  </a:lnTo>
                  <a:lnTo>
                    <a:pt x="285" y="296"/>
                  </a:lnTo>
                  <a:lnTo>
                    <a:pt x="369" y="334"/>
                  </a:lnTo>
                  <a:lnTo>
                    <a:pt x="538" y="367"/>
                  </a:lnTo>
                  <a:lnTo>
                    <a:pt x="688" y="343"/>
                  </a:lnTo>
                  <a:lnTo>
                    <a:pt x="814" y="281"/>
                  </a:lnTo>
                  <a:lnTo>
                    <a:pt x="858" y="220"/>
                  </a:lnTo>
                  <a:lnTo>
                    <a:pt x="865" y="157"/>
                  </a:lnTo>
                  <a:lnTo>
                    <a:pt x="786" y="83"/>
                  </a:lnTo>
                  <a:lnTo>
                    <a:pt x="791" y="57"/>
                  </a:lnTo>
                  <a:lnTo>
                    <a:pt x="809" y="48"/>
                  </a:lnTo>
                  <a:lnTo>
                    <a:pt x="870" y="81"/>
                  </a:lnTo>
                  <a:lnTo>
                    <a:pt x="900" y="143"/>
                  </a:lnTo>
                  <a:lnTo>
                    <a:pt x="901" y="220"/>
                  </a:lnTo>
                  <a:lnTo>
                    <a:pt x="850" y="309"/>
                  </a:lnTo>
                  <a:lnTo>
                    <a:pt x="784" y="367"/>
                  </a:lnTo>
                  <a:lnTo>
                    <a:pt x="687" y="397"/>
                  </a:lnTo>
                  <a:lnTo>
                    <a:pt x="589" y="412"/>
                  </a:lnTo>
                  <a:lnTo>
                    <a:pt x="508" y="417"/>
                  </a:lnTo>
                  <a:lnTo>
                    <a:pt x="381" y="394"/>
                  </a:lnTo>
                  <a:lnTo>
                    <a:pt x="225" y="324"/>
                  </a:lnTo>
                  <a:lnTo>
                    <a:pt x="166" y="245"/>
                  </a:lnTo>
                  <a:lnTo>
                    <a:pt x="141" y="184"/>
                  </a:lnTo>
                  <a:lnTo>
                    <a:pt x="110" y="121"/>
                  </a:lnTo>
                  <a:lnTo>
                    <a:pt x="65" y="65"/>
                  </a:lnTo>
                  <a:lnTo>
                    <a:pt x="0" y="20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3848" y="1347"/>
              <a:ext cx="1352" cy="291"/>
            </a:xfrm>
            <a:custGeom>
              <a:avLst/>
              <a:gdLst/>
              <a:ahLst/>
              <a:cxnLst>
                <a:cxn ang="0">
                  <a:pos x="421" y="0"/>
                </a:cxn>
                <a:cxn ang="0">
                  <a:pos x="344" y="46"/>
                </a:cxn>
                <a:cxn ang="0">
                  <a:pos x="89" y="375"/>
                </a:cxn>
                <a:cxn ang="0">
                  <a:pos x="0" y="422"/>
                </a:cxn>
                <a:cxn ang="0">
                  <a:pos x="78" y="544"/>
                </a:cxn>
                <a:cxn ang="0">
                  <a:pos x="659" y="514"/>
                </a:cxn>
                <a:cxn ang="0">
                  <a:pos x="2520" y="582"/>
                </a:cxn>
                <a:cxn ang="0">
                  <a:pos x="2703" y="488"/>
                </a:cxn>
                <a:cxn ang="0">
                  <a:pos x="2283" y="442"/>
                </a:cxn>
                <a:cxn ang="0">
                  <a:pos x="2625" y="415"/>
                </a:cxn>
                <a:cxn ang="0">
                  <a:pos x="2546" y="311"/>
                </a:cxn>
                <a:cxn ang="0">
                  <a:pos x="2409" y="119"/>
                </a:cxn>
                <a:cxn ang="0">
                  <a:pos x="1389" y="66"/>
                </a:cxn>
                <a:cxn ang="0">
                  <a:pos x="521" y="7"/>
                </a:cxn>
                <a:cxn ang="0">
                  <a:pos x="421" y="0"/>
                </a:cxn>
                <a:cxn ang="0">
                  <a:pos x="421" y="0"/>
                </a:cxn>
                <a:cxn ang="0">
                  <a:pos x="421" y="0"/>
                </a:cxn>
              </a:cxnLst>
              <a:rect l="0" t="0" r="r" b="b"/>
              <a:pathLst>
                <a:path w="2703" h="582">
                  <a:moveTo>
                    <a:pt x="421" y="0"/>
                  </a:moveTo>
                  <a:lnTo>
                    <a:pt x="344" y="46"/>
                  </a:lnTo>
                  <a:lnTo>
                    <a:pt x="89" y="375"/>
                  </a:lnTo>
                  <a:lnTo>
                    <a:pt x="0" y="422"/>
                  </a:lnTo>
                  <a:lnTo>
                    <a:pt x="78" y="544"/>
                  </a:lnTo>
                  <a:lnTo>
                    <a:pt x="659" y="514"/>
                  </a:lnTo>
                  <a:lnTo>
                    <a:pt x="2520" y="582"/>
                  </a:lnTo>
                  <a:lnTo>
                    <a:pt x="2703" y="488"/>
                  </a:lnTo>
                  <a:lnTo>
                    <a:pt x="2283" y="442"/>
                  </a:lnTo>
                  <a:lnTo>
                    <a:pt x="2625" y="415"/>
                  </a:lnTo>
                  <a:lnTo>
                    <a:pt x="2546" y="311"/>
                  </a:lnTo>
                  <a:lnTo>
                    <a:pt x="2409" y="119"/>
                  </a:lnTo>
                  <a:lnTo>
                    <a:pt x="1389" y="66"/>
                  </a:lnTo>
                  <a:lnTo>
                    <a:pt x="521" y="7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421" y="0"/>
                  </a:lnTo>
                  <a:close/>
                </a:path>
              </a:pathLst>
            </a:custGeom>
            <a:solidFill>
              <a:srgbClr val="E8DCD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4115" y="1179"/>
              <a:ext cx="1036" cy="284"/>
            </a:xfrm>
            <a:custGeom>
              <a:avLst/>
              <a:gdLst/>
              <a:ahLst/>
              <a:cxnLst>
                <a:cxn ang="0">
                  <a:pos x="0" y="291"/>
                </a:cxn>
                <a:cxn ang="0">
                  <a:pos x="13" y="134"/>
                </a:cxn>
                <a:cxn ang="0">
                  <a:pos x="177" y="127"/>
                </a:cxn>
                <a:cxn ang="0">
                  <a:pos x="894" y="68"/>
                </a:cxn>
                <a:cxn ang="0">
                  <a:pos x="1190" y="35"/>
                </a:cxn>
                <a:cxn ang="0">
                  <a:pos x="1795" y="28"/>
                </a:cxn>
                <a:cxn ang="0">
                  <a:pos x="2005" y="22"/>
                </a:cxn>
                <a:cxn ang="0">
                  <a:pos x="2071" y="0"/>
                </a:cxn>
                <a:cxn ang="0">
                  <a:pos x="2032" y="569"/>
                </a:cxn>
                <a:cxn ang="0">
                  <a:pos x="1928" y="393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0" y="291"/>
                </a:cxn>
              </a:cxnLst>
              <a:rect l="0" t="0" r="r" b="b"/>
              <a:pathLst>
                <a:path w="2071" h="569">
                  <a:moveTo>
                    <a:pt x="0" y="291"/>
                  </a:moveTo>
                  <a:lnTo>
                    <a:pt x="13" y="134"/>
                  </a:lnTo>
                  <a:lnTo>
                    <a:pt x="177" y="127"/>
                  </a:lnTo>
                  <a:lnTo>
                    <a:pt x="894" y="68"/>
                  </a:lnTo>
                  <a:lnTo>
                    <a:pt x="1190" y="35"/>
                  </a:lnTo>
                  <a:lnTo>
                    <a:pt x="1795" y="28"/>
                  </a:lnTo>
                  <a:lnTo>
                    <a:pt x="2005" y="22"/>
                  </a:lnTo>
                  <a:lnTo>
                    <a:pt x="2071" y="0"/>
                  </a:lnTo>
                  <a:lnTo>
                    <a:pt x="2032" y="569"/>
                  </a:lnTo>
                  <a:lnTo>
                    <a:pt x="1928" y="393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0" y="291"/>
                  </a:lnTo>
                  <a:close/>
                </a:path>
              </a:pathLst>
            </a:custGeom>
            <a:solidFill>
              <a:srgbClr val="E8DCD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4384" y="1045"/>
              <a:ext cx="563" cy="124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9" y="80"/>
                </a:cxn>
                <a:cxn ang="0">
                  <a:pos x="0" y="197"/>
                </a:cxn>
                <a:cxn ang="0">
                  <a:pos x="349" y="119"/>
                </a:cxn>
                <a:cxn ang="0">
                  <a:pos x="526" y="151"/>
                </a:cxn>
                <a:cxn ang="0">
                  <a:pos x="329" y="250"/>
                </a:cxn>
                <a:cxn ang="0">
                  <a:pos x="1124" y="197"/>
                </a:cxn>
                <a:cxn ang="0">
                  <a:pos x="1108" y="91"/>
                </a:cxn>
                <a:cxn ang="0">
                  <a:pos x="927" y="113"/>
                </a:cxn>
                <a:cxn ang="0">
                  <a:pos x="835" y="13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56" y="0"/>
                </a:cxn>
              </a:cxnLst>
              <a:rect l="0" t="0" r="r" b="b"/>
              <a:pathLst>
                <a:path w="1124" h="250">
                  <a:moveTo>
                    <a:pt x="56" y="0"/>
                  </a:moveTo>
                  <a:lnTo>
                    <a:pt x="59" y="80"/>
                  </a:lnTo>
                  <a:lnTo>
                    <a:pt x="0" y="197"/>
                  </a:lnTo>
                  <a:lnTo>
                    <a:pt x="349" y="119"/>
                  </a:lnTo>
                  <a:lnTo>
                    <a:pt x="526" y="151"/>
                  </a:lnTo>
                  <a:lnTo>
                    <a:pt x="329" y="250"/>
                  </a:lnTo>
                  <a:lnTo>
                    <a:pt x="1124" y="197"/>
                  </a:lnTo>
                  <a:lnTo>
                    <a:pt x="1108" y="91"/>
                  </a:lnTo>
                  <a:lnTo>
                    <a:pt x="927" y="113"/>
                  </a:lnTo>
                  <a:lnTo>
                    <a:pt x="835" y="13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A38C8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4828" y="231"/>
              <a:ext cx="263" cy="838"/>
            </a:xfrm>
            <a:custGeom>
              <a:avLst/>
              <a:gdLst/>
              <a:ahLst/>
              <a:cxnLst>
                <a:cxn ang="0">
                  <a:pos x="62" y="1600"/>
                </a:cxn>
                <a:cxn ang="0">
                  <a:pos x="210" y="1554"/>
                </a:cxn>
                <a:cxn ang="0">
                  <a:pos x="428" y="302"/>
                </a:cxn>
                <a:cxn ang="0">
                  <a:pos x="499" y="0"/>
                </a:cxn>
                <a:cxn ang="0">
                  <a:pos x="525" y="92"/>
                </a:cxn>
                <a:cxn ang="0">
                  <a:pos x="466" y="739"/>
                </a:cxn>
                <a:cxn ang="0">
                  <a:pos x="362" y="1540"/>
                </a:cxn>
                <a:cxn ang="0">
                  <a:pos x="339" y="1616"/>
                </a:cxn>
                <a:cxn ang="0">
                  <a:pos x="144" y="1676"/>
                </a:cxn>
                <a:cxn ang="0">
                  <a:pos x="0" y="1639"/>
                </a:cxn>
                <a:cxn ang="0">
                  <a:pos x="62" y="1600"/>
                </a:cxn>
                <a:cxn ang="0">
                  <a:pos x="62" y="1600"/>
                </a:cxn>
                <a:cxn ang="0">
                  <a:pos x="62" y="1600"/>
                </a:cxn>
              </a:cxnLst>
              <a:rect l="0" t="0" r="r" b="b"/>
              <a:pathLst>
                <a:path w="525" h="1676">
                  <a:moveTo>
                    <a:pt x="62" y="1600"/>
                  </a:moveTo>
                  <a:lnTo>
                    <a:pt x="210" y="1554"/>
                  </a:lnTo>
                  <a:lnTo>
                    <a:pt x="428" y="302"/>
                  </a:lnTo>
                  <a:lnTo>
                    <a:pt x="499" y="0"/>
                  </a:lnTo>
                  <a:lnTo>
                    <a:pt x="525" y="92"/>
                  </a:lnTo>
                  <a:lnTo>
                    <a:pt x="466" y="739"/>
                  </a:lnTo>
                  <a:lnTo>
                    <a:pt x="362" y="1540"/>
                  </a:lnTo>
                  <a:lnTo>
                    <a:pt x="339" y="1616"/>
                  </a:lnTo>
                  <a:lnTo>
                    <a:pt x="144" y="1676"/>
                  </a:lnTo>
                  <a:lnTo>
                    <a:pt x="0" y="1639"/>
                  </a:lnTo>
                  <a:lnTo>
                    <a:pt x="62" y="1600"/>
                  </a:lnTo>
                  <a:lnTo>
                    <a:pt x="62" y="1600"/>
                  </a:lnTo>
                  <a:lnTo>
                    <a:pt x="62" y="1600"/>
                  </a:lnTo>
                  <a:close/>
                </a:path>
              </a:pathLst>
            </a:custGeom>
            <a:solidFill>
              <a:srgbClr val="A38C8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4341" y="913"/>
              <a:ext cx="501" cy="83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30" y="166"/>
                </a:cxn>
                <a:cxn ang="0">
                  <a:pos x="99" y="131"/>
                </a:cxn>
                <a:cxn ang="0">
                  <a:pos x="1002" y="52"/>
                </a:cxn>
                <a:cxn ang="0">
                  <a:pos x="1002" y="10"/>
                </a:cxn>
                <a:cxn ang="0">
                  <a:pos x="605" y="0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0" y="90"/>
                </a:cxn>
              </a:cxnLst>
              <a:rect l="0" t="0" r="r" b="b"/>
              <a:pathLst>
                <a:path w="1002" h="166">
                  <a:moveTo>
                    <a:pt x="0" y="90"/>
                  </a:moveTo>
                  <a:lnTo>
                    <a:pt x="30" y="166"/>
                  </a:lnTo>
                  <a:lnTo>
                    <a:pt x="99" y="131"/>
                  </a:lnTo>
                  <a:lnTo>
                    <a:pt x="1002" y="52"/>
                  </a:lnTo>
                  <a:lnTo>
                    <a:pt x="1002" y="10"/>
                  </a:lnTo>
                  <a:lnTo>
                    <a:pt x="605" y="0"/>
                  </a:lnTo>
                  <a:lnTo>
                    <a:pt x="0" y="90"/>
                  </a:lnTo>
                  <a:lnTo>
                    <a:pt x="0" y="9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A38C8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4174" y="140"/>
              <a:ext cx="776" cy="725"/>
            </a:xfrm>
            <a:custGeom>
              <a:avLst/>
              <a:gdLst/>
              <a:ahLst/>
              <a:cxnLst>
                <a:cxn ang="0">
                  <a:pos x="258" y="1452"/>
                </a:cxn>
                <a:cxn ang="0">
                  <a:pos x="20" y="638"/>
                </a:cxn>
                <a:cxn ang="0">
                  <a:pos x="0" y="442"/>
                </a:cxn>
                <a:cxn ang="0">
                  <a:pos x="33" y="356"/>
                </a:cxn>
                <a:cxn ang="0">
                  <a:pos x="170" y="270"/>
                </a:cxn>
                <a:cxn ang="0">
                  <a:pos x="749" y="113"/>
                </a:cxn>
                <a:cxn ang="0">
                  <a:pos x="1387" y="7"/>
                </a:cxn>
                <a:cxn ang="0">
                  <a:pos x="1524" y="0"/>
                </a:cxn>
                <a:cxn ang="0">
                  <a:pos x="1551" y="66"/>
                </a:cxn>
                <a:cxn ang="0">
                  <a:pos x="1504" y="422"/>
                </a:cxn>
                <a:cxn ang="0">
                  <a:pos x="1407" y="223"/>
                </a:cxn>
                <a:cxn ang="0">
                  <a:pos x="1189" y="100"/>
                </a:cxn>
                <a:cxn ang="0">
                  <a:pos x="861" y="139"/>
                </a:cxn>
                <a:cxn ang="0">
                  <a:pos x="269" y="356"/>
                </a:cxn>
                <a:cxn ang="0">
                  <a:pos x="144" y="481"/>
                </a:cxn>
                <a:cxn ang="0">
                  <a:pos x="150" y="810"/>
                </a:cxn>
                <a:cxn ang="0">
                  <a:pos x="276" y="1172"/>
                </a:cxn>
                <a:cxn ang="0">
                  <a:pos x="302" y="1356"/>
                </a:cxn>
                <a:cxn ang="0">
                  <a:pos x="258" y="1452"/>
                </a:cxn>
                <a:cxn ang="0">
                  <a:pos x="258" y="1452"/>
                </a:cxn>
                <a:cxn ang="0">
                  <a:pos x="258" y="1452"/>
                </a:cxn>
              </a:cxnLst>
              <a:rect l="0" t="0" r="r" b="b"/>
              <a:pathLst>
                <a:path w="1551" h="1452">
                  <a:moveTo>
                    <a:pt x="258" y="1452"/>
                  </a:moveTo>
                  <a:lnTo>
                    <a:pt x="20" y="638"/>
                  </a:lnTo>
                  <a:lnTo>
                    <a:pt x="0" y="442"/>
                  </a:lnTo>
                  <a:lnTo>
                    <a:pt x="33" y="356"/>
                  </a:lnTo>
                  <a:lnTo>
                    <a:pt x="170" y="270"/>
                  </a:lnTo>
                  <a:lnTo>
                    <a:pt x="749" y="113"/>
                  </a:lnTo>
                  <a:lnTo>
                    <a:pt x="1387" y="7"/>
                  </a:lnTo>
                  <a:lnTo>
                    <a:pt x="1524" y="0"/>
                  </a:lnTo>
                  <a:lnTo>
                    <a:pt x="1551" y="66"/>
                  </a:lnTo>
                  <a:lnTo>
                    <a:pt x="1504" y="422"/>
                  </a:lnTo>
                  <a:lnTo>
                    <a:pt x="1407" y="223"/>
                  </a:lnTo>
                  <a:lnTo>
                    <a:pt x="1189" y="100"/>
                  </a:lnTo>
                  <a:lnTo>
                    <a:pt x="861" y="139"/>
                  </a:lnTo>
                  <a:lnTo>
                    <a:pt x="269" y="356"/>
                  </a:lnTo>
                  <a:lnTo>
                    <a:pt x="144" y="481"/>
                  </a:lnTo>
                  <a:lnTo>
                    <a:pt x="150" y="810"/>
                  </a:lnTo>
                  <a:lnTo>
                    <a:pt x="276" y="1172"/>
                  </a:lnTo>
                  <a:lnTo>
                    <a:pt x="302" y="1356"/>
                  </a:lnTo>
                  <a:lnTo>
                    <a:pt x="258" y="1452"/>
                  </a:lnTo>
                  <a:lnTo>
                    <a:pt x="258" y="1452"/>
                  </a:lnTo>
                  <a:lnTo>
                    <a:pt x="258" y="1452"/>
                  </a:lnTo>
                  <a:close/>
                </a:path>
              </a:pathLst>
            </a:custGeom>
            <a:solidFill>
              <a:srgbClr val="A38C8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4775" y="1226"/>
              <a:ext cx="334" cy="121"/>
            </a:xfrm>
            <a:custGeom>
              <a:avLst/>
              <a:gdLst/>
              <a:ahLst/>
              <a:cxnLst>
                <a:cxn ang="0">
                  <a:pos x="0" y="233"/>
                </a:cxn>
                <a:cxn ang="0">
                  <a:pos x="53" y="0"/>
                </a:cxn>
                <a:cxn ang="0">
                  <a:pos x="666" y="25"/>
                </a:cxn>
                <a:cxn ang="0">
                  <a:pos x="645" y="139"/>
                </a:cxn>
                <a:cxn ang="0">
                  <a:pos x="612" y="73"/>
                </a:cxn>
                <a:cxn ang="0">
                  <a:pos x="152" y="99"/>
                </a:cxn>
                <a:cxn ang="0">
                  <a:pos x="66" y="243"/>
                </a:cxn>
                <a:cxn ang="0">
                  <a:pos x="0" y="233"/>
                </a:cxn>
                <a:cxn ang="0">
                  <a:pos x="0" y="233"/>
                </a:cxn>
                <a:cxn ang="0">
                  <a:pos x="0" y="233"/>
                </a:cxn>
              </a:cxnLst>
              <a:rect l="0" t="0" r="r" b="b"/>
              <a:pathLst>
                <a:path w="666" h="243">
                  <a:moveTo>
                    <a:pt x="0" y="233"/>
                  </a:moveTo>
                  <a:lnTo>
                    <a:pt x="53" y="0"/>
                  </a:lnTo>
                  <a:lnTo>
                    <a:pt x="666" y="25"/>
                  </a:lnTo>
                  <a:lnTo>
                    <a:pt x="645" y="139"/>
                  </a:lnTo>
                  <a:lnTo>
                    <a:pt x="612" y="73"/>
                  </a:lnTo>
                  <a:lnTo>
                    <a:pt x="152" y="99"/>
                  </a:lnTo>
                  <a:lnTo>
                    <a:pt x="66" y="243"/>
                  </a:lnTo>
                  <a:lnTo>
                    <a:pt x="0" y="233"/>
                  </a:lnTo>
                  <a:lnTo>
                    <a:pt x="0" y="233"/>
                  </a:lnTo>
                  <a:lnTo>
                    <a:pt x="0" y="233"/>
                  </a:lnTo>
                  <a:close/>
                </a:path>
              </a:pathLst>
            </a:custGeom>
            <a:solidFill>
              <a:srgbClr val="A38C8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4903" y="1283"/>
              <a:ext cx="163" cy="73"/>
            </a:xfrm>
            <a:custGeom>
              <a:avLst/>
              <a:gdLst/>
              <a:ahLst/>
              <a:cxnLst>
                <a:cxn ang="0">
                  <a:pos x="0" y="108"/>
                </a:cxn>
                <a:cxn ang="0">
                  <a:pos x="55" y="142"/>
                </a:cxn>
                <a:cxn ang="0">
                  <a:pos x="177" y="147"/>
                </a:cxn>
                <a:cxn ang="0">
                  <a:pos x="181" y="98"/>
                </a:cxn>
                <a:cxn ang="0">
                  <a:pos x="326" y="14"/>
                </a:cxn>
                <a:cxn ang="0">
                  <a:pos x="95" y="0"/>
                </a:cxn>
                <a:cxn ang="0">
                  <a:pos x="42" y="73"/>
                </a:cxn>
                <a:cxn ang="0">
                  <a:pos x="0" y="108"/>
                </a:cxn>
                <a:cxn ang="0">
                  <a:pos x="0" y="108"/>
                </a:cxn>
                <a:cxn ang="0">
                  <a:pos x="0" y="108"/>
                </a:cxn>
              </a:cxnLst>
              <a:rect l="0" t="0" r="r" b="b"/>
              <a:pathLst>
                <a:path w="326" h="147">
                  <a:moveTo>
                    <a:pt x="0" y="108"/>
                  </a:moveTo>
                  <a:lnTo>
                    <a:pt x="55" y="142"/>
                  </a:lnTo>
                  <a:lnTo>
                    <a:pt x="177" y="147"/>
                  </a:lnTo>
                  <a:lnTo>
                    <a:pt x="181" y="98"/>
                  </a:lnTo>
                  <a:lnTo>
                    <a:pt x="326" y="14"/>
                  </a:lnTo>
                  <a:lnTo>
                    <a:pt x="95" y="0"/>
                  </a:lnTo>
                  <a:lnTo>
                    <a:pt x="42" y="73"/>
                  </a:lnTo>
                  <a:lnTo>
                    <a:pt x="0" y="108"/>
                  </a:lnTo>
                  <a:lnTo>
                    <a:pt x="0" y="108"/>
                  </a:lnTo>
                  <a:lnTo>
                    <a:pt x="0" y="108"/>
                  </a:lnTo>
                  <a:close/>
                </a:path>
              </a:pathLst>
            </a:custGeom>
            <a:solidFill>
              <a:srgbClr val="A38C8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3835" y="1555"/>
              <a:ext cx="1348" cy="86"/>
            </a:xfrm>
            <a:custGeom>
              <a:avLst/>
              <a:gdLst/>
              <a:ahLst/>
              <a:cxnLst>
                <a:cxn ang="0">
                  <a:pos x="66" y="114"/>
                </a:cxn>
                <a:cxn ang="0">
                  <a:pos x="0" y="40"/>
                </a:cxn>
                <a:cxn ang="0">
                  <a:pos x="197" y="0"/>
                </a:cxn>
                <a:cxn ang="0">
                  <a:pos x="2630" y="46"/>
                </a:cxn>
                <a:cxn ang="0">
                  <a:pos x="2695" y="98"/>
                </a:cxn>
                <a:cxn ang="0">
                  <a:pos x="2592" y="174"/>
                </a:cxn>
                <a:cxn ang="0">
                  <a:pos x="1288" y="132"/>
                </a:cxn>
                <a:cxn ang="0">
                  <a:pos x="428" y="99"/>
                </a:cxn>
                <a:cxn ang="0">
                  <a:pos x="155" y="151"/>
                </a:cxn>
                <a:cxn ang="0">
                  <a:pos x="66" y="114"/>
                </a:cxn>
                <a:cxn ang="0">
                  <a:pos x="66" y="114"/>
                </a:cxn>
                <a:cxn ang="0">
                  <a:pos x="66" y="114"/>
                </a:cxn>
              </a:cxnLst>
              <a:rect l="0" t="0" r="r" b="b"/>
              <a:pathLst>
                <a:path w="2695" h="174">
                  <a:moveTo>
                    <a:pt x="66" y="114"/>
                  </a:moveTo>
                  <a:lnTo>
                    <a:pt x="0" y="40"/>
                  </a:lnTo>
                  <a:lnTo>
                    <a:pt x="197" y="0"/>
                  </a:lnTo>
                  <a:lnTo>
                    <a:pt x="2630" y="46"/>
                  </a:lnTo>
                  <a:lnTo>
                    <a:pt x="2695" y="98"/>
                  </a:lnTo>
                  <a:lnTo>
                    <a:pt x="2592" y="174"/>
                  </a:lnTo>
                  <a:lnTo>
                    <a:pt x="1288" y="132"/>
                  </a:lnTo>
                  <a:lnTo>
                    <a:pt x="428" y="99"/>
                  </a:lnTo>
                  <a:lnTo>
                    <a:pt x="155" y="151"/>
                  </a:lnTo>
                  <a:lnTo>
                    <a:pt x="66" y="114"/>
                  </a:lnTo>
                  <a:lnTo>
                    <a:pt x="66" y="114"/>
                  </a:lnTo>
                  <a:lnTo>
                    <a:pt x="66" y="114"/>
                  </a:lnTo>
                  <a:close/>
                </a:path>
              </a:pathLst>
            </a:custGeom>
            <a:solidFill>
              <a:srgbClr val="A38C8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3945" y="1164"/>
              <a:ext cx="70" cy="233"/>
            </a:xfrm>
            <a:custGeom>
              <a:avLst/>
              <a:gdLst/>
              <a:ahLst/>
              <a:cxnLst>
                <a:cxn ang="0">
                  <a:pos x="141" y="33"/>
                </a:cxn>
                <a:cxn ang="0">
                  <a:pos x="128" y="69"/>
                </a:cxn>
                <a:cxn ang="0">
                  <a:pos x="65" y="274"/>
                </a:cxn>
                <a:cxn ang="0">
                  <a:pos x="33" y="448"/>
                </a:cxn>
                <a:cxn ang="0">
                  <a:pos x="15" y="464"/>
                </a:cxn>
                <a:cxn ang="0">
                  <a:pos x="0" y="445"/>
                </a:cxn>
                <a:cxn ang="0">
                  <a:pos x="2" y="264"/>
                </a:cxn>
                <a:cxn ang="0">
                  <a:pos x="32" y="152"/>
                </a:cxn>
                <a:cxn ang="0">
                  <a:pos x="70" y="45"/>
                </a:cxn>
                <a:cxn ang="0">
                  <a:pos x="101" y="11"/>
                </a:cxn>
                <a:cxn ang="0">
                  <a:pos x="114" y="0"/>
                </a:cxn>
                <a:cxn ang="0">
                  <a:pos x="131" y="2"/>
                </a:cxn>
                <a:cxn ang="0">
                  <a:pos x="141" y="33"/>
                </a:cxn>
                <a:cxn ang="0">
                  <a:pos x="141" y="33"/>
                </a:cxn>
                <a:cxn ang="0">
                  <a:pos x="141" y="33"/>
                </a:cxn>
              </a:cxnLst>
              <a:rect l="0" t="0" r="r" b="b"/>
              <a:pathLst>
                <a:path w="141" h="464">
                  <a:moveTo>
                    <a:pt x="141" y="33"/>
                  </a:moveTo>
                  <a:lnTo>
                    <a:pt x="128" y="69"/>
                  </a:lnTo>
                  <a:lnTo>
                    <a:pt x="65" y="274"/>
                  </a:lnTo>
                  <a:lnTo>
                    <a:pt x="33" y="448"/>
                  </a:lnTo>
                  <a:lnTo>
                    <a:pt x="15" y="464"/>
                  </a:lnTo>
                  <a:lnTo>
                    <a:pt x="0" y="445"/>
                  </a:lnTo>
                  <a:lnTo>
                    <a:pt x="2" y="264"/>
                  </a:lnTo>
                  <a:lnTo>
                    <a:pt x="32" y="152"/>
                  </a:lnTo>
                  <a:lnTo>
                    <a:pt x="70" y="45"/>
                  </a:lnTo>
                  <a:lnTo>
                    <a:pt x="101" y="11"/>
                  </a:lnTo>
                  <a:lnTo>
                    <a:pt x="114" y="0"/>
                  </a:lnTo>
                  <a:lnTo>
                    <a:pt x="131" y="2"/>
                  </a:lnTo>
                  <a:lnTo>
                    <a:pt x="141" y="33"/>
                  </a:lnTo>
                  <a:lnTo>
                    <a:pt x="141" y="33"/>
                  </a:lnTo>
                  <a:lnTo>
                    <a:pt x="141" y="3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3659" y="1230"/>
              <a:ext cx="162" cy="344"/>
            </a:xfrm>
            <a:custGeom>
              <a:avLst/>
              <a:gdLst/>
              <a:ahLst/>
              <a:cxnLst>
                <a:cxn ang="0">
                  <a:pos x="33" y="13"/>
                </a:cxn>
                <a:cxn ang="0">
                  <a:pos x="36" y="46"/>
                </a:cxn>
                <a:cxn ang="0">
                  <a:pos x="73" y="130"/>
                </a:cxn>
                <a:cxn ang="0">
                  <a:pos x="97" y="224"/>
                </a:cxn>
                <a:cxn ang="0">
                  <a:pos x="121" y="304"/>
                </a:cxn>
                <a:cxn ang="0">
                  <a:pos x="155" y="477"/>
                </a:cxn>
                <a:cxn ang="0">
                  <a:pos x="172" y="609"/>
                </a:cxn>
                <a:cxn ang="0">
                  <a:pos x="208" y="629"/>
                </a:cxn>
                <a:cxn ang="0">
                  <a:pos x="238" y="646"/>
                </a:cxn>
                <a:cxn ang="0">
                  <a:pos x="312" y="661"/>
                </a:cxn>
                <a:cxn ang="0">
                  <a:pos x="324" y="674"/>
                </a:cxn>
                <a:cxn ang="0">
                  <a:pos x="311" y="687"/>
                </a:cxn>
                <a:cxn ang="0">
                  <a:pos x="220" y="677"/>
                </a:cxn>
                <a:cxn ang="0">
                  <a:pos x="134" y="644"/>
                </a:cxn>
                <a:cxn ang="0">
                  <a:pos x="114" y="568"/>
                </a:cxn>
                <a:cxn ang="0">
                  <a:pos x="102" y="485"/>
                </a:cxn>
                <a:cxn ang="0">
                  <a:pos x="81" y="312"/>
                </a:cxn>
                <a:cxn ang="0">
                  <a:pos x="49" y="137"/>
                </a:cxn>
                <a:cxn ang="0">
                  <a:pos x="11" y="54"/>
                </a:cxn>
                <a:cxn ang="0">
                  <a:pos x="0" y="19"/>
                </a:cxn>
                <a:cxn ang="0">
                  <a:pos x="1" y="6"/>
                </a:cxn>
                <a:cxn ang="0">
                  <a:pos x="13" y="0"/>
                </a:cxn>
                <a:cxn ang="0">
                  <a:pos x="33" y="13"/>
                </a:cxn>
                <a:cxn ang="0">
                  <a:pos x="33" y="13"/>
                </a:cxn>
                <a:cxn ang="0">
                  <a:pos x="33" y="13"/>
                </a:cxn>
              </a:cxnLst>
              <a:rect l="0" t="0" r="r" b="b"/>
              <a:pathLst>
                <a:path w="324" h="687">
                  <a:moveTo>
                    <a:pt x="33" y="13"/>
                  </a:moveTo>
                  <a:lnTo>
                    <a:pt x="36" y="46"/>
                  </a:lnTo>
                  <a:lnTo>
                    <a:pt x="73" y="130"/>
                  </a:lnTo>
                  <a:lnTo>
                    <a:pt x="97" y="224"/>
                  </a:lnTo>
                  <a:lnTo>
                    <a:pt x="121" y="304"/>
                  </a:lnTo>
                  <a:lnTo>
                    <a:pt x="155" y="477"/>
                  </a:lnTo>
                  <a:lnTo>
                    <a:pt x="172" y="609"/>
                  </a:lnTo>
                  <a:lnTo>
                    <a:pt x="208" y="629"/>
                  </a:lnTo>
                  <a:lnTo>
                    <a:pt x="238" y="646"/>
                  </a:lnTo>
                  <a:lnTo>
                    <a:pt x="312" y="661"/>
                  </a:lnTo>
                  <a:lnTo>
                    <a:pt x="324" y="674"/>
                  </a:lnTo>
                  <a:lnTo>
                    <a:pt x="311" y="687"/>
                  </a:lnTo>
                  <a:lnTo>
                    <a:pt x="220" y="677"/>
                  </a:lnTo>
                  <a:lnTo>
                    <a:pt x="134" y="644"/>
                  </a:lnTo>
                  <a:lnTo>
                    <a:pt x="114" y="568"/>
                  </a:lnTo>
                  <a:lnTo>
                    <a:pt x="102" y="485"/>
                  </a:lnTo>
                  <a:lnTo>
                    <a:pt x="81" y="312"/>
                  </a:lnTo>
                  <a:lnTo>
                    <a:pt x="49" y="137"/>
                  </a:lnTo>
                  <a:lnTo>
                    <a:pt x="11" y="54"/>
                  </a:lnTo>
                  <a:lnTo>
                    <a:pt x="0" y="19"/>
                  </a:lnTo>
                  <a:lnTo>
                    <a:pt x="1" y="6"/>
                  </a:lnTo>
                  <a:lnTo>
                    <a:pt x="13" y="0"/>
                  </a:lnTo>
                  <a:lnTo>
                    <a:pt x="33" y="13"/>
                  </a:lnTo>
                  <a:lnTo>
                    <a:pt x="33" y="13"/>
                  </a:lnTo>
                  <a:lnTo>
                    <a:pt x="33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3809" y="1231"/>
              <a:ext cx="104" cy="135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68" y="28"/>
                </a:cxn>
                <a:cxn ang="0">
                  <a:pos x="113" y="53"/>
                </a:cxn>
                <a:cxn ang="0">
                  <a:pos x="170" y="151"/>
                </a:cxn>
                <a:cxn ang="0">
                  <a:pos x="208" y="256"/>
                </a:cxn>
                <a:cxn ang="0">
                  <a:pos x="200" y="271"/>
                </a:cxn>
                <a:cxn ang="0">
                  <a:pos x="184" y="265"/>
                </a:cxn>
                <a:cxn ang="0">
                  <a:pos x="164" y="213"/>
                </a:cxn>
                <a:cxn ang="0">
                  <a:pos x="142" y="172"/>
                </a:cxn>
                <a:cxn ang="0">
                  <a:pos x="114" y="132"/>
                </a:cxn>
                <a:cxn ang="0">
                  <a:pos x="81" y="89"/>
                </a:cxn>
                <a:cxn ang="0">
                  <a:pos x="3" y="27"/>
                </a:cxn>
                <a:cxn ang="0">
                  <a:pos x="0" y="3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208" h="271">
                  <a:moveTo>
                    <a:pt x="22" y="0"/>
                  </a:moveTo>
                  <a:lnTo>
                    <a:pt x="68" y="28"/>
                  </a:lnTo>
                  <a:lnTo>
                    <a:pt x="113" y="53"/>
                  </a:lnTo>
                  <a:lnTo>
                    <a:pt x="170" y="151"/>
                  </a:lnTo>
                  <a:lnTo>
                    <a:pt x="208" y="256"/>
                  </a:lnTo>
                  <a:lnTo>
                    <a:pt x="200" y="271"/>
                  </a:lnTo>
                  <a:lnTo>
                    <a:pt x="184" y="265"/>
                  </a:lnTo>
                  <a:lnTo>
                    <a:pt x="164" y="213"/>
                  </a:lnTo>
                  <a:lnTo>
                    <a:pt x="142" y="172"/>
                  </a:lnTo>
                  <a:lnTo>
                    <a:pt x="114" y="132"/>
                  </a:lnTo>
                  <a:lnTo>
                    <a:pt x="81" y="89"/>
                  </a:lnTo>
                  <a:lnTo>
                    <a:pt x="3" y="27"/>
                  </a:lnTo>
                  <a:lnTo>
                    <a:pt x="0" y="3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3777" y="1283"/>
              <a:ext cx="129" cy="159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05" y="80"/>
                </a:cxn>
                <a:cxn ang="0">
                  <a:pos x="138" y="118"/>
                </a:cxn>
                <a:cxn ang="0">
                  <a:pos x="168" y="152"/>
                </a:cxn>
                <a:cxn ang="0">
                  <a:pos x="198" y="189"/>
                </a:cxn>
                <a:cxn ang="0">
                  <a:pos x="231" y="228"/>
                </a:cxn>
                <a:cxn ang="0">
                  <a:pos x="258" y="301"/>
                </a:cxn>
                <a:cxn ang="0">
                  <a:pos x="253" y="319"/>
                </a:cxn>
                <a:cxn ang="0">
                  <a:pos x="236" y="314"/>
                </a:cxn>
                <a:cxn ang="0">
                  <a:pos x="191" y="255"/>
                </a:cxn>
                <a:cxn ang="0">
                  <a:pos x="160" y="217"/>
                </a:cxn>
                <a:cxn ang="0">
                  <a:pos x="130" y="182"/>
                </a:cxn>
                <a:cxn ang="0">
                  <a:pos x="102" y="147"/>
                </a:cxn>
                <a:cxn ang="0">
                  <a:pos x="69" y="109"/>
                </a:cxn>
                <a:cxn ang="0">
                  <a:pos x="39" y="61"/>
                </a:cxn>
                <a:cxn ang="0">
                  <a:pos x="3" y="22"/>
                </a:cxn>
                <a:cxn ang="0">
                  <a:pos x="0" y="4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8" y="0"/>
                </a:cxn>
              </a:cxnLst>
              <a:rect l="0" t="0" r="r" b="b"/>
              <a:pathLst>
                <a:path w="258" h="319">
                  <a:moveTo>
                    <a:pt x="18" y="0"/>
                  </a:moveTo>
                  <a:lnTo>
                    <a:pt x="105" y="80"/>
                  </a:lnTo>
                  <a:lnTo>
                    <a:pt x="138" y="118"/>
                  </a:lnTo>
                  <a:lnTo>
                    <a:pt x="168" y="152"/>
                  </a:lnTo>
                  <a:lnTo>
                    <a:pt x="198" y="189"/>
                  </a:lnTo>
                  <a:lnTo>
                    <a:pt x="231" y="228"/>
                  </a:lnTo>
                  <a:lnTo>
                    <a:pt x="258" y="301"/>
                  </a:lnTo>
                  <a:lnTo>
                    <a:pt x="253" y="319"/>
                  </a:lnTo>
                  <a:lnTo>
                    <a:pt x="236" y="314"/>
                  </a:lnTo>
                  <a:lnTo>
                    <a:pt x="191" y="255"/>
                  </a:lnTo>
                  <a:lnTo>
                    <a:pt x="160" y="217"/>
                  </a:lnTo>
                  <a:lnTo>
                    <a:pt x="130" y="182"/>
                  </a:lnTo>
                  <a:lnTo>
                    <a:pt x="102" y="147"/>
                  </a:lnTo>
                  <a:lnTo>
                    <a:pt x="69" y="109"/>
                  </a:lnTo>
                  <a:lnTo>
                    <a:pt x="39" y="61"/>
                  </a:lnTo>
                  <a:lnTo>
                    <a:pt x="3" y="22"/>
                  </a:lnTo>
                  <a:lnTo>
                    <a:pt x="0" y="4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3800" y="1388"/>
              <a:ext cx="64" cy="108"/>
            </a:xfrm>
            <a:custGeom>
              <a:avLst/>
              <a:gdLst/>
              <a:ahLst/>
              <a:cxnLst>
                <a:cxn ang="0">
                  <a:pos x="20" y="2"/>
                </a:cxn>
                <a:cxn ang="0">
                  <a:pos x="94" y="123"/>
                </a:cxn>
                <a:cxn ang="0">
                  <a:pos x="129" y="199"/>
                </a:cxn>
                <a:cxn ang="0">
                  <a:pos x="124" y="217"/>
                </a:cxn>
                <a:cxn ang="0">
                  <a:pos x="106" y="212"/>
                </a:cxn>
                <a:cxn ang="0">
                  <a:pos x="58" y="142"/>
                </a:cxn>
                <a:cxn ang="0">
                  <a:pos x="33" y="78"/>
                </a:cxn>
                <a:cxn ang="0">
                  <a:pos x="0" y="18"/>
                </a:cxn>
                <a:cxn ang="0">
                  <a:pos x="2" y="0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0" y="2"/>
                </a:cxn>
              </a:cxnLst>
              <a:rect l="0" t="0" r="r" b="b"/>
              <a:pathLst>
                <a:path w="129" h="217">
                  <a:moveTo>
                    <a:pt x="20" y="2"/>
                  </a:moveTo>
                  <a:lnTo>
                    <a:pt x="94" y="123"/>
                  </a:lnTo>
                  <a:lnTo>
                    <a:pt x="129" y="199"/>
                  </a:lnTo>
                  <a:lnTo>
                    <a:pt x="124" y="217"/>
                  </a:lnTo>
                  <a:lnTo>
                    <a:pt x="106" y="212"/>
                  </a:lnTo>
                  <a:lnTo>
                    <a:pt x="58" y="142"/>
                  </a:lnTo>
                  <a:lnTo>
                    <a:pt x="33" y="78"/>
                  </a:lnTo>
                  <a:lnTo>
                    <a:pt x="0" y="18"/>
                  </a:lnTo>
                  <a:lnTo>
                    <a:pt x="2" y="0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3764" y="1233"/>
              <a:ext cx="165" cy="184"/>
            </a:xfrm>
            <a:custGeom>
              <a:avLst/>
              <a:gdLst/>
              <a:ahLst/>
              <a:cxnLst>
                <a:cxn ang="0">
                  <a:pos x="321" y="25"/>
                </a:cxn>
                <a:cxn ang="0">
                  <a:pos x="258" y="51"/>
                </a:cxn>
                <a:cxn ang="0">
                  <a:pos x="210" y="91"/>
                </a:cxn>
                <a:cxn ang="0">
                  <a:pos x="169" y="139"/>
                </a:cxn>
                <a:cxn ang="0">
                  <a:pos x="123" y="194"/>
                </a:cxn>
                <a:cxn ang="0">
                  <a:pos x="25" y="359"/>
                </a:cxn>
                <a:cxn ang="0">
                  <a:pos x="8" y="367"/>
                </a:cxn>
                <a:cxn ang="0">
                  <a:pos x="0" y="351"/>
                </a:cxn>
                <a:cxn ang="0">
                  <a:pos x="37" y="253"/>
                </a:cxn>
                <a:cxn ang="0">
                  <a:pos x="58" y="208"/>
                </a:cxn>
                <a:cxn ang="0">
                  <a:pos x="88" y="165"/>
                </a:cxn>
                <a:cxn ang="0">
                  <a:pos x="139" y="109"/>
                </a:cxn>
                <a:cxn ang="0">
                  <a:pos x="189" y="63"/>
                </a:cxn>
                <a:cxn ang="0">
                  <a:pos x="215" y="43"/>
                </a:cxn>
                <a:cxn ang="0">
                  <a:pos x="245" y="27"/>
                </a:cxn>
                <a:cxn ang="0">
                  <a:pos x="314" y="0"/>
                </a:cxn>
                <a:cxn ang="0">
                  <a:pos x="331" y="10"/>
                </a:cxn>
                <a:cxn ang="0">
                  <a:pos x="321" y="25"/>
                </a:cxn>
                <a:cxn ang="0">
                  <a:pos x="321" y="25"/>
                </a:cxn>
                <a:cxn ang="0">
                  <a:pos x="321" y="25"/>
                </a:cxn>
              </a:cxnLst>
              <a:rect l="0" t="0" r="r" b="b"/>
              <a:pathLst>
                <a:path w="331" h="367">
                  <a:moveTo>
                    <a:pt x="321" y="25"/>
                  </a:moveTo>
                  <a:lnTo>
                    <a:pt x="258" y="51"/>
                  </a:lnTo>
                  <a:lnTo>
                    <a:pt x="210" y="91"/>
                  </a:lnTo>
                  <a:lnTo>
                    <a:pt x="169" y="139"/>
                  </a:lnTo>
                  <a:lnTo>
                    <a:pt x="123" y="194"/>
                  </a:lnTo>
                  <a:lnTo>
                    <a:pt x="25" y="359"/>
                  </a:lnTo>
                  <a:lnTo>
                    <a:pt x="8" y="367"/>
                  </a:lnTo>
                  <a:lnTo>
                    <a:pt x="0" y="351"/>
                  </a:lnTo>
                  <a:lnTo>
                    <a:pt x="37" y="253"/>
                  </a:lnTo>
                  <a:lnTo>
                    <a:pt x="58" y="208"/>
                  </a:lnTo>
                  <a:lnTo>
                    <a:pt x="88" y="165"/>
                  </a:lnTo>
                  <a:lnTo>
                    <a:pt x="139" y="109"/>
                  </a:lnTo>
                  <a:lnTo>
                    <a:pt x="189" y="63"/>
                  </a:lnTo>
                  <a:lnTo>
                    <a:pt x="215" y="43"/>
                  </a:lnTo>
                  <a:lnTo>
                    <a:pt x="245" y="27"/>
                  </a:lnTo>
                  <a:lnTo>
                    <a:pt x="314" y="0"/>
                  </a:lnTo>
                  <a:lnTo>
                    <a:pt x="331" y="10"/>
                  </a:lnTo>
                  <a:lnTo>
                    <a:pt x="321" y="25"/>
                  </a:lnTo>
                  <a:lnTo>
                    <a:pt x="321" y="25"/>
                  </a:lnTo>
                  <a:lnTo>
                    <a:pt x="321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3815" y="1306"/>
              <a:ext cx="114" cy="164"/>
            </a:xfrm>
            <a:custGeom>
              <a:avLst/>
              <a:gdLst/>
              <a:ahLst/>
              <a:cxnLst>
                <a:cxn ang="0">
                  <a:pos x="225" y="21"/>
                </a:cxn>
                <a:cxn ang="0">
                  <a:pos x="150" y="97"/>
                </a:cxn>
                <a:cxn ang="0">
                  <a:pos x="105" y="147"/>
                </a:cxn>
                <a:cxn ang="0">
                  <a:pos x="71" y="196"/>
                </a:cxn>
                <a:cxn ang="0">
                  <a:pos x="24" y="319"/>
                </a:cxn>
                <a:cxn ang="0">
                  <a:pos x="10" y="328"/>
                </a:cxn>
                <a:cxn ang="0">
                  <a:pos x="0" y="312"/>
                </a:cxn>
                <a:cxn ang="0">
                  <a:pos x="18" y="239"/>
                </a:cxn>
                <a:cxn ang="0">
                  <a:pos x="41" y="176"/>
                </a:cxn>
                <a:cxn ang="0">
                  <a:pos x="72" y="120"/>
                </a:cxn>
                <a:cxn ang="0">
                  <a:pos x="92" y="92"/>
                </a:cxn>
                <a:cxn ang="0">
                  <a:pos x="117" y="64"/>
                </a:cxn>
                <a:cxn ang="0">
                  <a:pos x="162" y="29"/>
                </a:cxn>
                <a:cxn ang="0">
                  <a:pos x="210" y="0"/>
                </a:cxn>
                <a:cxn ang="0">
                  <a:pos x="228" y="3"/>
                </a:cxn>
                <a:cxn ang="0">
                  <a:pos x="225" y="21"/>
                </a:cxn>
                <a:cxn ang="0">
                  <a:pos x="225" y="21"/>
                </a:cxn>
                <a:cxn ang="0">
                  <a:pos x="225" y="21"/>
                </a:cxn>
              </a:cxnLst>
              <a:rect l="0" t="0" r="r" b="b"/>
              <a:pathLst>
                <a:path w="228" h="328">
                  <a:moveTo>
                    <a:pt x="225" y="21"/>
                  </a:moveTo>
                  <a:lnTo>
                    <a:pt x="150" y="97"/>
                  </a:lnTo>
                  <a:lnTo>
                    <a:pt x="105" y="147"/>
                  </a:lnTo>
                  <a:lnTo>
                    <a:pt x="71" y="196"/>
                  </a:lnTo>
                  <a:lnTo>
                    <a:pt x="24" y="319"/>
                  </a:lnTo>
                  <a:lnTo>
                    <a:pt x="10" y="328"/>
                  </a:lnTo>
                  <a:lnTo>
                    <a:pt x="0" y="312"/>
                  </a:lnTo>
                  <a:lnTo>
                    <a:pt x="18" y="239"/>
                  </a:lnTo>
                  <a:lnTo>
                    <a:pt x="41" y="176"/>
                  </a:lnTo>
                  <a:lnTo>
                    <a:pt x="72" y="120"/>
                  </a:lnTo>
                  <a:lnTo>
                    <a:pt x="92" y="92"/>
                  </a:lnTo>
                  <a:lnTo>
                    <a:pt x="117" y="64"/>
                  </a:lnTo>
                  <a:lnTo>
                    <a:pt x="162" y="29"/>
                  </a:lnTo>
                  <a:lnTo>
                    <a:pt x="210" y="0"/>
                  </a:lnTo>
                  <a:lnTo>
                    <a:pt x="228" y="3"/>
                  </a:lnTo>
                  <a:lnTo>
                    <a:pt x="225" y="21"/>
                  </a:lnTo>
                  <a:lnTo>
                    <a:pt x="225" y="21"/>
                  </a:lnTo>
                  <a:lnTo>
                    <a:pt x="225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3504" y="898"/>
              <a:ext cx="87" cy="271"/>
            </a:xfrm>
            <a:custGeom>
              <a:avLst/>
              <a:gdLst/>
              <a:ahLst/>
              <a:cxnLst>
                <a:cxn ang="0">
                  <a:pos x="109" y="22"/>
                </a:cxn>
                <a:cxn ang="0">
                  <a:pos x="45" y="104"/>
                </a:cxn>
                <a:cxn ang="0">
                  <a:pos x="38" y="212"/>
                </a:cxn>
                <a:cxn ang="0">
                  <a:pos x="41" y="235"/>
                </a:cxn>
                <a:cxn ang="0">
                  <a:pos x="152" y="445"/>
                </a:cxn>
                <a:cxn ang="0">
                  <a:pos x="134" y="493"/>
                </a:cxn>
                <a:cxn ang="0">
                  <a:pos x="144" y="511"/>
                </a:cxn>
                <a:cxn ang="0">
                  <a:pos x="162" y="517"/>
                </a:cxn>
                <a:cxn ang="0">
                  <a:pos x="174" y="531"/>
                </a:cxn>
                <a:cxn ang="0">
                  <a:pos x="160" y="544"/>
                </a:cxn>
                <a:cxn ang="0">
                  <a:pos x="111" y="536"/>
                </a:cxn>
                <a:cxn ang="0">
                  <a:pos x="81" y="503"/>
                </a:cxn>
                <a:cxn ang="0">
                  <a:pos x="88" y="471"/>
                </a:cxn>
                <a:cxn ang="0">
                  <a:pos x="96" y="440"/>
                </a:cxn>
                <a:cxn ang="0">
                  <a:pos x="94" y="385"/>
                </a:cxn>
                <a:cxn ang="0">
                  <a:pos x="74" y="339"/>
                </a:cxn>
                <a:cxn ang="0">
                  <a:pos x="43" y="294"/>
                </a:cxn>
                <a:cxn ang="0">
                  <a:pos x="10" y="246"/>
                </a:cxn>
                <a:cxn ang="0">
                  <a:pos x="0" y="217"/>
                </a:cxn>
                <a:cxn ang="0">
                  <a:pos x="0" y="152"/>
                </a:cxn>
                <a:cxn ang="0">
                  <a:pos x="13" y="94"/>
                </a:cxn>
                <a:cxn ang="0">
                  <a:pos x="45" y="43"/>
                </a:cxn>
                <a:cxn ang="0">
                  <a:pos x="94" y="0"/>
                </a:cxn>
                <a:cxn ang="0">
                  <a:pos x="112" y="3"/>
                </a:cxn>
                <a:cxn ang="0">
                  <a:pos x="109" y="22"/>
                </a:cxn>
                <a:cxn ang="0">
                  <a:pos x="109" y="22"/>
                </a:cxn>
                <a:cxn ang="0">
                  <a:pos x="109" y="22"/>
                </a:cxn>
              </a:cxnLst>
              <a:rect l="0" t="0" r="r" b="b"/>
              <a:pathLst>
                <a:path w="174" h="544">
                  <a:moveTo>
                    <a:pt x="109" y="22"/>
                  </a:moveTo>
                  <a:lnTo>
                    <a:pt x="45" y="104"/>
                  </a:lnTo>
                  <a:lnTo>
                    <a:pt x="38" y="212"/>
                  </a:lnTo>
                  <a:lnTo>
                    <a:pt x="41" y="235"/>
                  </a:lnTo>
                  <a:lnTo>
                    <a:pt x="152" y="445"/>
                  </a:lnTo>
                  <a:lnTo>
                    <a:pt x="134" y="493"/>
                  </a:lnTo>
                  <a:lnTo>
                    <a:pt x="144" y="511"/>
                  </a:lnTo>
                  <a:lnTo>
                    <a:pt x="162" y="517"/>
                  </a:lnTo>
                  <a:lnTo>
                    <a:pt x="174" y="531"/>
                  </a:lnTo>
                  <a:lnTo>
                    <a:pt x="160" y="544"/>
                  </a:lnTo>
                  <a:lnTo>
                    <a:pt x="111" y="536"/>
                  </a:lnTo>
                  <a:lnTo>
                    <a:pt x="81" y="503"/>
                  </a:lnTo>
                  <a:lnTo>
                    <a:pt x="88" y="471"/>
                  </a:lnTo>
                  <a:lnTo>
                    <a:pt x="96" y="440"/>
                  </a:lnTo>
                  <a:lnTo>
                    <a:pt x="94" y="385"/>
                  </a:lnTo>
                  <a:lnTo>
                    <a:pt x="74" y="339"/>
                  </a:lnTo>
                  <a:lnTo>
                    <a:pt x="43" y="294"/>
                  </a:lnTo>
                  <a:lnTo>
                    <a:pt x="10" y="246"/>
                  </a:lnTo>
                  <a:lnTo>
                    <a:pt x="0" y="217"/>
                  </a:lnTo>
                  <a:lnTo>
                    <a:pt x="0" y="152"/>
                  </a:lnTo>
                  <a:lnTo>
                    <a:pt x="13" y="94"/>
                  </a:lnTo>
                  <a:lnTo>
                    <a:pt x="45" y="43"/>
                  </a:lnTo>
                  <a:lnTo>
                    <a:pt x="94" y="0"/>
                  </a:lnTo>
                  <a:lnTo>
                    <a:pt x="112" y="3"/>
                  </a:lnTo>
                  <a:lnTo>
                    <a:pt x="109" y="22"/>
                  </a:lnTo>
                  <a:lnTo>
                    <a:pt x="109" y="22"/>
                  </a:lnTo>
                  <a:lnTo>
                    <a:pt x="109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3556" y="913"/>
              <a:ext cx="71" cy="225"/>
            </a:xfrm>
            <a:custGeom>
              <a:avLst/>
              <a:gdLst/>
              <a:ahLst/>
              <a:cxnLst>
                <a:cxn ang="0">
                  <a:pos x="63" y="19"/>
                </a:cxn>
                <a:cxn ang="0">
                  <a:pos x="55" y="76"/>
                </a:cxn>
                <a:cxn ang="0">
                  <a:pos x="63" y="136"/>
                </a:cxn>
                <a:cxn ang="0">
                  <a:pos x="70" y="171"/>
                </a:cxn>
                <a:cxn ang="0">
                  <a:pos x="86" y="199"/>
                </a:cxn>
                <a:cxn ang="0">
                  <a:pos x="123" y="258"/>
                </a:cxn>
                <a:cxn ang="0">
                  <a:pos x="141" y="346"/>
                </a:cxn>
                <a:cxn ang="0">
                  <a:pos x="142" y="389"/>
                </a:cxn>
                <a:cxn ang="0">
                  <a:pos x="141" y="437"/>
                </a:cxn>
                <a:cxn ang="0">
                  <a:pos x="127" y="450"/>
                </a:cxn>
                <a:cxn ang="0">
                  <a:pos x="114" y="437"/>
                </a:cxn>
                <a:cxn ang="0">
                  <a:pos x="113" y="351"/>
                </a:cxn>
                <a:cxn ang="0">
                  <a:pos x="94" y="268"/>
                </a:cxn>
                <a:cxn ang="0">
                  <a:pos x="71" y="234"/>
                </a:cxn>
                <a:cxn ang="0">
                  <a:pos x="40" y="205"/>
                </a:cxn>
                <a:cxn ang="0">
                  <a:pos x="0" y="141"/>
                </a:cxn>
                <a:cxn ang="0">
                  <a:pos x="10" y="75"/>
                </a:cxn>
                <a:cxn ang="0">
                  <a:pos x="40" y="9"/>
                </a:cxn>
                <a:cxn ang="0">
                  <a:pos x="56" y="0"/>
                </a:cxn>
                <a:cxn ang="0">
                  <a:pos x="63" y="19"/>
                </a:cxn>
                <a:cxn ang="0">
                  <a:pos x="63" y="19"/>
                </a:cxn>
                <a:cxn ang="0">
                  <a:pos x="63" y="19"/>
                </a:cxn>
              </a:cxnLst>
              <a:rect l="0" t="0" r="r" b="b"/>
              <a:pathLst>
                <a:path w="142" h="450">
                  <a:moveTo>
                    <a:pt x="63" y="19"/>
                  </a:moveTo>
                  <a:lnTo>
                    <a:pt x="55" y="76"/>
                  </a:lnTo>
                  <a:lnTo>
                    <a:pt x="63" y="136"/>
                  </a:lnTo>
                  <a:lnTo>
                    <a:pt x="70" y="171"/>
                  </a:lnTo>
                  <a:lnTo>
                    <a:pt x="86" y="199"/>
                  </a:lnTo>
                  <a:lnTo>
                    <a:pt x="123" y="258"/>
                  </a:lnTo>
                  <a:lnTo>
                    <a:pt x="141" y="346"/>
                  </a:lnTo>
                  <a:lnTo>
                    <a:pt x="142" y="389"/>
                  </a:lnTo>
                  <a:lnTo>
                    <a:pt x="141" y="437"/>
                  </a:lnTo>
                  <a:lnTo>
                    <a:pt x="127" y="450"/>
                  </a:lnTo>
                  <a:lnTo>
                    <a:pt x="114" y="437"/>
                  </a:lnTo>
                  <a:lnTo>
                    <a:pt x="113" y="351"/>
                  </a:lnTo>
                  <a:lnTo>
                    <a:pt x="94" y="268"/>
                  </a:lnTo>
                  <a:lnTo>
                    <a:pt x="71" y="234"/>
                  </a:lnTo>
                  <a:lnTo>
                    <a:pt x="40" y="205"/>
                  </a:lnTo>
                  <a:lnTo>
                    <a:pt x="0" y="141"/>
                  </a:lnTo>
                  <a:lnTo>
                    <a:pt x="10" y="75"/>
                  </a:lnTo>
                  <a:lnTo>
                    <a:pt x="40" y="9"/>
                  </a:lnTo>
                  <a:lnTo>
                    <a:pt x="56" y="0"/>
                  </a:lnTo>
                  <a:lnTo>
                    <a:pt x="63" y="19"/>
                  </a:lnTo>
                  <a:lnTo>
                    <a:pt x="63" y="19"/>
                  </a:lnTo>
                  <a:lnTo>
                    <a:pt x="63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3594" y="869"/>
              <a:ext cx="144" cy="315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51" y="8"/>
                </a:cxn>
                <a:cxn ang="0">
                  <a:pos x="81" y="32"/>
                </a:cxn>
                <a:cxn ang="0">
                  <a:pos x="121" y="104"/>
                </a:cxn>
                <a:cxn ang="0">
                  <a:pos x="151" y="170"/>
                </a:cxn>
                <a:cxn ang="0">
                  <a:pos x="182" y="242"/>
                </a:cxn>
                <a:cxn ang="0">
                  <a:pos x="205" y="294"/>
                </a:cxn>
                <a:cxn ang="0">
                  <a:pos x="238" y="403"/>
                </a:cxn>
                <a:cxn ang="0">
                  <a:pos x="270" y="514"/>
                </a:cxn>
                <a:cxn ang="0">
                  <a:pos x="280" y="547"/>
                </a:cxn>
                <a:cxn ang="0">
                  <a:pos x="288" y="592"/>
                </a:cxn>
                <a:cxn ang="0">
                  <a:pos x="285" y="628"/>
                </a:cxn>
                <a:cxn ang="0">
                  <a:pos x="247" y="632"/>
                </a:cxn>
                <a:cxn ang="0">
                  <a:pos x="225" y="561"/>
                </a:cxn>
                <a:cxn ang="0">
                  <a:pos x="222" y="493"/>
                </a:cxn>
                <a:cxn ang="0">
                  <a:pos x="189" y="480"/>
                </a:cxn>
                <a:cxn ang="0">
                  <a:pos x="205" y="432"/>
                </a:cxn>
                <a:cxn ang="0">
                  <a:pos x="177" y="341"/>
                </a:cxn>
                <a:cxn ang="0">
                  <a:pos x="159" y="284"/>
                </a:cxn>
                <a:cxn ang="0">
                  <a:pos x="147" y="251"/>
                </a:cxn>
                <a:cxn ang="0">
                  <a:pos x="86" y="106"/>
                </a:cxn>
                <a:cxn ang="0">
                  <a:pos x="60" y="51"/>
                </a:cxn>
                <a:cxn ang="0">
                  <a:pos x="40" y="33"/>
                </a:cxn>
                <a:cxn ang="0">
                  <a:pos x="12" y="27"/>
                </a:cxn>
                <a:cxn ang="0">
                  <a:pos x="0" y="12"/>
                </a:cxn>
                <a:cxn ang="0">
                  <a:pos x="13" y="0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288" h="632">
                  <a:moveTo>
                    <a:pt x="13" y="0"/>
                  </a:moveTo>
                  <a:lnTo>
                    <a:pt x="51" y="8"/>
                  </a:lnTo>
                  <a:lnTo>
                    <a:pt x="81" y="32"/>
                  </a:lnTo>
                  <a:lnTo>
                    <a:pt x="121" y="104"/>
                  </a:lnTo>
                  <a:lnTo>
                    <a:pt x="151" y="170"/>
                  </a:lnTo>
                  <a:lnTo>
                    <a:pt x="182" y="242"/>
                  </a:lnTo>
                  <a:lnTo>
                    <a:pt x="205" y="294"/>
                  </a:lnTo>
                  <a:lnTo>
                    <a:pt x="238" y="403"/>
                  </a:lnTo>
                  <a:lnTo>
                    <a:pt x="270" y="514"/>
                  </a:lnTo>
                  <a:lnTo>
                    <a:pt x="280" y="547"/>
                  </a:lnTo>
                  <a:lnTo>
                    <a:pt x="288" y="592"/>
                  </a:lnTo>
                  <a:lnTo>
                    <a:pt x="285" y="628"/>
                  </a:lnTo>
                  <a:lnTo>
                    <a:pt x="247" y="632"/>
                  </a:lnTo>
                  <a:lnTo>
                    <a:pt x="225" y="561"/>
                  </a:lnTo>
                  <a:lnTo>
                    <a:pt x="222" y="493"/>
                  </a:lnTo>
                  <a:lnTo>
                    <a:pt x="189" y="480"/>
                  </a:lnTo>
                  <a:lnTo>
                    <a:pt x="205" y="432"/>
                  </a:lnTo>
                  <a:lnTo>
                    <a:pt x="177" y="341"/>
                  </a:lnTo>
                  <a:lnTo>
                    <a:pt x="159" y="284"/>
                  </a:lnTo>
                  <a:lnTo>
                    <a:pt x="147" y="251"/>
                  </a:lnTo>
                  <a:lnTo>
                    <a:pt x="86" y="106"/>
                  </a:lnTo>
                  <a:lnTo>
                    <a:pt x="60" y="51"/>
                  </a:lnTo>
                  <a:lnTo>
                    <a:pt x="40" y="33"/>
                  </a:lnTo>
                  <a:lnTo>
                    <a:pt x="12" y="27"/>
                  </a:lnTo>
                  <a:lnTo>
                    <a:pt x="0" y="12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3613" y="1102"/>
              <a:ext cx="67" cy="27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119" y="5"/>
                </a:cxn>
                <a:cxn ang="0">
                  <a:pos x="134" y="16"/>
                </a:cxn>
                <a:cxn ang="0">
                  <a:pos x="123" y="31"/>
                </a:cxn>
                <a:cxn ang="0">
                  <a:pos x="75" y="46"/>
                </a:cxn>
                <a:cxn ang="0">
                  <a:pos x="25" y="53"/>
                </a:cxn>
                <a:cxn ang="0">
                  <a:pos x="0" y="25"/>
                </a:cxn>
                <a:cxn ang="0">
                  <a:pos x="10" y="7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34" h="53">
                  <a:moveTo>
                    <a:pt x="30" y="0"/>
                  </a:moveTo>
                  <a:lnTo>
                    <a:pt x="119" y="5"/>
                  </a:lnTo>
                  <a:lnTo>
                    <a:pt x="134" y="16"/>
                  </a:lnTo>
                  <a:lnTo>
                    <a:pt x="123" y="31"/>
                  </a:lnTo>
                  <a:lnTo>
                    <a:pt x="75" y="46"/>
                  </a:lnTo>
                  <a:lnTo>
                    <a:pt x="25" y="53"/>
                  </a:lnTo>
                  <a:lnTo>
                    <a:pt x="0" y="25"/>
                  </a:lnTo>
                  <a:lnTo>
                    <a:pt x="10" y="7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3533" y="804"/>
              <a:ext cx="56" cy="88"/>
            </a:xfrm>
            <a:custGeom>
              <a:avLst/>
              <a:gdLst/>
              <a:ahLst/>
              <a:cxnLst>
                <a:cxn ang="0">
                  <a:pos x="63" y="169"/>
                </a:cxn>
                <a:cxn ang="0">
                  <a:pos x="40" y="103"/>
                </a:cxn>
                <a:cxn ang="0">
                  <a:pos x="5" y="45"/>
                </a:cxn>
                <a:cxn ang="0">
                  <a:pos x="0" y="30"/>
                </a:cxn>
                <a:cxn ang="0">
                  <a:pos x="11" y="22"/>
                </a:cxn>
                <a:cxn ang="0">
                  <a:pos x="78" y="0"/>
                </a:cxn>
                <a:cxn ang="0">
                  <a:pos x="109" y="2"/>
                </a:cxn>
                <a:cxn ang="0">
                  <a:pos x="112" y="13"/>
                </a:cxn>
                <a:cxn ang="0">
                  <a:pos x="40" y="43"/>
                </a:cxn>
                <a:cxn ang="0">
                  <a:pos x="86" y="159"/>
                </a:cxn>
                <a:cxn ang="0">
                  <a:pos x="79" y="175"/>
                </a:cxn>
                <a:cxn ang="0">
                  <a:pos x="63" y="169"/>
                </a:cxn>
                <a:cxn ang="0">
                  <a:pos x="63" y="169"/>
                </a:cxn>
                <a:cxn ang="0">
                  <a:pos x="63" y="169"/>
                </a:cxn>
              </a:cxnLst>
              <a:rect l="0" t="0" r="r" b="b"/>
              <a:pathLst>
                <a:path w="112" h="175">
                  <a:moveTo>
                    <a:pt x="63" y="169"/>
                  </a:moveTo>
                  <a:lnTo>
                    <a:pt x="40" y="103"/>
                  </a:lnTo>
                  <a:lnTo>
                    <a:pt x="5" y="45"/>
                  </a:lnTo>
                  <a:lnTo>
                    <a:pt x="0" y="30"/>
                  </a:lnTo>
                  <a:lnTo>
                    <a:pt x="11" y="22"/>
                  </a:lnTo>
                  <a:lnTo>
                    <a:pt x="78" y="0"/>
                  </a:lnTo>
                  <a:lnTo>
                    <a:pt x="109" y="2"/>
                  </a:lnTo>
                  <a:lnTo>
                    <a:pt x="112" y="13"/>
                  </a:lnTo>
                  <a:lnTo>
                    <a:pt x="40" y="43"/>
                  </a:lnTo>
                  <a:lnTo>
                    <a:pt x="86" y="159"/>
                  </a:lnTo>
                  <a:lnTo>
                    <a:pt x="79" y="175"/>
                  </a:lnTo>
                  <a:lnTo>
                    <a:pt x="63" y="169"/>
                  </a:lnTo>
                  <a:lnTo>
                    <a:pt x="63" y="169"/>
                  </a:lnTo>
                  <a:lnTo>
                    <a:pt x="63" y="1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3584" y="802"/>
              <a:ext cx="23" cy="82"/>
            </a:xfrm>
            <a:custGeom>
              <a:avLst/>
              <a:gdLst/>
              <a:ahLst/>
              <a:cxnLst>
                <a:cxn ang="0">
                  <a:pos x="27" y="50"/>
                </a:cxn>
                <a:cxn ang="0">
                  <a:pos x="28" y="86"/>
                </a:cxn>
                <a:cxn ang="0">
                  <a:pos x="47" y="142"/>
                </a:cxn>
                <a:cxn ang="0">
                  <a:pos x="37" y="164"/>
                </a:cxn>
                <a:cxn ang="0">
                  <a:pos x="12" y="159"/>
                </a:cxn>
                <a:cxn ang="0">
                  <a:pos x="0" y="106"/>
                </a:cxn>
                <a:cxn ang="0">
                  <a:pos x="2" y="58"/>
                </a:cxn>
                <a:cxn ang="0">
                  <a:pos x="22" y="0"/>
                </a:cxn>
                <a:cxn ang="0">
                  <a:pos x="27" y="50"/>
                </a:cxn>
                <a:cxn ang="0">
                  <a:pos x="27" y="50"/>
                </a:cxn>
                <a:cxn ang="0">
                  <a:pos x="27" y="50"/>
                </a:cxn>
              </a:cxnLst>
              <a:rect l="0" t="0" r="r" b="b"/>
              <a:pathLst>
                <a:path w="47" h="164">
                  <a:moveTo>
                    <a:pt x="27" y="50"/>
                  </a:moveTo>
                  <a:lnTo>
                    <a:pt x="28" y="86"/>
                  </a:lnTo>
                  <a:lnTo>
                    <a:pt x="47" y="142"/>
                  </a:lnTo>
                  <a:lnTo>
                    <a:pt x="37" y="164"/>
                  </a:lnTo>
                  <a:lnTo>
                    <a:pt x="12" y="159"/>
                  </a:lnTo>
                  <a:lnTo>
                    <a:pt x="0" y="106"/>
                  </a:lnTo>
                  <a:lnTo>
                    <a:pt x="2" y="58"/>
                  </a:lnTo>
                  <a:lnTo>
                    <a:pt x="22" y="0"/>
                  </a:lnTo>
                  <a:lnTo>
                    <a:pt x="27" y="50"/>
                  </a:lnTo>
                  <a:lnTo>
                    <a:pt x="27" y="50"/>
                  </a:lnTo>
                  <a:lnTo>
                    <a:pt x="27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3623" y="1132"/>
              <a:ext cx="33" cy="61"/>
            </a:xfrm>
            <a:custGeom>
              <a:avLst/>
              <a:gdLst/>
              <a:ahLst/>
              <a:cxnLst>
                <a:cxn ang="0">
                  <a:pos x="31" y="14"/>
                </a:cxn>
                <a:cxn ang="0">
                  <a:pos x="38" y="35"/>
                </a:cxn>
                <a:cxn ang="0">
                  <a:pos x="51" y="62"/>
                </a:cxn>
                <a:cxn ang="0">
                  <a:pos x="66" y="98"/>
                </a:cxn>
                <a:cxn ang="0">
                  <a:pos x="61" y="121"/>
                </a:cxn>
                <a:cxn ang="0">
                  <a:pos x="43" y="113"/>
                </a:cxn>
                <a:cxn ang="0">
                  <a:pos x="20" y="76"/>
                </a:cxn>
                <a:cxn ang="0">
                  <a:pos x="0" y="42"/>
                </a:cxn>
                <a:cxn ang="0">
                  <a:pos x="0" y="19"/>
                </a:cxn>
                <a:cxn ang="0">
                  <a:pos x="13" y="0"/>
                </a:cxn>
                <a:cxn ang="0">
                  <a:pos x="31" y="14"/>
                </a:cxn>
                <a:cxn ang="0">
                  <a:pos x="31" y="14"/>
                </a:cxn>
                <a:cxn ang="0">
                  <a:pos x="31" y="14"/>
                </a:cxn>
              </a:cxnLst>
              <a:rect l="0" t="0" r="r" b="b"/>
              <a:pathLst>
                <a:path w="66" h="121">
                  <a:moveTo>
                    <a:pt x="31" y="14"/>
                  </a:moveTo>
                  <a:lnTo>
                    <a:pt x="38" y="35"/>
                  </a:lnTo>
                  <a:lnTo>
                    <a:pt x="51" y="62"/>
                  </a:lnTo>
                  <a:lnTo>
                    <a:pt x="66" y="98"/>
                  </a:lnTo>
                  <a:lnTo>
                    <a:pt x="61" y="121"/>
                  </a:lnTo>
                  <a:lnTo>
                    <a:pt x="43" y="113"/>
                  </a:lnTo>
                  <a:lnTo>
                    <a:pt x="20" y="76"/>
                  </a:lnTo>
                  <a:lnTo>
                    <a:pt x="0" y="42"/>
                  </a:lnTo>
                  <a:lnTo>
                    <a:pt x="0" y="19"/>
                  </a:lnTo>
                  <a:lnTo>
                    <a:pt x="13" y="0"/>
                  </a:lnTo>
                  <a:lnTo>
                    <a:pt x="31" y="14"/>
                  </a:lnTo>
                  <a:lnTo>
                    <a:pt x="31" y="14"/>
                  </a:lnTo>
                  <a:lnTo>
                    <a:pt x="31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3644" y="1092"/>
              <a:ext cx="400" cy="131"/>
            </a:xfrm>
            <a:custGeom>
              <a:avLst/>
              <a:gdLst/>
              <a:ahLst/>
              <a:cxnLst>
                <a:cxn ang="0">
                  <a:pos x="647" y="0"/>
                </a:cxn>
                <a:cxn ang="0">
                  <a:pos x="746" y="32"/>
                </a:cxn>
                <a:cxn ang="0">
                  <a:pos x="799" y="78"/>
                </a:cxn>
                <a:cxn ang="0">
                  <a:pos x="801" y="129"/>
                </a:cxn>
                <a:cxn ang="0">
                  <a:pos x="781" y="164"/>
                </a:cxn>
                <a:cxn ang="0">
                  <a:pos x="749" y="184"/>
                </a:cxn>
                <a:cxn ang="0">
                  <a:pos x="696" y="207"/>
                </a:cxn>
                <a:cxn ang="0">
                  <a:pos x="645" y="222"/>
                </a:cxn>
                <a:cxn ang="0">
                  <a:pos x="533" y="243"/>
                </a:cxn>
                <a:cxn ang="0">
                  <a:pos x="354" y="263"/>
                </a:cxn>
                <a:cxn ang="0">
                  <a:pos x="14" y="245"/>
                </a:cxn>
                <a:cxn ang="0">
                  <a:pos x="0" y="232"/>
                </a:cxn>
                <a:cxn ang="0">
                  <a:pos x="14" y="219"/>
                </a:cxn>
                <a:cxn ang="0">
                  <a:pos x="182" y="209"/>
                </a:cxn>
                <a:cxn ang="0">
                  <a:pos x="353" y="196"/>
                </a:cxn>
                <a:cxn ang="0">
                  <a:pos x="520" y="176"/>
                </a:cxn>
                <a:cxn ang="0">
                  <a:pos x="706" y="131"/>
                </a:cxn>
                <a:cxn ang="0">
                  <a:pos x="748" y="115"/>
                </a:cxn>
                <a:cxn ang="0">
                  <a:pos x="754" y="91"/>
                </a:cxn>
                <a:cxn ang="0">
                  <a:pos x="731" y="70"/>
                </a:cxn>
                <a:cxn ang="0">
                  <a:pos x="703" y="53"/>
                </a:cxn>
                <a:cxn ang="0">
                  <a:pos x="672" y="42"/>
                </a:cxn>
                <a:cxn ang="0">
                  <a:pos x="635" y="43"/>
                </a:cxn>
                <a:cxn ang="0">
                  <a:pos x="629" y="20"/>
                </a:cxn>
                <a:cxn ang="0">
                  <a:pos x="647" y="0"/>
                </a:cxn>
                <a:cxn ang="0">
                  <a:pos x="647" y="0"/>
                </a:cxn>
                <a:cxn ang="0">
                  <a:pos x="647" y="0"/>
                </a:cxn>
              </a:cxnLst>
              <a:rect l="0" t="0" r="r" b="b"/>
              <a:pathLst>
                <a:path w="801" h="263">
                  <a:moveTo>
                    <a:pt x="647" y="0"/>
                  </a:moveTo>
                  <a:lnTo>
                    <a:pt x="746" y="32"/>
                  </a:lnTo>
                  <a:lnTo>
                    <a:pt x="799" y="78"/>
                  </a:lnTo>
                  <a:lnTo>
                    <a:pt x="801" y="129"/>
                  </a:lnTo>
                  <a:lnTo>
                    <a:pt x="781" y="164"/>
                  </a:lnTo>
                  <a:lnTo>
                    <a:pt x="749" y="184"/>
                  </a:lnTo>
                  <a:lnTo>
                    <a:pt x="696" y="207"/>
                  </a:lnTo>
                  <a:lnTo>
                    <a:pt x="645" y="222"/>
                  </a:lnTo>
                  <a:lnTo>
                    <a:pt x="533" y="243"/>
                  </a:lnTo>
                  <a:lnTo>
                    <a:pt x="354" y="263"/>
                  </a:lnTo>
                  <a:lnTo>
                    <a:pt x="14" y="245"/>
                  </a:lnTo>
                  <a:lnTo>
                    <a:pt x="0" y="232"/>
                  </a:lnTo>
                  <a:lnTo>
                    <a:pt x="14" y="219"/>
                  </a:lnTo>
                  <a:lnTo>
                    <a:pt x="182" y="209"/>
                  </a:lnTo>
                  <a:lnTo>
                    <a:pt x="353" y="196"/>
                  </a:lnTo>
                  <a:lnTo>
                    <a:pt x="520" y="176"/>
                  </a:lnTo>
                  <a:lnTo>
                    <a:pt x="706" y="131"/>
                  </a:lnTo>
                  <a:lnTo>
                    <a:pt x="748" y="115"/>
                  </a:lnTo>
                  <a:lnTo>
                    <a:pt x="754" y="91"/>
                  </a:lnTo>
                  <a:lnTo>
                    <a:pt x="731" y="70"/>
                  </a:lnTo>
                  <a:lnTo>
                    <a:pt x="703" y="53"/>
                  </a:lnTo>
                  <a:lnTo>
                    <a:pt x="672" y="42"/>
                  </a:lnTo>
                  <a:lnTo>
                    <a:pt x="635" y="43"/>
                  </a:lnTo>
                  <a:lnTo>
                    <a:pt x="629" y="20"/>
                  </a:lnTo>
                  <a:lnTo>
                    <a:pt x="647" y="0"/>
                  </a:lnTo>
                  <a:lnTo>
                    <a:pt x="647" y="0"/>
                  </a:lnTo>
                  <a:lnTo>
                    <a:pt x="64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3852" y="744"/>
              <a:ext cx="99" cy="93"/>
            </a:xfrm>
            <a:custGeom>
              <a:avLst/>
              <a:gdLst/>
              <a:ahLst/>
              <a:cxnLst>
                <a:cxn ang="0">
                  <a:pos x="12" y="133"/>
                </a:cxn>
                <a:cxn ang="0">
                  <a:pos x="0" y="31"/>
                </a:cxn>
                <a:cxn ang="0">
                  <a:pos x="12" y="14"/>
                </a:cxn>
                <a:cxn ang="0">
                  <a:pos x="93" y="0"/>
                </a:cxn>
                <a:cxn ang="0">
                  <a:pos x="172" y="3"/>
                </a:cxn>
                <a:cxn ang="0">
                  <a:pos x="198" y="48"/>
                </a:cxn>
                <a:cxn ang="0">
                  <a:pos x="170" y="109"/>
                </a:cxn>
                <a:cxn ang="0">
                  <a:pos x="136" y="167"/>
                </a:cxn>
                <a:cxn ang="0">
                  <a:pos x="119" y="183"/>
                </a:cxn>
                <a:cxn ang="0">
                  <a:pos x="103" y="186"/>
                </a:cxn>
                <a:cxn ang="0">
                  <a:pos x="99" y="160"/>
                </a:cxn>
                <a:cxn ang="0">
                  <a:pos x="104" y="94"/>
                </a:cxn>
                <a:cxn ang="0">
                  <a:pos x="106" y="31"/>
                </a:cxn>
                <a:cxn ang="0">
                  <a:pos x="28" y="38"/>
                </a:cxn>
                <a:cxn ang="0">
                  <a:pos x="38" y="132"/>
                </a:cxn>
                <a:cxn ang="0">
                  <a:pos x="27" y="147"/>
                </a:cxn>
                <a:cxn ang="0">
                  <a:pos x="12" y="133"/>
                </a:cxn>
                <a:cxn ang="0">
                  <a:pos x="12" y="133"/>
                </a:cxn>
                <a:cxn ang="0">
                  <a:pos x="12" y="133"/>
                </a:cxn>
              </a:cxnLst>
              <a:rect l="0" t="0" r="r" b="b"/>
              <a:pathLst>
                <a:path w="198" h="186">
                  <a:moveTo>
                    <a:pt x="12" y="133"/>
                  </a:moveTo>
                  <a:lnTo>
                    <a:pt x="0" y="31"/>
                  </a:lnTo>
                  <a:lnTo>
                    <a:pt x="12" y="14"/>
                  </a:lnTo>
                  <a:lnTo>
                    <a:pt x="93" y="0"/>
                  </a:lnTo>
                  <a:lnTo>
                    <a:pt x="172" y="3"/>
                  </a:lnTo>
                  <a:lnTo>
                    <a:pt x="198" y="48"/>
                  </a:lnTo>
                  <a:lnTo>
                    <a:pt x="170" y="109"/>
                  </a:lnTo>
                  <a:lnTo>
                    <a:pt x="136" y="167"/>
                  </a:lnTo>
                  <a:lnTo>
                    <a:pt x="119" y="183"/>
                  </a:lnTo>
                  <a:lnTo>
                    <a:pt x="103" y="186"/>
                  </a:lnTo>
                  <a:lnTo>
                    <a:pt x="99" y="160"/>
                  </a:lnTo>
                  <a:lnTo>
                    <a:pt x="104" y="94"/>
                  </a:lnTo>
                  <a:lnTo>
                    <a:pt x="106" y="31"/>
                  </a:lnTo>
                  <a:lnTo>
                    <a:pt x="28" y="38"/>
                  </a:lnTo>
                  <a:lnTo>
                    <a:pt x="38" y="132"/>
                  </a:lnTo>
                  <a:lnTo>
                    <a:pt x="27" y="147"/>
                  </a:lnTo>
                  <a:lnTo>
                    <a:pt x="12" y="133"/>
                  </a:lnTo>
                  <a:lnTo>
                    <a:pt x="12" y="133"/>
                  </a:lnTo>
                  <a:lnTo>
                    <a:pt x="12" y="13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3871" y="822"/>
              <a:ext cx="57" cy="2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8" y="10"/>
                </a:cxn>
                <a:cxn ang="0">
                  <a:pos x="114" y="36"/>
                </a:cxn>
                <a:cxn ang="0">
                  <a:pos x="106" y="51"/>
                </a:cxn>
                <a:cxn ang="0">
                  <a:pos x="88" y="54"/>
                </a:cxn>
                <a:cxn ang="0">
                  <a:pos x="10" y="24"/>
                </a:cxn>
                <a:cxn ang="0">
                  <a:pos x="0" y="1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17" y="0"/>
                </a:cxn>
              </a:cxnLst>
              <a:rect l="0" t="0" r="r" b="b"/>
              <a:pathLst>
                <a:path w="114" h="54">
                  <a:moveTo>
                    <a:pt x="17" y="0"/>
                  </a:moveTo>
                  <a:lnTo>
                    <a:pt x="98" y="10"/>
                  </a:lnTo>
                  <a:lnTo>
                    <a:pt x="114" y="36"/>
                  </a:lnTo>
                  <a:lnTo>
                    <a:pt x="106" y="51"/>
                  </a:lnTo>
                  <a:lnTo>
                    <a:pt x="88" y="54"/>
                  </a:lnTo>
                  <a:lnTo>
                    <a:pt x="10" y="24"/>
                  </a:lnTo>
                  <a:lnTo>
                    <a:pt x="0" y="1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3855" y="855"/>
              <a:ext cx="73" cy="54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130" y="1"/>
                </a:cxn>
                <a:cxn ang="0">
                  <a:pos x="145" y="13"/>
                </a:cxn>
                <a:cxn ang="0">
                  <a:pos x="139" y="33"/>
                </a:cxn>
                <a:cxn ang="0">
                  <a:pos x="76" y="36"/>
                </a:cxn>
                <a:cxn ang="0">
                  <a:pos x="72" y="46"/>
                </a:cxn>
                <a:cxn ang="0">
                  <a:pos x="91" y="59"/>
                </a:cxn>
                <a:cxn ang="0">
                  <a:pos x="130" y="79"/>
                </a:cxn>
                <a:cxn ang="0">
                  <a:pos x="135" y="96"/>
                </a:cxn>
                <a:cxn ang="0">
                  <a:pos x="127" y="107"/>
                </a:cxn>
                <a:cxn ang="0">
                  <a:pos x="86" y="106"/>
                </a:cxn>
                <a:cxn ang="0">
                  <a:pos x="58" y="86"/>
                </a:cxn>
                <a:cxn ang="0">
                  <a:pos x="28" y="71"/>
                </a:cxn>
                <a:cxn ang="0">
                  <a:pos x="1" y="58"/>
                </a:cxn>
                <a:cxn ang="0">
                  <a:pos x="8" y="38"/>
                </a:cxn>
                <a:cxn ang="0">
                  <a:pos x="34" y="25"/>
                </a:cxn>
                <a:cxn ang="0">
                  <a:pos x="0" y="11"/>
                </a:cxn>
                <a:cxn ang="0">
                  <a:pos x="8" y="3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48" y="0"/>
                </a:cxn>
              </a:cxnLst>
              <a:rect l="0" t="0" r="r" b="b"/>
              <a:pathLst>
                <a:path w="145" h="107">
                  <a:moveTo>
                    <a:pt x="48" y="0"/>
                  </a:moveTo>
                  <a:lnTo>
                    <a:pt x="130" y="1"/>
                  </a:lnTo>
                  <a:lnTo>
                    <a:pt x="145" y="13"/>
                  </a:lnTo>
                  <a:lnTo>
                    <a:pt x="139" y="33"/>
                  </a:lnTo>
                  <a:lnTo>
                    <a:pt x="76" y="36"/>
                  </a:lnTo>
                  <a:lnTo>
                    <a:pt x="72" y="46"/>
                  </a:lnTo>
                  <a:lnTo>
                    <a:pt x="91" y="59"/>
                  </a:lnTo>
                  <a:lnTo>
                    <a:pt x="130" y="79"/>
                  </a:lnTo>
                  <a:lnTo>
                    <a:pt x="135" y="96"/>
                  </a:lnTo>
                  <a:lnTo>
                    <a:pt x="127" y="107"/>
                  </a:lnTo>
                  <a:lnTo>
                    <a:pt x="86" y="106"/>
                  </a:lnTo>
                  <a:lnTo>
                    <a:pt x="58" y="86"/>
                  </a:lnTo>
                  <a:lnTo>
                    <a:pt x="28" y="71"/>
                  </a:lnTo>
                  <a:lnTo>
                    <a:pt x="1" y="58"/>
                  </a:lnTo>
                  <a:lnTo>
                    <a:pt x="8" y="38"/>
                  </a:lnTo>
                  <a:lnTo>
                    <a:pt x="34" y="25"/>
                  </a:lnTo>
                  <a:lnTo>
                    <a:pt x="0" y="11"/>
                  </a:lnTo>
                  <a:lnTo>
                    <a:pt x="8" y="3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3851" y="904"/>
              <a:ext cx="56" cy="2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88" y="13"/>
                </a:cxn>
                <a:cxn ang="0">
                  <a:pos x="103" y="23"/>
                </a:cxn>
                <a:cxn ang="0">
                  <a:pos x="111" y="45"/>
                </a:cxn>
                <a:cxn ang="0">
                  <a:pos x="90" y="53"/>
                </a:cxn>
                <a:cxn ang="0">
                  <a:pos x="73" y="50"/>
                </a:cxn>
                <a:cxn ang="0">
                  <a:pos x="12" y="25"/>
                </a:cxn>
                <a:cxn ang="0">
                  <a:pos x="0" y="1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11" h="53">
                  <a:moveTo>
                    <a:pt x="14" y="0"/>
                  </a:moveTo>
                  <a:lnTo>
                    <a:pt x="88" y="13"/>
                  </a:lnTo>
                  <a:lnTo>
                    <a:pt x="103" y="23"/>
                  </a:lnTo>
                  <a:lnTo>
                    <a:pt x="111" y="45"/>
                  </a:lnTo>
                  <a:lnTo>
                    <a:pt x="90" y="53"/>
                  </a:lnTo>
                  <a:lnTo>
                    <a:pt x="73" y="50"/>
                  </a:lnTo>
                  <a:lnTo>
                    <a:pt x="12" y="25"/>
                  </a:lnTo>
                  <a:lnTo>
                    <a:pt x="0" y="1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3840" y="916"/>
              <a:ext cx="70" cy="267"/>
            </a:xfrm>
            <a:custGeom>
              <a:avLst/>
              <a:gdLst/>
              <a:ahLst/>
              <a:cxnLst>
                <a:cxn ang="0">
                  <a:pos x="141" y="24"/>
                </a:cxn>
                <a:cxn ang="0">
                  <a:pos x="101" y="245"/>
                </a:cxn>
                <a:cxn ang="0">
                  <a:pos x="76" y="371"/>
                </a:cxn>
                <a:cxn ang="0">
                  <a:pos x="63" y="523"/>
                </a:cxn>
                <a:cxn ang="0">
                  <a:pos x="52" y="533"/>
                </a:cxn>
                <a:cxn ang="0">
                  <a:pos x="30" y="536"/>
                </a:cxn>
                <a:cxn ang="0">
                  <a:pos x="0" y="524"/>
                </a:cxn>
                <a:cxn ang="0">
                  <a:pos x="23" y="362"/>
                </a:cxn>
                <a:cxn ang="0">
                  <a:pos x="48" y="235"/>
                </a:cxn>
                <a:cxn ang="0">
                  <a:pos x="73" y="123"/>
                </a:cxn>
                <a:cxn ang="0">
                  <a:pos x="104" y="14"/>
                </a:cxn>
                <a:cxn ang="0">
                  <a:pos x="114" y="0"/>
                </a:cxn>
                <a:cxn ang="0">
                  <a:pos x="128" y="0"/>
                </a:cxn>
                <a:cxn ang="0">
                  <a:pos x="141" y="24"/>
                </a:cxn>
                <a:cxn ang="0">
                  <a:pos x="141" y="24"/>
                </a:cxn>
                <a:cxn ang="0">
                  <a:pos x="141" y="24"/>
                </a:cxn>
              </a:cxnLst>
              <a:rect l="0" t="0" r="r" b="b"/>
              <a:pathLst>
                <a:path w="141" h="536">
                  <a:moveTo>
                    <a:pt x="141" y="24"/>
                  </a:moveTo>
                  <a:lnTo>
                    <a:pt x="101" y="245"/>
                  </a:lnTo>
                  <a:lnTo>
                    <a:pt x="76" y="371"/>
                  </a:lnTo>
                  <a:lnTo>
                    <a:pt x="63" y="523"/>
                  </a:lnTo>
                  <a:lnTo>
                    <a:pt x="52" y="533"/>
                  </a:lnTo>
                  <a:lnTo>
                    <a:pt x="30" y="536"/>
                  </a:lnTo>
                  <a:lnTo>
                    <a:pt x="0" y="524"/>
                  </a:lnTo>
                  <a:lnTo>
                    <a:pt x="23" y="362"/>
                  </a:lnTo>
                  <a:lnTo>
                    <a:pt x="48" y="235"/>
                  </a:lnTo>
                  <a:lnTo>
                    <a:pt x="73" y="123"/>
                  </a:lnTo>
                  <a:lnTo>
                    <a:pt x="104" y="14"/>
                  </a:lnTo>
                  <a:lnTo>
                    <a:pt x="114" y="0"/>
                  </a:lnTo>
                  <a:lnTo>
                    <a:pt x="128" y="0"/>
                  </a:lnTo>
                  <a:lnTo>
                    <a:pt x="141" y="24"/>
                  </a:lnTo>
                  <a:lnTo>
                    <a:pt x="141" y="24"/>
                  </a:lnTo>
                  <a:lnTo>
                    <a:pt x="141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3792" y="921"/>
              <a:ext cx="63" cy="262"/>
            </a:xfrm>
            <a:custGeom>
              <a:avLst/>
              <a:gdLst/>
              <a:ahLst/>
              <a:cxnLst>
                <a:cxn ang="0">
                  <a:pos x="126" y="17"/>
                </a:cxn>
                <a:cxn ang="0">
                  <a:pos x="45" y="498"/>
                </a:cxn>
                <a:cxn ang="0">
                  <a:pos x="35" y="518"/>
                </a:cxn>
                <a:cxn ang="0">
                  <a:pos x="19" y="524"/>
                </a:cxn>
                <a:cxn ang="0">
                  <a:pos x="0" y="496"/>
                </a:cxn>
                <a:cxn ang="0">
                  <a:pos x="22" y="366"/>
                </a:cxn>
                <a:cxn ang="0">
                  <a:pos x="45" y="253"/>
                </a:cxn>
                <a:cxn ang="0">
                  <a:pos x="71" y="141"/>
                </a:cxn>
                <a:cxn ang="0">
                  <a:pos x="101" y="10"/>
                </a:cxn>
                <a:cxn ang="0">
                  <a:pos x="116" y="0"/>
                </a:cxn>
                <a:cxn ang="0">
                  <a:pos x="126" y="17"/>
                </a:cxn>
                <a:cxn ang="0">
                  <a:pos x="126" y="17"/>
                </a:cxn>
                <a:cxn ang="0">
                  <a:pos x="126" y="17"/>
                </a:cxn>
              </a:cxnLst>
              <a:rect l="0" t="0" r="r" b="b"/>
              <a:pathLst>
                <a:path w="126" h="524">
                  <a:moveTo>
                    <a:pt x="126" y="17"/>
                  </a:moveTo>
                  <a:lnTo>
                    <a:pt x="45" y="498"/>
                  </a:lnTo>
                  <a:lnTo>
                    <a:pt x="35" y="518"/>
                  </a:lnTo>
                  <a:lnTo>
                    <a:pt x="19" y="524"/>
                  </a:lnTo>
                  <a:lnTo>
                    <a:pt x="0" y="496"/>
                  </a:lnTo>
                  <a:lnTo>
                    <a:pt x="22" y="366"/>
                  </a:lnTo>
                  <a:lnTo>
                    <a:pt x="45" y="253"/>
                  </a:lnTo>
                  <a:lnTo>
                    <a:pt x="71" y="141"/>
                  </a:lnTo>
                  <a:lnTo>
                    <a:pt x="101" y="10"/>
                  </a:lnTo>
                  <a:lnTo>
                    <a:pt x="116" y="0"/>
                  </a:lnTo>
                  <a:lnTo>
                    <a:pt x="126" y="17"/>
                  </a:lnTo>
                  <a:lnTo>
                    <a:pt x="126" y="17"/>
                  </a:lnTo>
                  <a:lnTo>
                    <a:pt x="126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3929" y="679"/>
              <a:ext cx="123" cy="92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5" y="124"/>
                </a:cxn>
                <a:cxn ang="0">
                  <a:pos x="15" y="67"/>
                </a:cxn>
                <a:cxn ang="0">
                  <a:pos x="122" y="34"/>
                </a:cxn>
                <a:cxn ang="0">
                  <a:pos x="223" y="0"/>
                </a:cxn>
                <a:cxn ang="0">
                  <a:pos x="246" y="6"/>
                </a:cxn>
                <a:cxn ang="0">
                  <a:pos x="240" y="28"/>
                </a:cxn>
                <a:cxn ang="0">
                  <a:pos x="129" y="59"/>
                </a:cxn>
                <a:cxn ang="0">
                  <a:pos x="26" y="91"/>
                </a:cxn>
                <a:cxn ang="0">
                  <a:pos x="31" y="125"/>
                </a:cxn>
                <a:cxn ang="0">
                  <a:pos x="48" y="148"/>
                </a:cxn>
                <a:cxn ang="0">
                  <a:pos x="49" y="170"/>
                </a:cxn>
                <a:cxn ang="0">
                  <a:pos x="35" y="183"/>
                </a:cxn>
                <a:cxn ang="0">
                  <a:pos x="0" y="170"/>
                </a:cxn>
                <a:cxn ang="0">
                  <a:pos x="0" y="170"/>
                </a:cxn>
                <a:cxn ang="0">
                  <a:pos x="0" y="170"/>
                </a:cxn>
              </a:cxnLst>
              <a:rect l="0" t="0" r="r" b="b"/>
              <a:pathLst>
                <a:path w="246" h="183">
                  <a:moveTo>
                    <a:pt x="0" y="170"/>
                  </a:moveTo>
                  <a:lnTo>
                    <a:pt x="5" y="124"/>
                  </a:lnTo>
                  <a:lnTo>
                    <a:pt x="15" y="67"/>
                  </a:lnTo>
                  <a:lnTo>
                    <a:pt x="122" y="34"/>
                  </a:lnTo>
                  <a:lnTo>
                    <a:pt x="223" y="0"/>
                  </a:lnTo>
                  <a:lnTo>
                    <a:pt x="246" y="6"/>
                  </a:lnTo>
                  <a:lnTo>
                    <a:pt x="240" y="28"/>
                  </a:lnTo>
                  <a:lnTo>
                    <a:pt x="129" y="59"/>
                  </a:lnTo>
                  <a:lnTo>
                    <a:pt x="26" y="91"/>
                  </a:lnTo>
                  <a:lnTo>
                    <a:pt x="31" y="125"/>
                  </a:lnTo>
                  <a:lnTo>
                    <a:pt x="48" y="148"/>
                  </a:lnTo>
                  <a:lnTo>
                    <a:pt x="49" y="170"/>
                  </a:lnTo>
                  <a:lnTo>
                    <a:pt x="35" y="183"/>
                  </a:lnTo>
                  <a:lnTo>
                    <a:pt x="0" y="170"/>
                  </a:lnTo>
                  <a:lnTo>
                    <a:pt x="0" y="170"/>
                  </a:lnTo>
                  <a:lnTo>
                    <a:pt x="0" y="1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4044" y="679"/>
              <a:ext cx="42" cy="88"/>
            </a:xfrm>
            <a:custGeom>
              <a:avLst/>
              <a:gdLst/>
              <a:ahLst/>
              <a:cxnLst>
                <a:cxn ang="0">
                  <a:pos x="24" y="6"/>
                </a:cxn>
                <a:cxn ang="0">
                  <a:pos x="56" y="81"/>
                </a:cxn>
                <a:cxn ang="0">
                  <a:pos x="84" y="158"/>
                </a:cxn>
                <a:cxn ang="0">
                  <a:pos x="74" y="175"/>
                </a:cxn>
                <a:cxn ang="0">
                  <a:pos x="58" y="165"/>
                </a:cxn>
                <a:cxn ang="0">
                  <a:pos x="29" y="89"/>
                </a:cxn>
                <a:cxn ang="0">
                  <a:pos x="0" y="15"/>
                </a:cxn>
                <a:cxn ang="0">
                  <a:pos x="6" y="0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4" y="6"/>
                </a:cxn>
              </a:cxnLst>
              <a:rect l="0" t="0" r="r" b="b"/>
              <a:pathLst>
                <a:path w="84" h="175">
                  <a:moveTo>
                    <a:pt x="24" y="6"/>
                  </a:moveTo>
                  <a:lnTo>
                    <a:pt x="56" y="81"/>
                  </a:lnTo>
                  <a:lnTo>
                    <a:pt x="84" y="158"/>
                  </a:lnTo>
                  <a:lnTo>
                    <a:pt x="74" y="175"/>
                  </a:lnTo>
                  <a:lnTo>
                    <a:pt x="58" y="165"/>
                  </a:lnTo>
                  <a:lnTo>
                    <a:pt x="29" y="89"/>
                  </a:lnTo>
                  <a:lnTo>
                    <a:pt x="0" y="15"/>
                  </a:lnTo>
                  <a:lnTo>
                    <a:pt x="6" y="0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3938" y="759"/>
              <a:ext cx="149" cy="400"/>
            </a:xfrm>
            <a:custGeom>
              <a:avLst/>
              <a:gdLst/>
              <a:ahLst/>
              <a:cxnLst>
                <a:cxn ang="0">
                  <a:pos x="298" y="17"/>
                </a:cxn>
                <a:cxn ang="0">
                  <a:pos x="265" y="109"/>
                </a:cxn>
                <a:cxn ang="0">
                  <a:pos x="233" y="187"/>
                </a:cxn>
                <a:cxn ang="0">
                  <a:pos x="203" y="263"/>
                </a:cxn>
                <a:cxn ang="0">
                  <a:pos x="170" y="352"/>
                </a:cxn>
                <a:cxn ang="0">
                  <a:pos x="121" y="524"/>
                </a:cxn>
                <a:cxn ang="0">
                  <a:pos x="103" y="589"/>
                </a:cxn>
                <a:cxn ang="0">
                  <a:pos x="83" y="653"/>
                </a:cxn>
                <a:cxn ang="0">
                  <a:pos x="41" y="782"/>
                </a:cxn>
                <a:cxn ang="0">
                  <a:pos x="17" y="800"/>
                </a:cxn>
                <a:cxn ang="0">
                  <a:pos x="0" y="794"/>
                </a:cxn>
                <a:cxn ang="0">
                  <a:pos x="38" y="665"/>
                </a:cxn>
                <a:cxn ang="0">
                  <a:pos x="74" y="536"/>
                </a:cxn>
                <a:cxn ang="0">
                  <a:pos x="103" y="440"/>
                </a:cxn>
                <a:cxn ang="0">
                  <a:pos x="134" y="347"/>
                </a:cxn>
                <a:cxn ang="0">
                  <a:pos x="169" y="258"/>
                </a:cxn>
                <a:cxn ang="0">
                  <a:pos x="203" y="181"/>
                </a:cxn>
                <a:cxn ang="0">
                  <a:pos x="238" y="101"/>
                </a:cxn>
                <a:cxn ang="0">
                  <a:pos x="273" y="9"/>
                </a:cxn>
                <a:cxn ang="0">
                  <a:pos x="289" y="0"/>
                </a:cxn>
                <a:cxn ang="0">
                  <a:pos x="298" y="17"/>
                </a:cxn>
                <a:cxn ang="0">
                  <a:pos x="298" y="17"/>
                </a:cxn>
                <a:cxn ang="0">
                  <a:pos x="298" y="17"/>
                </a:cxn>
              </a:cxnLst>
              <a:rect l="0" t="0" r="r" b="b"/>
              <a:pathLst>
                <a:path w="298" h="800">
                  <a:moveTo>
                    <a:pt x="298" y="17"/>
                  </a:moveTo>
                  <a:lnTo>
                    <a:pt x="265" y="109"/>
                  </a:lnTo>
                  <a:lnTo>
                    <a:pt x="233" y="187"/>
                  </a:lnTo>
                  <a:lnTo>
                    <a:pt x="203" y="263"/>
                  </a:lnTo>
                  <a:lnTo>
                    <a:pt x="170" y="352"/>
                  </a:lnTo>
                  <a:lnTo>
                    <a:pt x="121" y="524"/>
                  </a:lnTo>
                  <a:lnTo>
                    <a:pt x="103" y="589"/>
                  </a:lnTo>
                  <a:lnTo>
                    <a:pt x="83" y="653"/>
                  </a:lnTo>
                  <a:lnTo>
                    <a:pt x="41" y="782"/>
                  </a:lnTo>
                  <a:lnTo>
                    <a:pt x="17" y="800"/>
                  </a:lnTo>
                  <a:lnTo>
                    <a:pt x="0" y="794"/>
                  </a:lnTo>
                  <a:lnTo>
                    <a:pt x="38" y="665"/>
                  </a:lnTo>
                  <a:lnTo>
                    <a:pt x="74" y="536"/>
                  </a:lnTo>
                  <a:lnTo>
                    <a:pt x="103" y="440"/>
                  </a:lnTo>
                  <a:lnTo>
                    <a:pt x="134" y="347"/>
                  </a:lnTo>
                  <a:lnTo>
                    <a:pt x="169" y="258"/>
                  </a:lnTo>
                  <a:lnTo>
                    <a:pt x="203" y="181"/>
                  </a:lnTo>
                  <a:lnTo>
                    <a:pt x="238" y="101"/>
                  </a:lnTo>
                  <a:lnTo>
                    <a:pt x="273" y="9"/>
                  </a:lnTo>
                  <a:lnTo>
                    <a:pt x="289" y="0"/>
                  </a:lnTo>
                  <a:lnTo>
                    <a:pt x="298" y="17"/>
                  </a:lnTo>
                  <a:lnTo>
                    <a:pt x="298" y="17"/>
                  </a:lnTo>
                  <a:lnTo>
                    <a:pt x="298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3907" y="737"/>
              <a:ext cx="128" cy="432"/>
            </a:xfrm>
            <a:custGeom>
              <a:avLst/>
              <a:gdLst/>
              <a:ahLst/>
              <a:cxnLst>
                <a:cxn ang="0">
                  <a:pos x="254" y="17"/>
                </a:cxn>
                <a:cxn ang="0">
                  <a:pos x="226" y="109"/>
                </a:cxn>
                <a:cxn ang="0">
                  <a:pos x="203" y="190"/>
                </a:cxn>
                <a:cxn ang="0">
                  <a:pos x="155" y="366"/>
                </a:cxn>
                <a:cxn ang="0">
                  <a:pos x="114" y="518"/>
                </a:cxn>
                <a:cxn ang="0">
                  <a:pos x="81" y="676"/>
                </a:cxn>
                <a:cxn ang="0">
                  <a:pos x="71" y="721"/>
                </a:cxn>
                <a:cxn ang="0">
                  <a:pos x="48" y="787"/>
                </a:cxn>
                <a:cxn ang="0">
                  <a:pos x="25" y="855"/>
                </a:cxn>
                <a:cxn ang="0">
                  <a:pos x="8" y="863"/>
                </a:cxn>
                <a:cxn ang="0">
                  <a:pos x="0" y="848"/>
                </a:cxn>
                <a:cxn ang="0">
                  <a:pos x="20" y="709"/>
                </a:cxn>
                <a:cxn ang="0">
                  <a:pos x="30" y="665"/>
                </a:cxn>
                <a:cxn ang="0">
                  <a:pos x="71" y="505"/>
                </a:cxn>
                <a:cxn ang="0">
                  <a:pos x="119" y="356"/>
                </a:cxn>
                <a:cxn ang="0">
                  <a:pos x="145" y="263"/>
                </a:cxn>
                <a:cxn ang="0">
                  <a:pos x="172" y="182"/>
                </a:cxn>
                <a:cxn ang="0">
                  <a:pos x="200" y="101"/>
                </a:cxn>
                <a:cxn ang="0">
                  <a:pos x="230" y="9"/>
                </a:cxn>
                <a:cxn ang="0">
                  <a:pos x="246" y="0"/>
                </a:cxn>
                <a:cxn ang="0">
                  <a:pos x="254" y="17"/>
                </a:cxn>
                <a:cxn ang="0">
                  <a:pos x="254" y="17"/>
                </a:cxn>
                <a:cxn ang="0">
                  <a:pos x="254" y="17"/>
                </a:cxn>
              </a:cxnLst>
              <a:rect l="0" t="0" r="r" b="b"/>
              <a:pathLst>
                <a:path w="254" h="863">
                  <a:moveTo>
                    <a:pt x="254" y="17"/>
                  </a:moveTo>
                  <a:lnTo>
                    <a:pt x="226" y="109"/>
                  </a:lnTo>
                  <a:lnTo>
                    <a:pt x="203" y="190"/>
                  </a:lnTo>
                  <a:lnTo>
                    <a:pt x="155" y="366"/>
                  </a:lnTo>
                  <a:lnTo>
                    <a:pt x="114" y="518"/>
                  </a:lnTo>
                  <a:lnTo>
                    <a:pt x="81" y="676"/>
                  </a:lnTo>
                  <a:lnTo>
                    <a:pt x="71" y="721"/>
                  </a:lnTo>
                  <a:lnTo>
                    <a:pt x="48" y="787"/>
                  </a:lnTo>
                  <a:lnTo>
                    <a:pt x="25" y="855"/>
                  </a:lnTo>
                  <a:lnTo>
                    <a:pt x="8" y="863"/>
                  </a:lnTo>
                  <a:lnTo>
                    <a:pt x="0" y="848"/>
                  </a:lnTo>
                  <a:lnTo>
                    <a:pt x="20" y="709"/>
                  </a:lnTo>
                  <a:lnTo>
                    <a:pt x="30" y="665"/>
                  </a:lnTo>
                  <a:lnTo>
                    <a:pt x="71" y="505"/>
                  </a:lnTo>
                  <a:lnTo>
                    <a:pt x="119" y="356"/>
                  </a:lnTo>
                  <a:lnTo>
                    <a:pt x="145" y="263"/>
                  </a:lnTo>
                  <a:lnTo>
                    <a:pt x="172" y="182"/>
                  </a:lnTo>
                  <a:lnTo>
                    <a:pt x="200" y="101"/>
                  </a:lnTo>
                  <a:lnTo>
                    <a:pt x="230" y="9"/>
                  </a:lnTo>
                  <a:lnTo>
                    <a:pt x="246" y="0"/>
                  </a:lnTo>
                  <a:lnTo>
                    <a:pt x="254" y="17"/>
                  </a:lnTo>
                  <a:lnTo>
                    <a:pt x="254" y="17"/>
                  </a:lnTo>
                  <a:lnTo>
                    <a:pt x="254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3869" y="1060"/>
              <a:ext cx="48" cy="30"/>
            </a:xfrm>
            <a:custGeom>
              <a:avLst/>
              <a:gdLst/>
              <a:ahLst/>
              <a:cxnLst>
                <a:cxn ang="0">
                  <a:pos x="12" y="19"/>
                </a:cxn>
                <a:cxn ang="0">
                  <a:pos x="79" y="0"/>
                </a:cxn>
                <a:cxn ang="0">
                  <a:pos x="96" y="8"/>
                </a:cxn>
                <a:cxn ang="0">
                  <a:pos x="88" y="24"/>
                </a:cxn>
                <a:cxn ang="0">
                  <a:pos x="56" y="41"/>
                </a:cxn>
                <a:cxn ang="0">
                  <a:pos x="27" y="59"/>
                </a:cxn>
                <a:cxn ang="0">
                  <a:pos x="0" y="46"/>
                </a:cxn>
                <a:cxn ang="0">
                  <a:pos x="12" y="19"/>
                </a:cxn>
                <a:cxn ang="0">
                  <a:pos x="12" y="19"/>
                </a:cxn>
                <a:cxn ang="0">
                  <a:pos x="12" y="19"/>
                </a:cxn>
              </a:cxnLst>
              <a:rect l="0" t="0" r="r" b="b"/>
              <a:pathLst>
                <a:path w="96" h="59">
                  <a:moveTo>
                    <a:pt x="12" y="19"/>
                  </a:moveTo>
                  <a:lnTo>
                    <a:pt x="79" y="0"/>
                  </a:lnTo>
                  <a:lnTo>
                    <a:pt x="96" y="8"/>
                  </a:lnTo>
                  <a:lnTo>
                    <a:pt x="88" y="24"/>
                  </a:lnTo>
                  <a:lnTo>
                    <a:pt x="56" y="41"/>
                  </a:lnTo>
                  <a:lnTo>
                    <a:pt x="27" y="59"/>
                  </a:lnTo>
                  <a:lnTo>
                    <a:pt x="0" y="46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2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3889" y="956"/>
              <a:ext cx="53" cy="31"/>
            </a:xfrm>
            <a:custGeom>
              <a:avLst/>
              <a:gdLst/>
              <a:ahLst/>
              <a:cxnLst>
                <a:cxn ang="0">
                  <a:pos x="5" y="28"/>
                </a:cxn>
                <a:cxn ang="0">
                  <a:pos x="88" y="0"/>
                </a:cxn>
                <a:cxn ang="0">
                  <a:pos x="106" y="7"/>
                </a:cxn>
                <a:cxn ang="0">
                  <a:pos x="98" y="24"/>
                </a:cxn>
                <a:cxn ang="0">
                  <a:pos x="29" y="62"/>
                </a:cxn>
                <a:cxn ang="0">
                  <a:pos x="0" y="57"/>
                </a:cxn>
                <a:cxn ang="0">
                  <a:pos x="5" y="28"/>
                </a:cxn>
                <a:cxn ang="0">
                  <a:pos x="5" y="28"/>
                </a:cxn>
                <a:cxn ang="0">
                  <a:pos x="5" y="28"/>
                </a:cxn>
              </a:cxnLst>
              <a:rect l="0" t="0" r="r" b="b"/>
              <a:pathLst>
                <a:path w="106" h="62">
                  <a:moveTo>
                    <a:pt x="5" y="28"/>
                  </a:moveTo>
                  <a:lnTo>
                    <a:pt x="88" y="0"/>
                  </a:lnTo>
                  <a:lnTo>
                    <a:pt x="106" y="7"/>
                  </a:lnTo>
                  <a:lnTo>
                    <a:pt x="98" y="24"/>
                  </a:lnTo>
                  <a:lnTo>
                    <a:pt x="29" y="62"/>
                  </a:lnTo>
                  <a:lnTo>
                    <a:pt x="0" y="57"/>
                  </a:lnTo>
                  <a:lnTo>
                    <a:pt x="5" y="28"/>
                  </a:lnTo>
                  <a:lnTo>
                    <a:pt x="5" y="28"/>
                  </a:lnTo>
                  <a:lnTo>
                    <a:pt x="5" y="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3919" y="860"/>
              <a:ext cx="50" cy="32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84" y="0"/>
                </a:cxn>
                <a:cxn ang="0">
                  <a:pos x="101" y="8"/>
                </a:cxn>
                <a:cxn ang="0">
                  <a:pos x="93" y="25"/>
                </a:cxn>
                <a:cxn ang="0">
                  <a:pos x="8" y="64"/>
                </a:cxn>
                <a:cxn ang="0">
                  <a:pos x="0" y="31"/>
                </a:cxn>
                <a:cxn ang="0">
                  <a:pos x="0" y="31"/>
                </a:cxn>
                <a:cxn ang="0">
                  <a:pos x="0" y="31"/>
                </a:cxn>
              </a:cxnLst>
              <a:rect l="0" t="0" r="r" b="b"/>
              <a:pathLst>
                <a:path w="101" h="64">
                  <a:moveTo>
                    <a:pt x="0" y="31"/>
                  </a:moveTo>
                  <a:lnTo>
                    <a:pt x="84" y="0"/>
                  </a:lnTo>
                  <a:lnTo>
                    <a:pt x="101" y="8"/>
                  </a:lnTo>
                  <a:lnTo>
                    <a:pt x="93" y="25"/>
                  </a:lnTo>
                  <a:lnTo>
                    <a:pt x="8" y="64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3924" y="774"/>
              <a:ext cx="55" cy="37"/>
            </a:xfrm>
            <a:custGeom>
              <a:avLst/>
              <a:gdLst/>
              <a:ahLst/>
              <a:cxnLst>
                <a:cxn ang="0">
                  <a:pos x="10" y="38"/>
                </a:cxn>
                <a:cxn ang="0">
                  <a:pos x="48" y="15"/>
                </a:cxn>
                <a:cxn ang="0">
                  <a:pos x="92" y="0"/>
                </a:cxn>
                <a:cxn ang="0">
                  <a:pos x="109" y="6"/>
                </a:cxn>
                <a:cxn ang="0">
                  <a:pos x="102" y="25"/>
                </a:cxn>
                <a:cxn ang="0">
                  <a:pos x="21" y="72"/>
                </a:cxn>
                <a:cxn ang="0">
                  <a:pos x="0" y="71"/>
                </a:cxn>
                <a:cxn ang="0">
                  <a:pos x="10" y="38"/>
                </a:cxn>
                <a:cxn ang="0">
                  <a:pos x="10" y="38"/>
                </a:cxn>
                <a:cxn ang="0">
                  <a:pos x="10" y="38"/>
                </a:cxn>
              </a:cxnLst>
              <a:rect l="0" t="0" r="r" b="b"/>
              <a:pathLst>
                <a:path w="109" h="72">
                  <a:moveTo>
                    <a:pt x="10" y="38"/>
                  </a:moveTo>
                  <a:lnTo>
                    <a:pt x="48" y="15"/>
                  </a:lnTo>
                  <a:lnTo>
                    <a:pt x="92" y="0"/>
                  </a:lnTo>
                  <a:lnTo>
                    <a:pt x="109" y="6"/>
                  </a:lnTo>
                  <a:lnTo>
                    <a:pt x="102" y="25"/>
                  </a:lnTo>
                  <a:lnTo>
                    <a:pt x="21" y="72"/>
                  </a:lnTo>
                  <a:lnTo>
                    <a:pt x="0" y="71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1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3661" y="802"/>
              <a:ext cx="150" cy="300"/>
            </a:xfrm>
            <a:custGeom>
              <a:avLst/>
              <a:gdLst/>
              <a:ahLst/>
              <a:cxnLst>
                <a:cxn ang="0">
                  <a:pos x="96" y="587"/>
                </a:cxn>
                <a:cxn ang="0">
                  <a:pos x="103" y="535"/>
                </a:cxn>
                <a:cxn ang="0">
                  <a:pos x="118" y="489"/>
                </a:cxn>
                <a:cxn ang="0">
                  <a:pos x="116" y="400"/>
                </a:cxn>
                <a:cxn ang="0">
                  <a:pos x="83" y="347"/>
                </a:cxn>
                <a:cxn ang="0">
                  <a:pos x="48" y="309"/>
                </a:cxn>
                <a:cxn ang="0">
                  <a:pos x="18" y="263"/>
                </a:cxn>
                <a:cxn ang="0">
                  <a:pos x="0" y="190"/>
                </a:cxn>
                <a:cxn ang="0">
                  <a:pos x="3" y="137"/>
                </a:cxn>
                <a:cxn ang="0">
                  <a:pos x="20" y="89"/>
                </a:cxn>
                <a:cxn ang="0">
                  <a:pos x="50" y="48"/>
                </a:cxn>
                <a:cxn ang="0">
                  <a:pos x="93" y="15"/>
                </a:cxn>
                <a:cxn ang="0">
                  <a:pos x="122" y="2"/>
                </a:cxn>
                <a:cxn ang="0">
                  <a:pos x="156" y="0"/>
                </a:cxn>
                <a:cxn ang="0">
                  <a:pos x="215" y="25"/>
                </a:cxn>
                <a:cxn ang="0">
                  <a:pos x="278" y="96"/>
                </a:cxn>
                <a:cxn ang="0">
                  <a:pos x="299" y="187"/>
                </a:cxn>
                <a:cxn ang="0">
                  <a:pos x="293" y="226"/>
                </a:cxn>
                <a:cxn ang="0">
                  <a:pos x="280" y="258"/>
                </a:cxn>
                <a:cxn ang="0">
                  <a:pos x="260" y="288"/>
                </a:cxn>
                <a:cxn ang="0">
                  <a:pos x="237" y="324"/>
                </a:cxn>
                <a:cxn ang="0">
                  <a:pos x="232" y="350"/>
                </a:cxn>
                <a:cxn ang="0">
                  <a:pos x="217" y="428"/>
                </a:cxn>
                <a:cxn ang="0">
                  <a:pos x="203" y="443"/>
                </a:cxn>
                <a:cxn ang="0">
                  <a:pos x="190" y="428"/>
                </a:cxn>
                <a:cxn ang="0">
                  <a:pos x="182" y="322"/>
                </a:cxn>
                <a:cxn ang="0">
                  <a:pos x="217" y="274"/>
                </a:cxn>
                <a:cxn ang="0">
                  <a:pos x="251" y="185"/>
                </a:cxn>
                <a:cxn ang="0">
                  <a:pos x="250" y="121"/>
                </a:cxn>
                <a:cxn ang="0">
                  <a:pos x="223" y="76"/>
                </a:cxn>
                <a:cxn ang="0">
                  <a:pos x="197" y="48"/>
                </a:cxn>
                <a:cxn ang="0">
                  <a:pos x="175" y="35"/>
                </a:cxn>
                <a:cxn ang="0">
                  <a:pos x="152" y="28"/>
                </a:cxn>
                <a:cxn ang="0">
                  <a:pos x="104" y="36"/>
                </a:cxn>
                <a:cxn ang="0">
                  <a:pos x="43" y="99"/>
                </a:cxn>
                <a:cxn ang="0">
                  <a:pos x="30" y="188"/>
                </a:cxn>
                <a:cxn ang="0">
                  <a:pos x="55" y="258"/>
                </a:cxn>
                <a:cxn ang="0">
                  <a:pos x="75" y="293"/>
                </a:cxn>
                <a:cxn ang="0">
                  <a:pos x="106" y="337"/>
                </a:cxn>
                <a:cxn ang="0">
                  <a:pos x="137" y="388"/>
                </a:cxn>
                <a:cxn ang="0">
                  <a:pos x="151" y="436"/>
                </a:cxn>
                <a:cxn ang="0">
                  <a:pos x="142" y="483"/>
                </a:cxn>
                <a:cxn ang="0">
                  <a:pos x="122" y="585"/>
                </a:cxn>
                <a:cxn ang="0">
                  <a:pos x="111" y="600"/>
                </a:cxn>
                <a:cxn ang="0">
                  <a:pos x="96" y="587"/>
                </a:cxn>
                <a:cxn ang="0">
                  <a:pos x="96" y="587"/>
                </a:cxn>
                <a:cxn ang="0">
                  <a:pos x="96" y="587"/>
                </a:cxn>
              </a:cxnLst>
              <a:rect l="0" t="0" r="r" b="b"/>
              <a:pathLst>
                <a:path w="299" h="600">
                  <a:moveTo>
                    <a:pt x="96" y="587"/>
                  </a:moveTo>
                  <a:lnTo>
                    <a:pt x="103" y="535"/>
                  </a:lnTo>
                  <a:lnTo>
                    <a:pt x="118" y="489"/>
                  </a:lnTo>
                  <a:lnTo>
                    <a:pt x="116" y="400"/>
                  </a:lnTo>
                  <a:lnTo>
                    <a:pt x="83" y="347"/>
                  </a:lnTo>
                  <a:lnTo>
                    <a:pt x="48" y="309"/>
                  </a:lnTo>
                  <a:lnTo>
                    <a:pt x="18" y="263"/>
                  </a:lnTo>
                  <a:lnTo>
                    <a:pt x="0" y="190"/>
                  </a:lnTo>
                  <a:lnTo>
                    <a:pt x="3" y="137"/>
                  </a:lnTo>
                  <a:lnTo>
                    <a:pt x="20" y="89"/>
                  </a:lnTo>
                  <a:lnTo>
                    <a:pt x="50" y="48"/>
                  </a:lnTo>
                  <a:lnTo>
                    <a:pt x="93" y="15"/>
                  </a:lnTo>
                  <a:lnTo>
                    <a:pt x="122" y="2"/>
                  </a:lnTo>
                  <a:lnTo>
                    <a:pt x="156" y="0"/>
                  </a:lnTo>
                  <a:lnTo>
                    <a:pt x="215" y="25"/>
                  </a:lnTo>
                  <a:lnTo>
                    <a:pt x="278" y="96"/>
                  </a:lnTo>
                  <a:lnTo>
                    <a:pt x="299" y="187"/>
                  </a:lnTo>
                  <a:lnTo>
                    <a:pt x="293" y="226"/>
                  </a:lnTo>
                  <a:lnTo>
                    <a:pt x="280" y="258"/>
                  </a:lnTo>
                  <a:lnTo>
                    <a:pt x="260" y="288"/>
                  </a:lnTo>
                  <a:lnTo>
                    <a:pt x="237" y="324"/>
                  </a:lnTo>
                  <a:lnTo>
                    <a:pt x="232" y="350"/>
                  </a:lnTo>
                  <a:lnTo>
                    <a:pt x="217" y="428"/>
                  </a:lnTo>
                  <a:lnTo>
                    <a:pt x="203" y="443"/>
                  </a:lnTo>
                  <a:lnTo>
                    <a:pt x="190" y="428"/>
                  </a:lnTo>
                  <a:lnTo>
                    <a:pt x="182" y="322"/>
                  </a:lnTo>
                  <a:lnTo>
                    <a:pt x="217" y="274"/>
                  </a:lnTo>
                  <a:lnTo>
                    <a:pt x="251" y="185"/>
                  </a:lnTo>
                  <a:lnTo>
                    <a:pt x="250" y="121"/>
                  </a:lnTo>
                  <a:lnTo>
                    <a:pt x="223" y="76"/>
                  </a:lnTo>
                  <a:lnTo>
                    <a:pt x="197" y="48"/>
                  </a:lnTo>
                  <a:lnTo>
                    <a:pt x="175" y="35"/>
                  </a:lnTo>
                  <a:lnTo>
                    <a:pt x="152" y="28"/>
                  </a:lnTo>
                  <a:lnTo>
                    <a:pt x="104" y="36"/>
                  </a:lnTo>
                  <a:lnTo>
                    <a:pt x="43" y="99"/>
                  </a:lnTo>
                  <a:lnTo>
                    <a:pt x="30" y="188"/>
                  </a:lnTo>
                  <a:lnTo>
                    <a:pt x="55" y="258"/>
                  </a:lnTo>
                  <a:lnTo>
                    <a:pt x="75" y="293"/>
                  </a:lnTo>
                  <a:lnTo>
                    <a:pt x="106" y="337"/>
                  </a:lnTo>
                  <a:lnTo>
                    <a:pt x="137" y="388"/>
                  </a:lnTo>
                  <a:lnTo>
                    <a:pt x="151" y="436"/>
                  </a:lnTo>
                  <a:lnTo>
                    <a:pt x="142" y="483"/>
                  </a:lnTo>
                  <a:lnTo>
                    <a:pt x="122" y="585"/>
                  </a:lnTo>
                  <a:lnTo>
                    <a:pt x="111" y="600"/>
                  </a:lnTo>
                  <a:lnTo>
                    <a:pt x="96" y="587"/>
                  </a:lnTo>
                  <a:lnTo>
                    <a:pt x="96" y="587"/>
                  </a:lnTo>
                  <a:lnTo>
                    <a:pt x="96" y="5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3696" y="836"/>
              <a:ext cx="77" cy="109"/>
            </a:xfrm>
            <a:custGeom>
              <a:avLst/>
              <a:gdLst/>
              <a:ahLst/>
              <a:cxnLst>
                <a:cxn ang="0">
                  <a:pos x="129" y="66"/>
                </a:cxn>
                <a:cxn ang="0">
                  <a:pos x="104" y="33"/>
                </a:cxn>
                <a:cxn ang="0">
                  <a:pos x="71" y="27"/>
                </a:cxn>
                <a:cxn ang="0">
                  <a:pos x="46" y="46"/>
                </a:cxn>
                <a:cxn ang="0">
                  <a:pos x="41" y="74"/>
                </a:cxn>
                <a:cxn ang="0">
                  <a:pos x="52" y="147"/>
                </a:cxn>
                <a:cxn ang="0">
                  <a:pos x="72" y="179"/>
                </a:cxn>
                <a:cxn ang="0">
                  <a:pos x="102" y="192"/>
                </a:cxn>
                <a:cxn ang="0">
                  <a:pos x="114" y="207"/>
                </a:cxn>
                <a:cxn ang="0">
                  <a:pos x="99" y="218"/>
                </a:cxn>
                <a:cxn ang="0">
                  <a:pos x="39" y="203"/>
                </a:cxn>
                <a:cxn ang="0">
                  <a:pos x="0" y="164"/>
                </a:cxn>
                <a:cxn ang="0">
                  <a:pos x="1" y="65"/>
                </a:cxn>
                <a:cxn ang="0">
                  <a:pos x="23" y="25"/>
                </a:cxn>
                <a:cxn ang="0">
                  <a:pos x="39" y="10"/>
                </a:cxn>
                <a:cxn ang="0">
                  <a:pos x="62" y="0"/>
                </a:cxn>
                <a:cxn ang="0">
                  <a:pos x="115" y="7"/>
                </a:cxn>
                <a:cxn ang="0">
                  <a:pos x="153" y="53"/>
                </a:cxn>
                <a:cxn ang="0">
                  <a:pos x="147" y="71"/>
                </a:cxn>
                <a:cxn ang="0">
                  <a:pos x="129" y="66"/>
                </a:cxn>
                <a:cxn ang="0">
                  <a:pos x="129" y="66"/>
                </a:cxn>
                <a:cxn ang="0">
                  <a:pos x="129" y="66"/>
                </a:cxn>
              </a:cxnLst>
              <a:rect l="0" t="0" r="r" b="b"/>
              <a:pathLst>
                <a:path w="153" h="218">
                  <a:moveTo>
                    <a:pt x="129" y="66"/>
                  </a:moveTo>
                  <a:lnTo>
                    <a:pt x="104" y="33"/>
                  </a:lnTo>
                  <a:lnTo>
                    <a:pt x="71" y="27"/>
                  </a:lnTo>
                  <a:lnTo>
                    <a:pt x="46" y="46"/>
                  </a:lnTo>
                  <a:lnTo>
                    <a:pt x="41" y="74"/>
                  </a:lnTo>
                  <a:lnTo>
                    <a:pt x="52" y="147"/>
                  </a:lnTo>
                  <a:lnTo>
                    <a:pt x="72" y="179"/>
                  </a:lnTo>
                  <a:lnTo>
                    <a:pt x="102" y="192"/>
                  </a:lnTo>
                  <a:lnTo>
                    <a:pt x="114" y="207"/>
                  </a:lnTo>
                  <a:lnTo>
                    <a:pt x="99" y="218"/>
                  </a:lnTo>
                  <a:lnTo>
                    <a:pt x="39" y="203"/>
                  </a:lnTo>
                  <a:lnTo>
                    <a:pt x="0" y="164"/>
                  </a:lnTo>
                  <a:lnTo>
                    <a:pt x="1" y="65"/>
                  </a:lnTo>
                  <a:lnTo>
                    <a:pt x="23" y="25"/>
                  </a:lnTo>
                  <a:lnTo>
                    <a:pt x="39" y="10"/>
                  </a:lnTo>
                  <a:lnTo>
                    <a:pt x="62" y="0"/>
                  </a:lnTo>
                  <a:lnTo>
                    <a:pt x="115" y="7"/>
                  </a:lnTo>
                  <a:lnTo>
                    <a:pt x="153" y="53"/>
                  </a:lnTo>
                  <a:lnTo>
                    <a:pt x="147" y="71"/>
                  </a:lnTo>
                  <a:lnTo>
                    <a:pt x="129" y="66"/>
                  </a:lnTo>
                  <a:lnTo>
                    <a:pt x="129" y="66"/>
                  </a:lnTo>
                  <a:lnTo>
                    <a:pt x="129" y="6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3756" y="993"/>
              <a:ext cx="48" cy="189"/>
            </a:xfrm>
            <a:custGeom>
              <a:avLst/>
              <a:gdLst/>
              <a:ahLst/>
              <a:cxnLst>
                <a:cxn ang="0">
                  <a:pos x="27" y="15"/>
                </a:cxn>
                <a:cxn ang="0">
                  <a:pos x="33" y="81"/>
                </a:cxn>
                <a:cxn ang="0">
                  <a:pos x="60" y="144"/>
                </a:cxn>
                <a:cxn ang="0">
                  <a:pos x="91" y="265"/>
                </a:cxn>
                <a:cxn ang="0">
                  <a:pos x="96" y="357"/>
                </a:cxn>
                <a:cxn ang="0">
                  <a:pos x="78" y="379"/>
                </a:cxn>
                <a:cxn ang="0">
                  <a:pos x="61" y="375"/>
                </a:cxn>
                <a:cxn ang="0">
                  <a:pos x="56" y="266"/>
                </a:cxn>
                <a:cxn ang="0">
                  <a:pos x="45" y="212"/>
                </a:cxn>
                <a:cxn ang="0">
                  <a:pos x="23" y="160"/>
                </a:cxn>
                <a:cxn ang="0">
                  <a:pos x="0" y="89"/>
                </a:cxn>
                <a:cxn ang="0">
                  <a:pos x="2" y="12"/>
                </a:cxn>
                <a:cxn ang="0">
                  <a:pos x="17" y="0"/>
                </a:cxn>
                <a:cxn ang="0">
                  <a:pos x="27" y="15"/>
                </a:cxn>
                <a:cxn ang="0">
                  <a:pos x="27" y="15"/>
                </a:cxn>
                <a:cxn ang="0">
                  <a:pos x="27" y="15"/>
                </a:cxn>
              </a:cxnLst>
              <a:rect l="0" t="0" r="r" b="b"/>
              <a:pathLst>
                <a:path w="96" h="379">
                  <a:moveTo>
                    <a:pt x="27" y="15"/>
                  </a:moveTo>
                  <a:lnTo>
                    <a:pt x="33" y="81"/>
                  </a:lnTo>
                  <a:lnTo>
                    <a:pt x="60" y="144"/>
                  </a:lnTo>
                  <a:lnTo>
                    <a:pt x="91" y="265"/>
                  </a:lnTo>
                  <a:lnTo>
                    <a:pt x="96" y="357"/>
                  </a:lnTo>
                  <a:lnTo>
                    <a:pt x="78" y="379"/>
                  </a:lnTo>
                  <a:lnTo>
                    <a:pt x="61" y="375"/>
                  </a:lnTo>
                  <a:lnTo>
                    <a:pt x="56" y="266"/>
                  </a:lnTo>
                  <a:lnTo>
                    <a:pt x="45" y="212"/>
                  </a:lnTo>
                  <a:lnTo>
                    <a:pt x="23" y="160"/>
                  </a:lnTo>
                  <a:lnTo>
                    <a:pt x="0" y="89"/>
                  </a:lnTo>
                  <a:lnTo>
                    <a:pt x="2" y="12"/>
                  </a:lnTo>
                  <a:lnTo>
                    <a:pt x="17" y="0"/>
                  </a:lnTo>
                  <a:lnTo>
                    <a:pt x="27" y="15"/>
                  </a:lnTo>
                  <a:lnTo>
                    <a:pt x="27" y="15"/>
                  </a:lnTo>
                  <a:lnTo>
                    <a:pt x="27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3606" y="1155"/>
              <a:ext cx="67" cy="101"/>
            </a:xfrm>
            <a:custGeom>
              <a:avLst/>
              <a:gdLst/>
              <a:ahLst/>
              <a:cxnLst>
                <a:cxn ang="0">
                  <a:pos x="62" y="28"/>
                </a:cxn>
                <a:cxn ang="0">
                  <a:pos x="28" y="64"/>
                </a:cxn>
                <a:cxn ang="0">
                  <a:pos x="32" y="91"/>
                </a:cxn>
                <a:cxn ang="0">
                  <a:pos x="60" y="124"/>
                </a:cxn>
                <a:cxn ang="0">
                  <a:pos x="100" y="147"/>
                </a:cxn>
                <a:cxn ang="0">
                  <a:pos x="121" y="157"/>
                </a:cxn>
                <a:cxn ang="0">
                  <a:pos x="134" y="201"/>
                </a:cxn>
                <a:cxn ang="0">
                  <a:pos x="75" y="175"/>
                </a:cxn>
                <a:cxn ang="0">
                  <a:pos x="30" y="149"/>
                </a:cxn>
                <a:cxn ang="0">
                  <a:pos x="0" y="99"/>
                </a:cxn>
                <a:cxn ang="0">
                  <a:pos x="4" y="44"/>
                </a:cxn>
                <a:cxn ang="0">
                  <a:pos x="57" y="0"/>
                </a:cxn>
                <a:cxn ang="0">
                  <a:pos x="62" y="28"/>
                </a:cxn>
                <a:cxn ang="0">
                  <a:pos x="62" y="28"/>
                </a:cxn>
                <a:cxn ang="0">
                  <a:pos x="62" y="28"/>
                </a:cxn>
              </a:cxnLst>
              <a:rect l="0" t="0" r="r" b="b"/>
              <a:pathLst>
                <a:path w="134" h="201">
                  <a:moveTo>
                    <a:pt x="62" y="28"/>
                  </a:moveTo>
                  <a:lnTo>
                    <a:pt x="28" y="64"/>
                  </a:lnTo>
                  <a:lnTo>
                    <a:pt x="32" y="91"/>
                  </a:lnTo>
                  <a:lnTo>
                    <a:pt x="60" y="124"/>
                  </a:lnTo>
                  <a:lnTo>
                    <a:pt x="100" y="147"/>
                  </a:lnTo>
                  <a:lnTo>
                    <a:pt x="121" y="157"/>
                  </a:lnTo>
                  <a:lnTo>
                    <a:pt x="134" y="201"/>
                  </a:lnTo>
                  <a:lnTo>
                    <a:pt x="75" y="175"/>
                  </a:lnTo>
                  <a:lnTo>
                    <a:pt x="30" y="149"/>
                  </a:lnTo>
                  <a:lnTo>
                    <a:pt x="0" y="99"/>
                  </a:lnTo>
                  <a:lnTo>
                    <a:pt x="4" y="44"/>
                  </a:lnTo>
                  <a:lnTo>
                    <a:pt x="57" y="0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2" y="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3894" y="840"/>
              <a:ext cx="46" cy="93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91" y="33"/>
                </a:cxn>
                <a:cxn ang="0">
                  <a:pos x="91" y="51"/>
                </a:cxn>
                <a:cxn ang="0">
                  <a:pos x="67" y="79"/>
                </a:cxn>
                <a:cxn ang="0">
                  <a:pos x="78" y="122"/>
                </a:cxn>
                <a:cxn ang="0">
                  <a:pos x="70" y="150"/>
                </a:cxn>
                <a:cxn ang="0">
                  <a:pos x="17" y="185"/>
                </a:cxn>
                <a:cxn ang="0">
                  <a:pos x="0" y="152"/>
                </a:cxn>
                <a:cxn ang="0">
                  <a:pos x="57" y="124"/>
                </a:cxn>
                <a:cxn ang="0">
                  <a:pos x="47" y="79"/>
                </a:cxn>
                <a:cxn ang="0">
                  <a:pos x="65" y="43"/>
                </a:cxn>
                <a:cxn ang="0">
                  <a:pos x="45" y="5"/>
                </a:cxn>
                <a:cxn ang="0">
                  <a:pos x="60" y="0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91" h="185">
                  <a:moveTo>
                    <a:pt x="60" y="0"/>
                  </a:moveTo>
                  <a:lnTo>
                    <a:pt x="91" y="33"/>
                  </a:lnTo>
                  <a:lnTo>
                    <a:pt x="91" y="51"/>
                  </a:lnTo>
                  <a:lnTo>
                    <a:pt x="67" y="79"/>
                  </a:lnTo>
                  <a:lnTo>
                    <a:pt x="78" y="122"/>
                  </a:lnTo>
                  <a:lnTo>
                    <a:pt x="70" y="150"/>
                  </a:lnTo>
                  <a:lnTo>
                    <a:pt x="17" y="185"/>
                  </a:lnTo>
                  <a:lnTo>
                    <a:pt x="0" y="152"/>
                  </a:lnTo>
                  <a:lnTo>
                    <a:pt x="57" y="124"/>
                  </a:lnTo>
                  <a:lnTo>
                    <a:pt x="47" y="79"/>
                  </a:lnTo>
                  <a:lnTo>
                    <a:pt x="65" y="43"/>
                  </a:lnTo>
                  <a:lnTo>
                    <a:pt x="45" y="5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4099" y="1137"/>
              <a:ext cx="1068" cy="86"/>
            </a:xfrm>
            <a:custGeom>
              <a:avLst/>
              <a:gdLst/>
              <a:ahLst/>
              <a:cxnLst>
                <a:cxn ang="0">
                  <a:pos x="14" y="146"/>
                </a:cxn>
                <a:cxn ang="0">
                  <a:pos x="197" y="126"/>
                </a:cxn>
                <a:cxn ang="0">
                  <a:pos x="381" y="108"/>
                </a:cxn>
                <a:cxn ang="0">
                  <a:pos x="620" y="81"/>
                </a:cxn>
                <a:cxn ang="0">
                  <a:pos x="733" y="60"/>
                </a:cxn>
                <a:cxn ang="0">
                  <a:pos x="860" y="33"/>
                </a:cxn>
                <a:cxn ang="0">
                  <a:pos x="1077" y="17"/>
                </a:cxn>
                <a:cxn ang="0">
                  <a:pos x="1475" y="0"/>
                </a:cxn>
                <a:cxn ang="0">
                  <a:pos x="1875" y="5"/>
                </a:cxn>
                <a:cxn ang="0">
                  <a:pos x="1958" y="5"/>
                </a:cxn>
                <a:cxn ang="0">
                  <a:pos x="2108" y="15"/>
                </a:cxn>
                <a:cxn ang="0">
                  <a:pos x="2130" y="27"/>
                </a:cxn>
                <a:cxn ang="0">
                  <a:pos x="2137" y="50"/>
                </a:cxn>
                <a:cxn ang="0">
                  <a:pos x="2127" y="70"/>
                </a:cxn>
                <a:cxn ang="0">
                  <a:pos x="2102" y="76"/>
                </a:cxn>
                <a:cxn ang="0">
                  <a:pos x="1958" y="66"/>
                </a:cxn>
                <a:cxn ang="0">
                  <a:pos x="1875" y="66"/>
                </a:cxn>
                <a:cxn ang="0">
                  <a:pos x="1479" y="60"/>
                </a:cxn>
                <a:cxn ang="0">
                  <a:pos x="1080" y="76"/>
                </a:cxn>
                <a:cxn ang="0">
                  <a:pos x="872" y="91"/>
                </a:cxn>
                <a:cxn ang="0">
                  <a:pos x="743" y="116"/>
                </a:cxn>
                <a:cxn ang="0">
                  <a:pos x="627" y="133"/>
                </a:cxn>
                <a:cxn ang="0">
                  <a:pos x="384" y="152"/>
                </a:cxn>
                <a:cxn ang="0">
                  <a:pos x="15" y="172"/>
                </a:cxn>
                <a:cxn ang="0">
                  <a:pos x="0" y="159"/>
                </a:cxn>
                <a:cxn ang="0">
                  <a:pos x="14" y="146"/>
                </a:cxn>
                <a:cxn ang="0">
                  <a:pos x="14" y="146"/>
                </a:cxn>
                <a:cxn ang="0">
                  <a:pos x="14" y="146"/>
                </a:cxn>
              </a:cxnLst>
              <a:rect l="0" t="0" r="r" b="b"/>
              <a:pathLst>
                <a:path w="2137" h="172">
                  <a:moveTo>
                    <a:pt x="14" y="146"/>
                  </a:moveTo>
                  <a:lnTo>
                    <a:pt x="197" y="126"/>
                  </a:lnTo>
                  <a:lnTo>
                    <a:pt x="381" y="108"/>
                  </a:lnTo>
                  <a:lnTo>
                    <a:pt x="620" y="81"/>
                  </a:lnTo>
                  <a:lnTo>
                    <a:pt x="733" y="60"/>
                  </a:lnTo>
                  <a:lnTo>
                    <a:pt x="860" y="33"/>
                  </a:lnTo>
                  <a:lnTo>
                    <a:pt x="1077" y="17"/>
                  </a:lnTo>
                  <a:lnTo>
                    <a:pt x="1475" y="0"/>
                  </a:lnTo>
                  <a:lnTo>
                    <a:pt x="1875" y="5"/>
                  </a:lnTo>
                  <a:lnTo>
                    <a:pt x="1958" y="5"/>
                  </a:lnTo>
                  <a:lnTo>
                    <a:pt x="2108" y="15"/>
                  </a:lnTo>
                  <a:lnTo>
                    <a:pt x="2130" y="27"/>
                  </a:lnTo>
                  <a:lnTo>
                    <a:pt x="2137" y="50"/>
                  </a:lnTo>
                  <a:lnTo>
                    <a:pt x="2127" y="70"/>
                  </a:lnTo>
                  <a:lnTo>
                    <a:pt x="2102" y="76"/>
                  </a:lnTo>
                  <a:lnTo>
                    <a:pt x="1958" y="66"/>
                  </a:lnTo>
                  <a:lnTo>
                    <a:pt x="1875" y="66"/>
                  </a:lnTo>
                  <a:lnTo>
                    <a:pt x="1479" y="60"/>
                  </a:lnTo>
                  <a:lnTo>
                    <a:pt x="1080" y="76"/>
                  </a:lnTo>
                  <a:lnTo>
                    <a:pt x="872" y="91"/>
                  </a:lnTo>
                  <a:lnTo>
                    <a:pt x="743" y="116"/>
                  </a:lnTo>
                  <a:lnTo>
                    <a:pt x="627" y="133"/>
                  </a:lnTo>
                  <a:lnTo>
                    <a:pt x="384" y="152"/>
                  </a:lnTo>
                  <a:lnTo>
                    <a:pt x="15" y="172"/>
                  </a:lnTo>
                  <a:lnTo>
                    <a:pt x="0" y="159"/>
                  </a:lnTo>
                  <a:lnTo>
                    <a:pt x="14" y="146"/>
                  </a:lnTo>
                  <a:lnTo>
                    <a:pt x="14" y="146"/>
                  </a:lnTo>
                  <a:lnTo>
                    <a:pt x="14" y="1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5111" y="1146"/>
              <a:ext cx="68" cy="327"/>
            </a:xfrm>
            <a:custGeom>
              <a:avLst/>
              <a:gdLst/>
              <a:ahLst/>
              <a:cxnLst>
                <a:cxn ang="0">
                  <a:pos x="136" y="29"/>
                </a:cxn>
                <a:cxn ang="0">
                  <a:pos x="121" y="211"/>
                </a:cxn>
                <a:cxn ang="0">
                  <a:pos x="93" y="393"/>
                </a:cxn>
                <a:cxn ang="0">
                  <a:pos x="75" y="509"/>
                </a:cxn>
                <a:cxn ang="0">
                  <a:pos x="53" y="652"/>
                </a:cxn>
                <a:cxn ang="0">
                  <a:pos x="0" y="560"/>
                </a:cxn>
                <a:cxn ang="0">
                  <a:pos x="15" y="482"/>
                </a:cxn>
                <a:cxn ang="0">
                  <a:pos x="43" y="385"/>
                </a:cxn>
                <a:cxn ang="0">
                  <a:pos x="73" y="29"/>
                </a:cxn>
                <a:cxn ang="0">
                  <a:pos x="83" y="6"/>
                </a:cxn>
                <a:cxn ang="0">
                  <a:pos x="104" y="0"/>
                </a:cxn>
                <a:cxn ang="0">
                  <a:pos x="136" y="29"/>
                </a:cxn>
                <a:cxn ang="0">
                  <a:pos x="136" y="29"/>
                </a:cxn>
              </a:cxnLst>
              <a:rect l="0" t="0" r="r" b="b"/>
              <a:pathLst>
                <a:path w="136" h="652">
                  <a:moveTo>
                    <a:pt x="136" y="29"/>
                  </a:moveTo>
                  <a:lnTo>
                    <a:pt x="121" y="211"/>
                  </a:lnTo>
                  <a:lnTo>
                    <a:pt x="93" y="393"/>
                  </a:lnTo>
                  <a:lnTo>
                    <a:pt x="75" y="509"/>
                  </a:lnTo>
                  <a:lnTo>
                    <a:pt x="53" y="652"/>
                  </a:lnTo>
                  <a:lnTo>
                    <a:pt x="0" y="560"/>
                  </a:lnTo>
                  <a:lnTo>
                    <a:pt x="15" y="482"/>
                  </a:lnTo>
                  <a:lnTo>
                    <a:pt x="43" y="385"/>
                  </a:lnTo>
                  <a:lnTo>
                    <a:pt x="73" y="29"/>
                  </a:lnTo>
                  <a:lnTo>
                    <a:pt x="83" y="6"/>
                  </a:lnTo>
                  <a:lnTo>
                    <a:pt x="104" y="0"/>
                  </a:lnTo>
                  <a:lnTo>
                    <a:pt x="136" y="29"/>
                  </a:lnTo>
                  <a:lnTo>
                    <a:pt x="136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4767" y="1234"/>
              <a:ext cx="31" cy="110"/>
            </a:xfrm>
            <a:custGeom>
              <a:avLst/>
              <a:gdLst/>
              <a:ahLst/>
              <a:cxnLst>
                <a:cxn ang="0">
                  <a:pos x="61" y="26"/>
                </a:cxn>
                <a:cxn ang="0">
                  <a:pos x="45" y="84"/>
                </a:cxn>
                <a:cxn ang="0">
                  <a:pos x="28" y="208"/>
                </a:cxn>
                <a:cxn ang="0">
                  <a:pos x="15" y="220"/>
                </a:cxn>
                <a:cxn ang="0">
                  <a:pos x="4" y="206"/>
                </a:cxn>
                <a:cxn ang="0">
                  <a:pos x="0" y="81"/>
                </a:cxn>
                <a:cxn ang="0">
                  <a:pos x="23" y="11"/>
                </a:cxn>
                <a:cxn ang="0">
                  <a:pos x="35" y="0"/>
                </a:cxn>
                <a:cxn ang="0">
                  <a:pos x="50" y="0"/>
                </a:cxn>
                <a:cxn ang="0">
                  <a:pos x="61" y="26"/>
                </a:cxn>
                <a:cxn ang="0">
                  <a:pos x="61" y="26"/>
                </a:cxn>
                <a:cxn ang="0">
                  <a:pos x="61" y="26"/>
                </a:cxn>
              </a:cxnLst>
              <a:rect l="0" t="0" r="r" b="b"/>
              <a:pathLst>
                <a:path w="61" h="220">
                  <a:moveTo>
                    <a:pt x="61" y="26"/>
                  </a:moveTo>
                  <a:lnTo>
                    <a:pt x="45" y="84"/>
                  </a:lnTo>
                  <a:lnTo>
                    <a:pt x="28" y="208"/>
                  </a:lnTo>
                  <a:lnTo>
                    <a:pt x="15" y="220"/>
                  </a:lnTo>
                  <a:lnTo>
                    <a:pt x="4" y="206"/>
                  </a:lnTo>
                  <a:lnTo>
                    <a:pt x="0" y="81"/>
                  </a:lnTo>
                  <a:lnTo>
                    <a:pt x="23" y="11"/>
                  </a:lnTo>
                  <a:lnTo>
                    <a:pt x="35" y="0"/>
                  </a:lnTo>
                  <a:lnTo>
                    <a:pt x="50" y="0"/>
                  </a:lnTo>
                  <a:lnTo>
                    <a:pt x="61" y="26"/>
                  </a:lnTo>
                  <a:lnTo>
                    <a:pt x="61" y="26"/>
                  </a:lnTo>
                  <a:lnTo>
                    <a:pt x="61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" name="Freeform 83"/>
            <p:cNvSpPr>
              <a:spLocks/>
            </p:cNvSpPr>
            <p:nvPr/>
          </p:nvSpPr>
          <p:spPr bwMode="auto">
            <a:xfrm>
              <a:off x="4780" y="1219"/>
              <a:ext cx="334" cy="28"/>
            </a:xfrm>
            <a:custGeom>
              <a:avLst/>
              <a:gdLst/>
              <a:ahLst/>
              <a:cxnLst>
                <a:cxn ang="0">
                  <a:pos x="18" y="17"/>
                </a:cxn>
                <a:cxn ang="0">
                  <a:pos x="238" y="0"/>
                </a:cxn>
                <a:cxn ang="0">
                  <a:pos x="458" y="7"/>
                </a:cxn>
                <a:cxn ang="0">
                  <a:pos x="657" y="31"/>
                </a:cxn>
                <a:cxn ang="0">
                  <a:pos x="668" y="45"/>
                </a:cxn>
                <a:cxn ang="0">
                  <a:pos x="655" y="56"/>
                </a:cxn>
                <a:cxn ang="0">
                  <a:pos x="456" y="56"/>
                </a:cxn>
                <a:cxn ang="0">
                  <a:pos x="240" y="45"/>
                </a:cxn>
                <a:cxn ang="0">
                  <a:pos x="25" y="56"/>
                </a:cxn>
                <a:cxn ang="0">
                  <a:pos x="0" y="40"/>
                </a:cxn>
                <a:cxn ang="0">
                  <a:pos x="3" y="25"/>
                </a:cxn>
                <a:cxn ang="0">
                  <a:pos x="18" y="17"/>
                </a:cxn>
                <a:cxn ang="0">
                  <a:pos x="18" y="17"/>
                </a:cxn>
                <a:cxn ang="0">
                  <a:pos x="18" y="17"/>
                </a:cxn>
              </a:cxnLst>
              <a:rect l="0" t="0" r="r" b="b"/>
              <a:pathLst>
                <a:path w="668" h="56">
                  <a:moveTo>
                    <a:pt x="18" y="17"/>
                  </a:moveTo>
                  <a:lnTo>
                    <a:pt x="238" y="0"/>
                  </a:lnTo>
                  <a:lnTo>
                    <a:pt x="458" y="7"/>
                  </a:lnTo>
                  <a:lnTo>
                    <a:pt x="657" y="31"/>
                  </a:lnTo>
                  <a:lnTo>
                    <a:pt x="668" y="45"/>
                  </a:lnTo>
                  <a:lnTo>
                    <a:pt x="655" y="56"/>
                  </a:lnTo>
                  <a:lnTo>
                    <a:pt x="456" y="56"/>
                  </a:lnTo>
                  <a:lnTo>
                    <a:pt x="240" y="45"/>
                  </a:lnTo>
                  <a:lnTo>
                    <a:pt x="25" y="56"/>
                  </a:lnTo>
                  <a:lnTo>
                    <a:pt x="0" y="40"/>
                  </a:lnTo>
                  <a:lnTo>
                    <a:pt x="3" y="25"/>
                  </a:lnTo>
                  <a:lnTo>
                    <a:pt x="18" y="17"/>
                  </a:lnTo>
                  <a:lnTo>
                    <a:pt x="18" y="17"/>
                  </a:lnTo>
                  <a:lnTo>
                    <a:pt x="18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4895" y="1279"/>
              <a:ext cx="190" cy="54"/>
            </a:xfrm>
            <a:custGeom>
              <a:avLst/>
              <a:gdLst/>
              <a:ahLst/>
              <a:cxnLst>
                <a:cxn ang="0">
                  <a:pos x="34" y="26"/>
                </a:cxn>
                <a:cxn ang="0">
                  <a:pos x="26" y="79"/>
                </a:cxn>
                <a:cxn ang="0">
                  <a:pos x="62" y="61"/>
                </a:cxn>
                <a:cxn ang="0">
                  <a:pos x="81" y="26"/>
                </a:cxn>
                <a:cxn ang="0">
                  <a:pos x="87" y="8"/>
                </a:cxn>
                <a:cxn ang="0">
                  <a:pos x="105" y="2"/>
                </a:cxn>
                <a:cxn ang="0">
                  <a:pos x="170" y="0"/>
                </a:cxn>
                <a:cxn ang="0">
                  <a:pos x="299" y="0"/>
                </a:cxn>
                <a:cxn ang="0">
                  <a:pos x="365" y="15"/>
                </a:cxn>
                <a:cxn ang="0">
                  <a:pos x="378" y="26"/>
                </a:cxn>
                <a:cxn ang="0">
                  <a:pos x="365" y="38"/>
                </a:cxn>
                <a:cxn ang="0">
                  <a:pos x="299" y="58"/>
                </a:cxn>
                <a:cxn ang="0">
                  <a:pos x="170" y="58"/>
                </a:cxn>
                <a:cxn ang="0">
                  <a:pos x="125" y="56"/>
                </a:cxn>
                <a:cxn ang="0">
                  <a:pos x="107" y="79"/>
                </a:cxn>
                <a:cxn ang="0">
                  <a:pos x="79" y="96"/>
                </a:cxn>
                <a:cxn ang="0">
                  <a:pos x="13" y="109"/>
                </a:cxn>
                <a:cxn ang="0">
                  <a:pos x="0" y="98"/>
                </a:cxn>
                <a:cxn ang="0">
                  <a:pos x="11" y="17"/>
                </a:cxn>
                <a:cxn ang="0">
                  <a:pos x="28" y="10"/>
                </a:cxn>
                <a:cxn ang="0">
                  <a:pos x="34" y="26"/>
                </a:cxn>
                <a:cxn ang="0">
                  <a:pos x="34" y="26"/>
                </a:cxn>
                <a:cxn ang="0">
                  <a:pos x="34" y="26"/>
                </a:cxn>
              </a:cxnLst>
              <a:rect l="0" t="0" r="r" b="b"/>
              <a:pathLst>
                <a:path w="378" h="109">
                  <a:moveTo>
                    <a:pt x="34" y="26"/>
                  </a:moveTo>
                  <a:lnTo>
                    <a:pt x="26" y="79"/>
                  </a:lnTo>
                  <a:lnTo>
                    <a:pt x="62" y="61"/>
                  </a:lnTo>
                  <a:lnTo>
                    <a:pt x="81" y="26"/>
                  </a:lnTo>
                  <a:lnTo>
                    <a:pt x="87" y="8"/>
                  </a:lnTo>
                  <a:lnTo>
                    <a:pt x="105" y="2"/>
                  </a:lnTo>
                  <a:lnTo>
                    <a:pt x="170" y="0"/>
                  </a:lnTo>
                  <a:lnTo>
                    <a:pt x="299" y="0"/>
                  </a:lnTo>
                  <a:lnTo>
                    <a:pt x="365" y="15"/>
                  </a:lnTo>
                  <a:lnTo>
                    <a:pt x="378" y="26"/>
                  </a:lnTo>
                  <a:lnTo>
                    <a:pt x="365" y="38"/>
                  </a:lnTo>
                  <a:lnTo>
                    <a:pt x="299" y="58"/>
                  </a:lnTo>
                  <a:lnTo>
                    <a:pt x="170" y="58"/>
                  </a:lnTo>
                  <a:lnTo>
                    <a:pt x="125" y="56"/>
                  </a:lnTo>
                  <a:lnTo>
                    <a:pt x="107" y="79"/>
                  </a:lnTo>
                  <a:lnTo>
                    <a:pt x="79" y="96"/>
                  </a:lnTo>
                  <a:lnTo>
                    <a:pt x="13" y="109"/>
                  </a:lnTo>
                  <a:lnTo>
                    <a:pt x="0" y="98"/>
                  </a:lnTo>
                  <a:lnTo>
                    <a:pt x="11" y="17"/>
                  </a:lnTo>
                  <a:lnTo>
                    <a:pt x="28" y="10"/>
                  </a:lnTo>
                  <a:lnTo>
                    <a:pt x="34" y="26"/>
                  </a:lnTo>
                  <a:lnTo>
                    <a:pt x="34" y="26"/>
                  </a:lnTo>
                  <a:lnTo>
                    <a:pt x="34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4034" y="1312"/>
              <a:ext cx="1020" cy="71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517" y="17"/>
                </a:cxn>
                <a:cxn ang="0">
                  <a:pos x="1481" y="56"/>
                </a:cxn>
                <a:cxn ang="0">
                  <a:pos x="1761" y="66"/>
                </a:cxn>
                <a:cxn ang="0">
                  <a:pos x="2010" y="83"/>
                </a:cxn>
                <a:cxn ang="0">
                  <a:pos x="2033" y="91"/>
                </a:cxn>
                <a:cxn ang="0">
                  <a:pos x="2040" y="113"/>
                </a:cxn>
                <a:cxn ang="0">
                  <a:pos x="2033" y="134"/>
                </a:cxn>
                <a:cxn ang="0">
                  <a:pos x="2010" y="144"/>
                </a:cxn>
                <a:cxn ang="0">
                  <a:pos x="1756" y="127"/>
                </a:cxn>
                <a:cxn ang="0">
                  <a:pos x="1476" y="117"/>
                </a:cxn>
                <a:cxn ang="0">
                  <a:pos x="514" y="61"/>
                </a:cxn>
                <a:cxn ang="0">
                  <a:pos x="263" y="38"/>
                </a:cxn>
                <a:cxn ang="0">
                  <a:pos x="13" y="25"/>
                </a:cxn>
                <a:cxn ang="0">
                  <a:pos x="0" y="12"/>
                </a:cxn>
                <a:cxn ang="0">
                  <a:pos x="13" y="0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2040" h="144">
                  <a:moveTo>
                    <a:pt x="13" y="0"/>
                  </a:moveTo>
                  <a:lnTo>
                    <a:pt x="517" y="17"/>
                  </a:lnTo>
                  <a:lnTo>
                    <a:pt x="1481" y="56"/>
                  </a:lnTo>
                  <a:lnTo>
                    <a:pt x="1761" y="66"/>
                  </a:lnTo>
                  <a:lnTo>
                    <a:pt x="2010" y="83"/>
                  </a:lnTo>
                  <a:lnTo>
                    <a:pt x="2033" y="91"/>
                  </a:lnTo>
                  <a:lnTo>
                    <a:pt x="2040" y="113"/>
                  </a:lnTo>
                  <a:lnTo>
                    <a:pt x="2033" y="134"/>
                  </a:lnTo>
                  <a:lnTo>
                    <a:pt x="2010" y="144"/>
                  </a:lnTo>
                  <a:lnTo>
                    <a:pt x="1756" y="127"/>
                  </a:lnTo>
                  <a:lnTo>
                    <a:pt x="1476" y="117"/>
                  </a:lnTo>
                  <a:lnTo>
                    <a:pt x="514" y="61"/>
                  </a:lnTo>
                  <a:lnTo>
                    <a:pt x="263" y="38"/>
                  </a:lnTo>
                  <a:lnTo>
                    <a:pt x="13" y="25"/>
                  </a:lnTo>
                  <a:lnTo>
                    <a:pt x="0" y="12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3882" y="1529"/>
              <a:ext cx="929" cy="55"/>
            </a:xfrm>
            <a:custGeom>
              <a:avLst/>
              <a:gdLst/>
              <a:ahLst/>
              <a:cxnLst>
                <a:cxn ang="0">
                  <a:pos x="19" y="5"/>
                </a:cxn>
                <a:cxn ang="0">
                  <a:pos x="355" y="0"/>
                </a:cxn>
                <a:cxn ang="0">
                  <a:pos x="911" y="20"/>
                </a:cxn>
                <a:cxn ang="0">
                  <a:pos x="1170" y="35"/>
                </a:cxn>
                <a:cxn ang="0">
                  <a:pos x="1464" y="48"/>
                </a:cxn>
                <a:cxn ang="0">
                  <a:pos x="1656" y="61"/>
                </a:cxn>
                <a:cxn ang="0">
                  <a:pos x="1846" y="71"/>
                </a:cxn>
                <a:cxn ang="0">
                  <a:pos x="1858" y="82"/>
                </a:cxn>
                <a:cxn ang="0">
                  <a:pos x="1846" y="96"/>
                </a:cxn>
                <a:cxn ang="0">
                  <a:pos x="1655" y="104"/>
                </a:cxn>
                <a:cxn ang="0">
                  <a:pos x="1463" y="111"/>
                </a:cxn>
                <a:cxn ang="0">
                  <a:pos x="909" y="82"/>
                </a:cxn>
                <a:cxn ang="0">
                  <a:pos x="649" y="69"/>
                </a:cxn>
                <a:cxn ang="0">
                  <a:pos x="355" y="64"/>
                </a:cxn>
                <a:cxn ang="0">
                  <a:pos x="21" y="48"/>
                </a:cxn>
                <a:cxn ang="0">
                  <a:pos x="0" y="26"/>
                </a:cxn>
                <a:cxn ang="0">
                  <a:pos x="5" y="11"/>
                </a:cxn>
                <a:cxn ang="0">
                  <a:pos x="19" y="5"/>
                </a:cxn>
                <a:cxn ang="0">
                  <a:pos x="19" y="5"/>
                </a:cxn>
                <a:cxn ang="0">
                  <a:pos x="19" y="5"/>
                </a:cxn>
              </a:cxnLst>
              <a:rect l="0" t="0" r="r" b="b"/>
              <a:pathLst>
                <a:path w="1858" h="111">
                  <a:moveTo>
                    <a:pt x="19" y="5"/>
                  </a:moveTo>
                  <a:lnTo>
                    <a:pt x="355" y="0"/>
                  </a:lnTo>
                  <a:lnTo>
                    <a:pt x="911" y="20"/>
                  </a:lnTo>
                  <a:lnTo>
                    <a:pt x="1170" y="35"/>
                  </a:lnTo>
                  <a:lnTo>
                    <a:pt x="1464" y="48"/>
                  </a:lnTo>
                  <a:lnTo>
                    <a:pt x="1656" y="61"/>
                  </a:lnTo>
                  <a:lnTo>
                    <a:pt x="1846" y="71"/>
                  </a:lnTo>
                  <a:lnTo>
                    <a:pt x="1858" y="82"/>
                  </a:lnTo>
                  <a:lnTo>
                    <a:pt x="1846" y="96"/>
                  </a:lnTo>
                  <a:lnTo>
                    <a:pt x="1655" y="104"/>
                  </a:lnTo>
                  <a:lnTo>
                    <a:pt x="1463" y="111"/>
                  </a:lnTo>
                  <a:lnTo>
                    <a:pt x="909" y="82"/>
                  </a:lnTo>
                  <a:lnTo>
                    <a:pt x="649" y="69"/>
                  </a:lnTo>
                  <a:lnTo>
                    <a:pt x="355" y="64"/>
                  </a:lnTo>
                  <a:lnTo>
                    <a:pt x="21" y="48"/>
                  </a:lnTo>
                  <a:lnTo>
                    <a:pt x="0" y="26"/>
                  </a:lnTo>
                  <a:lnTo>
                    <a:pt x="5" y="11"/>
                  </a:lnTo>
                  <a:lnTo>
                    <a:pt x="19" y="5"/>
                  </a:lnTo>
                  <a:lnTo>
                    <a:pt x="19" y="5"/>
                  </a:lnTo>
                  <a:lnTo>
                    <a:pt x="19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5081" y="1372"/>
              <a:ext cx="124" cy="183"/>
            </a:xfrm>
            <a:custGeom>
              <a:avLst/>
              <a:gdLst/>
              <a:ahLst/>
              <a:cxnLst>
                <a:cxn ang="0">
                  <a:pos x="21" y="6"/>
                </a:cxn>
                <a:cxn ang="0">
                  <a:pos x="46" y="59"/>
                </a:cxn>
                <a:cxn ang="0">
                  <a:pos x="71" y="104"/>
                </a:cxn>
                <a:cxn ang="0">
                  <a:pos x="100" y="147"/>
                </a:cxn>
                <a:cxn ang="0">
                  <a:pos x="138" y="193"/>
                </a:cxn>
                <a:cxn ang="0">
                  <a:pos x="248" y="339"/>
                </a:cxn>
                <a:cxn ang="0">
                  <a:pos x="241" y="360"/>
                </a:cxn>
                <a:cxn ang="0">
                  <a:pos x="223" y="367"/>
                </a:cxn>
                <a:cxn ang="0">
                  <a:pos x="195" y="342"/>
                </a:cxn>
                <a:cxn ang="0">
                  <a:pos x="185" y="304"/>
                </a:cxn>
                <a:cxn ang="0">
                  <a:pos x="163" y="274"/>
                </a:cxn>
                <a:cxn ang="0">
                  <a:pos x="107" y="218"/>
                </a:cxn>
                <a:cxn ang="0">
                  <a:pos x="44" y="122"/>
                </a:cxn>
                <a:cxn ang="0">
                  <a:pos x="0" y="16"/>
                </a:cxn>
                <a:cxn ang="0">
                  <a:pos x="6" y="0"/>
                </a:cxn>
                <a:cxn ang="0">
                  <a:pos x="21" y="6"/>
                </a:cxn>
                <a:cxn ang="0">
                  <a:pos x="21" y="6"/>
                </a:cxn>
                <a:cxn ang="0">
                  <a:pos x="21" y="6"/>
                </a:cxn>
              </a:cxnLst>
              <a:rect l="0" t="0" r="r" b="b"/>
              <a:pathLst>
                <a:path w="248" h="367">
                  <a:moveTo>
                    <a:pt x="21" y="6"/>
                  </a:moveTo>
                  <a:lnTo>
                    <a:pt x="46" y="59"/>
                  </a:lnTo>
                  <a:lnTo>
                    <a:pt x="71" y="104"/>
                  </a:lnTo>
                  <a:lnTo>
                    <a:pt x="100" y="147"/>
                  </a:lnTo>
                  <a:lnTo>
                    <a:pt x="138" y="193"/>
                  </a:lnTo>
                  <a:lnTo>
                    <a:pt x="248" y="339"/>
                  </a:lnTo>
                  <a:lnTo>
                    <a:pt x="241" y="360"/>
                  </a:lnTo>
                  <a:lnTo>
                    <a:pt x="223" y="367"/>
                  </a:lnTo>
                  <a:lnTo>
                    <a:pt x="195" y="342"/>
                  </a:lnTo>
                  <a:lnTo>
                    <a:pt x="185" y="304"/>
                  </a:lnTo>
                  <a:lnTo>
                    <a:pt x="163" y="274"/>
                  </a:lnTo>
                  <a:lnTo>
                    <a:pt x="107" y="218"/>
                  </a:lnTo>
                  <a:lnTo>
                    <a:pt x="44" y="122"/>
                  </a:lnTo>
                  <a:lnTo>
                    <a:pt x="0" y="16"/>
                  </a:lnTo>
                  <a:lnTo>
                    <a:pt x="6" y="0"/>
                  </a:lnTo>
                  <a:lnTo>
                    <a:pt x="21" y="6"/>
                  </a:lnTo>
                  <a:lnTo>
                    <a:pt x="21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5138" y="1573"/>
              <a:ext cx="71" cy="70"/>
            </a:xfrm>
            <a:custGeom>
              <a:avLst/>
              <a:gdLst/>
              <a:ahLst/>
              <a:cxnLst>
                <a:cxn ang="0">
                  <a:pos x="142" y="19"/>
                </a:cxn>
                <a:cxn ang="0">
                  <a:pos x="117" y="53"/>
                </a:cxn>
                <a:cxn ang="0">
                  <a:pos x="92" y="83"/>
                </a:cxn>
                <a:cxn ang="0">
                  <a:pos x="36" y="141"/>
                </a:cxn>
                <a:cxn ang="0">
                  <a:pos x="5" y="141"/>
                </a:cxn>
                <a:cxn ang="0">
                  <a:pos x="0" y="128"/>
                </a:cxn>
                <a:cxn ang="0">
                  <a:pos x="5" y="111"/>
                </a:cxn>
                <a:cxn ang="0">
                  <a:pos x="120" y="4"/>
                </a:cxn>
                <a:cxn ang="0">
                  <a:pos x="139" y="0"/>
                </a:cxn>
                <a:cxn ang="0">
                  <a:pos x="142" y="19"/>
                </a:cxn>
                <a:cxn ang="0">
                  <a:pos x="142" y="19"/>
                </a:cxn>
                <a:cxn ang="0">
                  <a:pos x="142" y="19"/>
                </a:cxn>
              </a:cxnLst>
              <a:rect l="0" t="0" r="r" b="b"/>
              <a:pathLst>
                <a:path w="142" h="141">
                  <a:moveTo>
                    <a:pt x="142" y="19"/>
                  </a:moveTo>
                  <a:lnTo>
                    <a:pt x="117" y="53"/>
                  </a:lnTo>
                  <a:lnTo>
                    <a:pt x="92" y="83"/>
                  </a:lnTo>
                  <a:lnTo>
                    <a:pt x="36" y="141"/>
                  </a:lnTo>
                  <a:lnTo>
                    <a:pt x="5" y="141"/>
                  </a:lnTo>
                  <a:lnTo>
                    <a:pt x="0" y="128"/>
                  </a:lnTo>
                  <a:lnTo>
                    <a:pt x="5" y="111"/>
                  </a:lnTo>
                  <a:lnTo>
                    <a:pt x="120" y="4"/>
                  </a:lnTo>
                  <a:lnTo>
                    <a:pt x="139" y="0"/>
                  </a:lnTo>
                  <a:lnTo>
                    <a:pt x="142" y="19"/>
                  </a:lnTo>
                  <a:lnTo>
                    <a:pt x="142" y="19"/>
                  </a:lnTo>
                  <a:lnTo>
                    <a:pt x="142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3857" y="1599"/>
              <a:ext cx="1304" cy="53"/>
            </a:xfrm>
            <a:custGeom>
              <a:avLst/>
              <a:gdLst/>
              <a:ahLst/>
              <a:cxnLst>
                <a:cxn ang="0">
                  <a:pos x="21" y="19"/>
                </a:cxn>
                <a:cxn ang="0">
                  <a:pos x="165" y="30"/>
                </a:cxn>
                <a:cxn ang="0">
                  <a:pos x="281" y="14"/>
                </a:cxn>
                <a:cxn ang="0">
                  <a:pos x="382" y="4"/>
                </a:cxn>
                <a:cxn ang="0">
                  <a:pos x="598" y="0"/>
                </a:cxn>
                <a:cxn ang="0">
                  <a:pos x="689" y="0"/>
                </a:cxn>
                <a:cxn ang="0">
                  <a:pos x="1645" y="19"/>
                </a:cxn>
                <a:cxn ang="0">
                  <a:pos x="1724" y="20"/>
                </a:cxn>
                <a:cxn ang="0">
                  <a:pos x="1766" y="22"/>
                </a:cxn>
                <a:cxn ang="0">
                  <a:pos x="2001" y="28"/>
                </a:cxn>
                <a:cxn ang="0">
                  <a:pos x="2040" y="35"/>
                </a:cxn>
                <a:cxn ang="0">
                  <a:pos x="2546" y="53"/>
                </a:cxn>
                <a:cxn ang="0">
                  <a:pos x="2609" y="53"/>
                </a:cxn>
                <a:cxn ang="0">
                  <a:pos x="2586" y="98"/>
                </a:cxn>
                <a:cxn ang="0">
                  <a:pos x="2546" y="106"/>
                </a:cxn>
                <a:cxn ang="0">
                  <a:pos x="2292" y="93"/>
                </a:cxn>
                <a:cxn ang="0">
                  <a:pos x="2039" y="80"/>
                </a:cxn>
                <a:cxn ang="0">
                  <a:pos x="1997" y="78"/>
                </a:cxn>
                <a:cxn ang="0">
                  <a:pos x="1762" y="71"/>
                </a:cxn>
                <a:cxn ang="0">
                  <a:pos x="1723" y="65"/>
                </a:cxn>
                <a:cxn ang="0">
                  <a:pos x="1645" y="68"/>
                </a:cxn>
                <a:cxn ang="0">
                  <a:pos x="689" y="48"/>
                </a:cxn>
                <a:cxn ang="0">
                  <a:pos x="598" y="48"/>
                </a:cxn>
                <a:cxn ang="0">
                  <a:pos x="384" y="40"/>
                </a:cxn>
                <a:cxn ang="0">
                  <a:pos x="169" y="55"/>
                </a:cxn>
                <a:cxn ang="0">
                  <a:pos x="15" y="55"/>
                </a:cxn>
                <a:cxn ang="0">
                  <a:pos x="0" y="33"/>
                </a:cxn>
                <a:cxn ang="0">
                  <a:pos x="7" y="22"/>
                </a:cxn>
                <a:cxn ang="0">
                  <a:pos x="21" y="19"/>
                </a:cxn>
                <a:cxn ang="0">
                  <a:pos x="21" y="19"/>
                </a:cxn>
                <a:cxn ang="0">
                  <a:pos x="21" y="19"/>
                </a:cxn>
              </a:cxnLst>
              <a:rect l="0" t="0" r="r" b="b"/>
              <a:pathLst>
                <a:path w="2609" h="106">
                  <a:moveTo>
                    <a:pt x="21" y="19"/>
                  </a:moveTo>
                  <a:lnTo>
                    <a:pt x="165" y="30"/>
                  </a:lnTo>
                  <a:lnTo>
                    <a:pt x="281" y="14"/>
                  </a:lnTo>
                  <a:lnTo>
                    <a:pt x="382" y="4"/>
                  </a:lnTo>
                  <a:lnTo>
                    <a:pt x="598" y="0"/>
                  </a:lnTo>
                  <a:lnTo>
                    <a:pt x="689" y="0"/>
                  </a:lnTo>
                  <a:lnTo>
                    <a:pt x="1645" y="19"/>
                  </a:lnTo>
                  <a:lnTo>
                    <a:pt x="1724" y="20"/>
                  </a:lnTo>
                  <a:lnTo>
                    <a:pt x="1766" y="22"/>
                  </a:lnTo>
                  <a:lnTo>
                    <a:pt x="2001" y="28"/>
                  </a:lnTo>
                  <a:lnTo>
                    <a:pt x="2040" y="35"/>
                  </a:lnTo>
                  <a:lnTo>
                    <a:pt x="2546" y="53"/>
                  </a:lnTo>
                  <a:lnTo>
                    <a:pt x="2609" y="53"/>
                  </a:lnTo>
                  <a:lnTo>
                    <a:pt x="2586" y="98"/>
                  </a:lnTo>
                  <a:lnTo>
                    <a:pt x="2546" y="106"/>
                  </a:lnTo>
                  <a:lnTo>
                    <a:pt x="2292" y="93"/>
                  </a:lnTo>
                  <a:lnTo>
                    <a:pt x="2039" y="80"/>
                  </a:lnTo>
                  <a:lnTo>
                    <a:pt x="1997" y="78"/>
                  </a:lnTo>
                  <a:lnTo>
                    <a:pt x="1762" y="71"/>
                  </a:lnTo>
                  <a:lnTo>
                    <a:pt x="1723" y="65"/>
                  </a:lnTo>
                  <a:lnTo>
                    <a:pt x="1645" y="68"/>
                  </a:lnTo>
                  <a:lnTo>
                    <a:pt x="689" y="48"/>
                  </a:lnTo>
                  <a:lnTo>
                    <a:pt x="598" y="48"/>
                  </a:lnTo>
                  <a:lnTo>
                    <a:pt x="384" y="40"/>
                  </a:lnTo>
                  <a:lnTo>
                    <a:pt x="169" y="55"/>
                  </a:lnTo>
                  <a:lnTo>
                    <a:pt x="15" y="55"/>
                  </a:lnTo>
                  <a:lnTo>
                    <a:pt x="0" y="33"/>
                  </a:lnTo>
                  <a:lnTo>
                    <a:pt x="7" y="22"/>
                  </a:lnTo>
                  <a:lnTo>
                    <a:pt x="21" y="19"/>
                  </a:lnTo>
                  <a:lnTo>
                    <a:pt x="21" y="19"/>
                  </a:lnTo>
                  <a:lnTo>
                    <a:pt x="21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4103" y="1381"/>
              <a:ext cx="695" cy="73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347" y="13"/>
                </a:cxn>
                <a:cxn ang="0">
                  <a:pos x="559" y="35"/>
                </a:cxn>
                <a:cxn ang="0">
                  <a:pos x="744" y="51"/>
                </a:cxn>
                <a:cxn ang="0">
                  <a:pos x="1142" y="86"/>
                </a:cxn>
                <a:cxn ang="0">
                  <a:pos x="1260" y="104"/>
                </a:cxn>
                <a:cxn ang="0">
                  <a:pos x="1379" y="119"/>
                </a:cxn>
                <a:cxn ang="0">
                  <a:pos x="1390" y="132"/>
                </a:cxn>
                <a:cxn ang="0">
                  <a:pos x="1379" y="144"/>
                </a:cxn>
                <a:cxn ang="0">
                  <a:pos x="1138" y="145"/>
                </a:cxn>
                <a:cxn ang="0">
                  <a:pos x="341" y="71"/>
                </a:cxn>
                <a:cxn ang="0">
                  <a:pos x="20" y="45"/>
                </a:cxn>
                <a:cxn ang="0">
                  <a:pos x="0" y="20"/>
                </a:cxn>
                <a:cxn ang="0">
                  <a:pos x="8" y="3"/>
                </a:cxn>
                <a:cxn ang="0">
                  <a:pos x="25" y="0"/>
                </a:cxn>
                <a:cxn ang="0">
                  <a:pos x="25" y="0"/>
                </a:cxn>
                <a:cxn ang="0">
                  <a:pos x="25" y="0"/>
                </a:cxn>
              </a:cxnLst>
              <a:rect l="0" t="0" r="r" b="b"/>
              <a:pathLst>
                <a:path w="1390" h="145">
                  <a:moveTo>
                    <a:pt x="25" y="0"/>
                  </a:moveTo>
                  <a:lnTo>
                    <a:pt x="347" y="13"/>
                  </a:lnTo>
                  <a:lnTo>
                    <a:pt x="559" y="35"/>
                  </a:lnTo>
                  <a:lnTo>
                    <a:pt x="744" y="51"/>
                  </a:lnTo>
                  <a:lnTo>
                    <a:pt x="1142" y="86"/>
                  </a:lnTo>
                  <a:lnTo>
                    <a:pt x="1260" y="104"/>
                  </a:lnTo>
                  <a:lnTo>
                    <a:pt x="1379" y="119"/>
                  </a:lnTo>
                  <a:lnTo>
                    <a:pt x="1390" y="132"/>
                  </a:lnTo>
                  <a:lnTo>
                    <a:pt x="1379" y="144"/>
                  </a:lnTo>
                  <a:lnTo>
                    <a:pt x="1138" y="145"/>
                  </a:lnTo>
                  <a:lnTo>
                    <a:pt x="341" y="71"/>
                  </a:lnTo>
                  <a:lnTo>
                    <a:pt x="20" y="45"/>
                  </a:lnTo>
                  <a:lnTo>
                    <a:pt x="0" y="20"/>
                  </a:lnTo>
                  <a:lnTo>
                    <a:pt x="8" y="3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4068" y="1447"/>
              <a:ext cx="506" cy="54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319" y="13"/>
                </a:cxn>
                <a:cxn ang="0">
                  <a:pos x="506" y="28"/>
                </a:cxn>
                <a:cxn ang="0">
                  <a:pos x="754" y="53"/>
                </a:cxn>
                <a:cxn ang="0">
                  <a:pos x="868" y="70"/>
                </a:cxn>
                <a:cxn ang="0">
                  <a:pos x="1000" y="85"/>
                </a:cxn>
                <a:cxn ang="0">
                  <a:pos x="1011" y="98"/>
                </a:cxn>
                <a:cxn ang="0">
                  <a:pos x="998" y="108"/>
                </a:cxn>
                <a:cxn ang="0">
                  <a:pos x="504" y="81"/>
                </a:cxn>
                <a:cxn ang="0">
                  <a:pos x="314" y="66"/>
                </a:cxn>
                <a:cxn ang="0">
                  <a:pos x="163" y="40"/>
                </a:cxn>
                <a:cxn ang="0">
                  <a:pos x="13" y="25"/>
                </a:cxn>
                <a:cxn ang="0">
                  <a:pos x="0" y="12"/>
                </a:cxn>
                <a:cxn ang="0">
                  <a:pos x="13" y="0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011" h="108">
                  <a:moveTo>
                    <a:pt x="13" y="0"/>
                  </a:moveTo>
                  <a:lnTo>
                    <a:pt x="319" y="13"/>
                  </a:lnTo>
                  <a:lnTo>
                    <a:pt x="506" y="28"/>
                  </a:lnTo>
                  <a:lnTo>
                    <a:pt x="754" y="53"/>
                  </a:lnTo>
                  <a:lnTo>
                    <a:pt x="868" y="70"/>
                  </a:lnTo>
                  <a:lnTo>
                    <a:pt x="1000" y="85"/>
                  </a:lnTo>
                  <a:lnTo>
                    <a:pt x="1011" y="98"/>
                  </a:lnTo>
                  <a:lnTo>
                    <a:pt x="998" y="108"/>
                  </a:lnTo>
                  <a:lnTo>
                    <a:pt x="504" y="81"/>
                  </a:lnTo>
                  <a:lnTo>
                    <a:pt x="314" y="66"/>
                  </a:lnTo>
                  <a:lnTo>
                    <a:pt x="163" y="40"/>
                  </a:lnTo>
                  <a:lnTo>
                    <a:pt x="13" y="25"/>
                  </a:lnTo>
                  <a:lnTo>
                    <a:pt x="0" y="12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4896" y="1431"/>
              <a:ext cx="153" cy="30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280" y="6"/>
                </a:cxn>
                <a:cxn ang="0">
                  <a:pos x="306" y="33"/>
                </a:cxn>
                <a:cxn ang="0">
                  <a:pos x="300" y="51"/>
                </a:cxn>
                <a:cxn ang="0">
                  <a:pos x="280" y="59"/>
                </a:cxn>
                <a:cxn ang="0">
                  <a:pos x="144" y="46"/>
                </a:cxn>
                <a:cxn ang="0">
                  <a:pos x="10" y="25"/>
                </a:cxn>
                <a:cxn ang="0">
                  <a:pos x="0" y="11"/>
                </a:cxn>
                <a:cxn ang="0">
                  <a:pos x="13" y="0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306" h="59">
                  <a:moveTo>
                    <a:pt x="13" y="0"/>
                  </a:moveTo>
                  <a:lnTo>
                    <a:pt x="280" y="6"/>
                  </a:lnTo>
                  <a:lnTo>
                    <a:pt x="306" y="33"/>
                  </a:lnTo>
                  <a:lnTo>
                    <a:pt x="300" y="51"/>
                  </a:lnTo>
                  <a:lnTo>
                    <a:pt x="280" y="59"/>
                  </a:lnTo>
                  <a:lnTo>
                    <a:pt x="144" y="46"/>
                  </a:lnTo>
                  <a:lnTo>
                    <a:pt x="10" y="25"/>
                  </a:lnTo>
                  <a:lnTo>
                    <a:pt x="0" y="11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5" name="Freeform 93"/>
            <p:cNvSpPr>
              <a:spLocks/>
            </p:cNvSpPr>
            <p:nvPr/>
          </p:nvSpPr>
          <p:spPr bwMode="auto">
            <a:xfrm>
              <a:off x="4930" y="1470"/>
              <a:ext cx="155" cy="27"/>
            </a:xfrm>
            <a:custGeom>
              <a:avLst/>
              <a:gdLst/>
              <a:ahLst/>
              <a:cxnLst>
                <a:cxn ang="0">
                  <a:pos x="13" y="17"/>
                </a:cxn>
                <a:cxn ang="0">
                  <a:pos x="147" y="15"/>
                </a:cxn>
                <a:cxn ang="0">
                  <a:pos x="283" y="0"/>
                </a:cxn>
                <a:cxn ang="0">
                  <a:pos x="311" y="25"/>
                </a:cxn>
                <a:cxn ang="0">
                  <a:pos x="306" y="43"/>
                </a:cxn>
                <a:cxn ang="0">
                  <a:pos x="288" y="53"/>
                </a:cxn>
                <a:cxn ang="0">
                  <a:pos x="149" y="53"/>
                </a:cxn>
                <a:cxn ang="0">
                  <a:pos x="10" y="42"/>
                </a:cxn>
                <a:cxn ang="0">
                  <a:pos x="0" y="29"/>
                </a:cxn>
                <a:cxn ang="0">
                  <a:pos x="13" y="17"/>
                </a:cxn>
                <a:cxn ang="0">
                  <a:pos x="13" y="17"/>
                </a:cxn>
                <a:cxn ang="0">
                  <a:pos x="13" y="17"/>
                </a:cxn>
              </a:cxnLst>
              <a:rect l="0" t="0" r="r" b="b"/>
              <a:pathLst>
                <a:path w="311" h="53">
                  <a:moveTo>
                    <a:pt x="13" y="17"/>
                  </a:moveTo>
                  <a:lnTo>
                    <a:pt x="147" y="15"/>
                  </a:lnTo>
                  <a:lnTo>
                    <a:pt x="283" y="0"/>
                  </a:lnTo>
                  <a:lnTo>
                    <a:pt x="311" y="25"/>
                  </a:lnTo>
                  <a:lnTo>
                    <a:pt x="306" y="43"/>
                  </a:lnTo>
                  <a:lnTo>
                    <a:pt x="288" y="53"/>
                  </a:lnTo>
                  <a:lnTo>
                    <a:pt x="149" y="53"/>
                  </a:lnTo>
                  <a:lnTo>
                    <a:pt x="10" y="42"/>
                  </a:lnTo>
                  <a:lnTo>
                    <a:pt x="0" y="29"/>
                  </a:lnTo>
                  <a:lnTo>
                    <a:pt x="13" y="17"/>
                  </a:lnTo>
                  <a:lnTo>
                    <a:pt x="13" y="17"/>
                  </a:lnTo>
                  <a:lnTo>
                    <a:pt x="13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4943" y="1516"/>
              <a:ext cx="179" cy="31"/>
            </a:xfrm>
            <a:custGeom>
              <a:avLst/>
              <a:gdLst/>
              <a:ahLst/>
              <a:cxnLst>
                <a:cxn ang="0">
                  <a:pos x="22" y="15"/>
                </a:cxn>
                <a:cxn ang="0">
                  <a:pos x="285" y="12"/>
                </a:cxn>
                <a:cxn ang="0">
                  <a:pos x="343" y="0"/>
                </a:cxn>
                <a:cxn ang="0">
                  <a:pos x="358" y="9"/>
                </a:cxn>
                <a:cxn ang="0">
                  <a:pos x="351" y="24"/>
                </a:cxn>
                <a:cxn ang="0">
                  <a:pos x="323" y="42"/>
                </a:cxn>
                <a:cxn ang="0">
                  <a:pos x="293" y="60"/>
                </a:cxn>
                <a:cxn ang="0">
                  <a:pos x="158" y="63"/>
                </a:cxn>
                <a:cxn ang="0">
                  <a:pos x="22" y="58"/>
                </a:cxn>
                <a:cxn ang="0">
                  <a:pos x="0" y="37"/>
                </a:cxn>
                <a:cxn ang="0">
                  <a:pos x="5" y="22"/>
                </a:cxn>
                <a:cxn ang="0">
                  <a:pos x="22" y="15"/>
                </a:cxn>
                <a:cxn ang="0">
                  <a:pos x="22" y="15"/>
                </a:cxn>
                <a:cxn ang="0">
                  <a:pos x="22" y="15"/>
                </a:cxn>
              </a:cxnLst>
              <a:rect l="0" t="0" r="r" b="b"/>
              <a:pathLst>
                <a:path w="358" h="63">
                  <a:moveTo>
                    <a:pt x="22" y="15"/>
                  </a:moveTo>
                  <a:lnTo>
                    <a:pt x="285" y="12"/>
                  </a:lnTo>
                  <a:lnTo>
                    <a:pt x="343" y="0"/>
                  </a:lnTo>
                  <a:lnTo>
                    <a:pt x="358" y="9"/>
                  </a:lnTo>
                  <a:lnTo>
                    <a:pt x="351" y="24"/>
                  </a:lnTo>
                  <a:lnTo>
                    <a:pt x="323" y="42"/>
                  </a:lnTo>
                  <a:lnTo>
                    <a:pt x="293" y="60"/>
                  </a:lnTo>
                  <a:lnTo>
                    <a:pt x="158" y="63"/>
                  </a:lnTo>
                  <a:lnTo>
                    <a:pt x="22" y="58"/>
                  </a:lnTo>
                  <a:lnTo>
                    <a:pt x="0" y="37"/>
                  </a:lnTo>
                  <a:lnTo>
                    <a:pt x="5" y="22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2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7" name="Freeform 95"/>
            <p:cNvSpPr>
              <a:spLocks/>
            </p:cNvSpPr>
            <p:nvPr/>
          </p:nvSpPr>
          <p:spPr bwMode="auto">
            <a:xfrm>
              <a:off x="4078" y="12"/>
              <a:ext cx="950" cy="258"/>
            </a:xfrm>
            <a:custGeom>
              <a:avLst/>
              <a:gdLst/>
              <a:ahLst/>
              <a:cxnLst>
                <a:cxn ang="0">
                  <a:pos x="4" y="496"/>
                </a:cxn>
                <a:cxn ang="0">
                  <a:pos x="72" y="448"/>
                </a:cxn>
                <a:cxn ang="0">
                  <a:pos x="136" y="407"/>
                </a:cxn>
                <a:cxn ang="0">
                  <a:pos x="260" y="342"/>
                </a:cxn>
                <a:cxn ang="0">
                  <a:pos x="392" y="291"/>
                </a:cxn>
                <a:cxn ang="0">
                  <a:pos x="546" y="246"/>
                </a:cxn>
                <a:cxn ang="0">
                  <a:pos x="650" y="217"/>
                </a:cxn>
                <a:cxn ang="0">
                  <a:pos x="739" y="187"/>
                </a:cxn>
                <a:cxn ang="0">
                  <a:pos x="830" y="159"/>
                </a:cxn>
                <a:cxn ang="0">
                  <a:pos x="935" y="136"/>
                </a:cxn>
                <a:cxn ang="0">
                  <a:pos x="1083" y="99"/>
                </a:cxn>
                <a:cxn ang="0">
                  <a:pos x="1235" y="56"/>
                </a:cxn>
                <a:cxn ang="0">
                  <a:pos x="1406" y="23"/>
                </a:cxn>
                <a:cxn ang="0">
                  <a:pos x="1558" y="7"/>
                </a:cxn>
                <a:cxn ang="0">
                  <a:pos x="1887" y="0"/>
                </a:cxn>
                <a:cxn ang="0">
                  <a:pos x="1900" y="13"/>
                </a:cxn>
                <a:cxn ang="0">
                  <a:pos x="1887" y="27"/>
                </a:cxn>
                <a:cxn ang="0">
                  <a:pos x="1566" y="51"/>
                </a:cxn>
                <a:cxn ang="0">
                  <a:pos x="1417" y="83"/>
                </a:cxn>
                <a:cxn ang="0">
                  <a:pos x="1250" y="122"/>
                </a:cxn>
                <a:cxn ang="0">
                  <a:pos x="1098" y="164"/>
                </a:cxn>
                <a:cxn ang="0">
                  <a:pos x="946" y="198"/>
                </a:cxn>
                <a:cxn ang="0">
                  <a:pos x="754" y="250"/>
                </a:cxn>
                <a:cxn ang="0">
                  <a:pos x="665" y="278"/>
                </a:cxn>
                <a:cxn ang="0">
                  <a:pos x="561" y="308"/>
                </a:cxn>
                <a:cxn ang="0">
                  <a:pos x="409" y="346"/>
                </a:cxn>
                <a:cxn ang="0">
                  <a:pos x="277" y="384"/>
                </a:cxn>
                <a:cxn ang="0">
                  <a:pos x="149" y="437"/>
                </a:cxn>
                <a:cxn ang="0">
                  <a:pos x="86" y="473"/>
                </a:cxn>
                <a:cxn ang="0">
                  <a:pos x="19" y="517"/>
                </a:cxn>
                <a:cxn ang="0">
                  <a:pos x="0" y="514"/>
                </a:cxn>
                <a:cxn ang="0">
                  <a:pos x="4" y="496"/>
                </a:cxn>
                <a:cxn ang="0">
                  <a:pos x="4" y="496"/>
                </a:cxn>
              </a:cxnLst>
              <a:rect l="0" t="0" r="r" b="b"/>
              <a:pathLst>
                <a:path w="1900" h="517">
                  <a:moveTo>
                    <a:pt x="4" y="496"/>
                  </a:moveTo>
                  <a:lnTo>
                    <a:pt x="72" y="448"/>
                  </a:lnTo>
                  <a:lnTo>
                    <a:pt x="136" y="407"/>
                  </a:lnTo>
                  <a:lnTo>
                    <a:pt x="260" y="342"/>
                  </a:lnTo>
                  <a:lnTo>
                    <a:pt x="392" y="291"/>
                  </a:lnTo>
                  <a:lnTo>
                    <a:pt x="546" y="246"/>
                  </a:lnTo>
                  <a:lnTo>
                    <a:pt x="650" y="217"/>
                  </a:lnTo>
                  <a:lnTo>
                    <a:pt x="739" y="187"/>
                  </a:lnTo>
                  <a:lnTo>
                    <a:pt x="830" y="159"/>
                  </a:lnTo>
                  <a:lnTo>
                    <a:pt x="935" y="136"/>
                  </a:lnTo>
                  <a:lnTo>
                    <a:pt x="1083" y="99"/>
                  </a:lnTo>
                  <a:lnTo>
                    <a:pt x="1235" y="56"/>
                  </a:lnTo>
                  <a:lnTo>
                    <a:pt x="1406" y="23"/>
                  </a:lnTo>
                  <a:lnTo>
                    <a:pt x="1558" y="7"/>
                  </a:lnTo>
                  <a:lnTo>
                    <a:pt x="1887" y="0"/>
                  </a:lnTo>
                  <a:lnTo>
                    <a:pt x="1900" y="13"/>
                  </a:lnTo>
                  <a:lnTo>
                    <a:pt x="1887" y="27"/>
                  </a:lnTo>
                  <a:lnTo>
                    <a:pt x="1566" y="51"/>
                  </a:lnTo>
                  <a:lnTo>
                    <a:pt x="1417" y="83"/>
                  </a:lnTo>
                  <a:lnTo>
                    <a:pt x="1250" y="122"/>
                  </a:lnTo>
                  <a:lnTo>
                    <a:pt x="1098" y="164"/>
                  </a:lnTo>
                  <a:lnTo>
                    <a:pt x="946" y="198"/>
                  </a:lnTo>
                  <a:lnTo>
                    <a:pt x="754" y="250"/>
                  </a:lnTo>
                  <a:lnTo>
                    <a:pt x="665" y="278"/>
                  </a:lnTo>
                  <a:lnTo>
                    <a:pt x="561" y="308"/>
                  </a:lnTo>
                  <a:lnTo>
                    <a:pt x="409" y="346"/>
                  </a:lnTo>
                  <a:lnTo>
                    <a:pt x="277" y="384"/>
                  </a:lnTo>
                  <a:lnTo>
                    <a:pt x="149" y="437"/>
                  </a:lnTo>
                  <a:lnTo>
                    <a:pt x="86" y="473"/>
                  </a:lnTo>
                  <a:lnTo>
                    <a:pt x="19" y="517"/>
                  </a:lnTo>
                  <a:lnTo>
                    <a:pt x="0" y="514"/>
                  </a:lnTo>
                  <a:lnTo>
                    <a:pt x="4" y="496"/>
                  </a:lnTo>
                  <a:lnTo>
                    <a:pt x="4" y="49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5060" y="32"/>
              <a:ext cx="97" cy="147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79" y="60"/>
                </a:cxn>
                <a:cxn ang="0">
                  <a:pos x="125" y="116"/>
                </a:cxn>
                <a:cxn ang="0">
                  <a:pos x="195" y="253"/>
                </a:cxn>
                <a:cxn ang="0">
                  <a:pos x="193" y="280"/>
                </a:cxn>
                <a:cxn ang="0">
                  <a:pos x="175" y="295"/>
                </a:cxn>
                <a:cxn ang="0">
                  <a:pos x="150" y="295"/>
                </a:cxn>
                <a:cxn ang="0">
                  <a:pos x="134" y="275"/>
                </a:cxn>
                <a:cxn ang="0">
                  <a:pos x="107" y="202"/>
                </a:cxn>
                <a:cxn ang="0">
                  <a:pos x="84" y="138"/>
                </a:cxn>
                <a:cxn ang="0">
                  <a:pos x="51" y="78"/>
                </a:cxn>
                <a:cxn ang="0">
                  <a:pos x="29" y="48"/>
                </a:cxn>
                <a:cxn ang="0">
                  <a:pos x="3" y="19"/>
                </a:cxn>
                <a:cxn ang="0">
                  <a:pos x="0" y="9"/>
                </a:cxn>
                <a:cxn ang="0">
                  <a:pos x="3" y="0"/>
                </a:cxn>
                <a:cxn ang="0">
                  <a:pos x="21" y="0"/>
                </a:cxn>
                <a:cxn ang="0">
                  <a:pos x="21" y="0"/>
                </a:cxn>
                <a:cxn ang="0">
                  <a:pos x="21" y="0"/>
                </a:cxn>
              </a:cxnLst>
              <a:rect l="0" t="0" r="r" b="b"/>
              <a:pathLst>
                <a:path w="195" h="295">
                  <a:moveTo>
                    <a:pt x="21" y="0"/>
                  </a:moveTo>
                  <a:lnTo>
                    <a:pt x="79" y="60"/>
                  </a:lnTo>
                  <a:lnTo>
                    <a:pt x="125" y="116"/>
                  </a:lnTo>
                  <a:lnTo>
                    <a:pt x="195" y="253"/>
                  </a:lnTo>
                  <a:lnTo>
                    <a:pt x="193" y="280"/>
                  </a:lnTo>
                  <a:lnTo>
                    <a:pt x="175" y="295"/>
                  </a:lnTo>
                  <a:lnTo>
                    <a:pt x="150" y="295"/>
                  </a:lnTo>
                  <a:lnTo>
                    <a:pt x="134" y="275"/>
                  </a:lnTo>
                  <a:lnTo>
                    <a:pt x="107" y="202"/>
                  </a:lnTo>
                  <a:lnTo>
                    <a:pt x="84" y="138"/>
                  </a:lnTo>
                  <a:lnTo>
                    <a:pt x="51" y="78"/>
                  </a:lnTo>
                  <a:lnTo>
                    <a:pt x="29" y="48"/>
                  </a:lnTo>
                  <a:lnTo>
                    <a:pt x="3" y="19"/>
                  </a:lnTo>
                  <a:lnTo>
                    <a:pt x="0" y="9"/>
                  </a:lnTo>
                  <a:lnTo>
                    <a:pt x="3" y="0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4995" y="158"/>
              <a:ext cx="165" cy="862"/>
            </a:xfrm>
            <a:custGeom>
              <a:avLst/>
              <a:gdLst/>
              <a:ahLst/>
              <a:cxnLst>
                <a:cxn ang="0">
                  <a:pos x="329" y="31"/>
                </a:cxn>
                <a:cxn ang="0">
                  <a:pos x="277" y="428"/>
                </a:cxn>
                <a:cxn ang="0">
                  <a:pos x="254" y="553"/>
                </a:cxn>
                <a:cxn ang="0">
                  <a:pos x="229" y="677"/>
                </a:cxn>
                <a:cxn ang="0">
                  <a:pos x="208" y="780"/>
                </a:cxn>
                <a:cxn ang="0">
                  <a:pos x="190" y="872"/>
                </a:cxn>
                <a:cxn ang="0">
                  <a:pos x="155" y="1043"/>
                </a:cxn>
                <a:cxn ang="0">
                  <a:pos x="102" y="1413"/>
                </a:cxn>
                <a:cxn ang="0">
                  <a:pos x="64" y="1692"/>
                </a:cxn>
                <a:cxn ang="0">
                  <a:pos x="53" y="1717"/>
                </a:cxn>
                <a:cxn ang="0">
                  <a:pos x="29" y="1724"/>
                </a:cxn>
                <a:cxn ang="0">
                  <a:pos x="0" y="1691"/>
                </a:cxn>
                <a:cxn ang="0">
                  <a:pos x="16" y="1548"/>
                </a:cxn>
                <a:cxn ang="0">
                  <a:pos x="39" y="1406"/>
                </a:cxn>
                <a:cxn ang="0">
                  <a:pos x="64" y="1208"/>
                </a:cxn>
                <a:cxn ang="0">
                  <a:pos x="96" y="1034"/>
                </a:cxn>
                <a:cxn ang="0">
                  <a:pos x="134" y="863"/>
                </a:cxn>
                <a:cxn ang="0">
                  <a:pos x="153" y="770"/>
                </a:cxn>
                <a:cxn ang="0">
                  <a:pos x="175" y="667"/>
                </a:cxn>
                <a:cxn ang="0">
                  <a:pos x="226" y="420"/>
                </a:cxn>
                <a:cxn ang="0">
                  <a:pos x="274" y="21"/>
                </a:cxn>
                <a:cxn ang="0">
                  <a:pos x="286" y="3"/>
                </a:cxn>
                <a:cxn ang="0">
                  <a:pos x="306" y="0"/>
                </a:cxn>
                <a:cxn ang="0">
                  <a:pos x="329" y="31"/>
                </a:cxn>
                <a:cxn ang="0">
                  <a:pos x="329" y="31"/>
                </a:cxn>
                <a:cxn ang="0">
                  <a:pos x="329" y="31"/>
                </a:cxn>
              </a:cxnLst>
              <a:rect l="0" t="0" r="r" b="b"/>
              <a:pathLst>
                <a:path w="329" h="1724">
                  <a:moveTo>
                    <a:pt x="329" y="31"/>
                  </a:moveTo>
                  <a:lnTo>
                    <a:pt x="277" y="428"/>
                  </a:lnTo>
                  <a:lnTo>
                    <a:pt x="254" y="553"/>
                  </a:lnTo>
                  <a:lnTo>
                    <a:pt x="229" y="677"/>
                  </a:lnTo>
                  <a:lnTo>
                    <a:pt x="208" y="780"/>
                  </a:lnTo>
                  <a:lnTo>
                    <a:pt x="190" y="872"/>
                  </a:lnTo>
                  <a:lnTo>
                    <a:pt x="155" y="1043"/>
                  </a:lnTo>
                  <a:lnTo>
                    <a:pt x="102" y="1413"/>
                  </a:lnTo>
                  <a:lnTo>
                    <a:pt x="64" y="1692"/>
                  </a:lnTo>
                  <a:lnTo>
                    <a:pt x="53" y="1717"/>
                  </a:lnTo>
                  <a:lnTo>
                    <a:pt x="29" y="1724"/>
                  </a:lnTo>
                  <a:lnTo>
                    <a:pt x="0" y="1691"/>
                  </a:lnTo>
                  <a:lnTo>
                    <a:pt x="16" y="1548"/>
                  </a:lnTo>
                  <a:lnTo>
                    <a:pt x="39" y="1406"/>
                  </a:lnTo>
                  <a:lnTo>
                    <a:pt x="64" y="1208"/>
                  </a:lnTo>
                  <a:lnTo>
                    <a:pt x="96" y="1034"/>
                  </a:lnTo>
                  <a:lnTo>
                    <a:pt x="134" y="863"/>
                  </a:lnTo>
                  <a:lnTo>
                    <a:pt x="153" y="770"/>
                  </a:lnTo>
                  <a:lnTo>
                    <a:pt x="175" y="667"/>
                  </a:lnTo>
                  <a:lnTo>
                    <a:pt x="226" y="420"/>
                  </a:lnTo>
                  <a:lnTo>
                    <a:pt x="274" y="21"/>
                  </a:lnTo>
                  <a:lnTo>
                    <a:pt x="286" y="3"/>
                  </a:lnTo>
                  <a:lnTo>
                    <a:pt x="306" y="0"/>
                  </a:lnTo>
                  <a:lnTo>
                    <a:pt x="329" y="31"/>
                  </a:lnTo>
                  <a:lnTo>
                    <a:pt x="329" y="31"/>
                  </a:lnTo>
                  <a:lnTo>
                    <a:pt x="329" y="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4952" y="88"/>
              <a:ext cx="106" cy="781"/>
            </a:xfrm>
            <a:custGeom>
              <a:avLst/>
              <a:gdLst/>
              <a:ahLst/>
              <a:cxnLst>
                <a:cxn ang="0">
                  <a:pos x="211" y="21"/>
                </a:cxn>
                <a:cxn ang="0">
                  <a:pos x="210" y="215"/>
                </a:cxn>
                <a:cxn ang="0">
                  <a:pos x="201" y="289"/>
                </a:cxn>
                <a:cxn ang="0">
                  <a:pos x="188" y="529"/>
                </a:cxn>
                <a:cxn ang="0">
                  <a:pos x="177" y="768"/>
                </a:cxn>
                <a:cxn ang="0">
                  <a:pos x="147" y="973"/>
                </a:cxn>
                <a:cxn ang="0">
                  <a:pos x="112" y="1180"/>
                </a:cxn>
                <a:cxn ang="0">
                  <a:pos x="91" y="1279"/>
                </a:cxn>
                <a:cxn ang="0">
                  <a:pos x="67" y="1365"/>
                </a:cxn>
                <a:cxn ang="0">
                  <a:pos x="24" y="1550"/>
                </a:cxn>
                <a:cxn ang="0">
                  <a:pos x="10" y="1562"/>
                </a:cxn>
                <a:cxn ang="0">
                  <a:pos x="0" y="1545"/>
                </a:cxn>
                <a:cxn ang="0">
                  <a:pos x="46" y="1168"/>
                </a:cxn>
                <a:cxn ang="0">
                  <a:pos x="110" y="763"/>
                </a:cxn>
                <a:cxn ang="0">
                  <a:pos x="127" y="525"/>
                </a:cxn>
                <a:cxn ang="0">
                  <a:pos x="142" y="286"/>
                </a:cxn>
                <a:cxn ang="0">
                  <a:pos x="147" y="215"/>
                </a:cxn>
                <a:cxn ang="0">
                  <a:pos x="168" y="23"/>
                </a:cxn>
                <a:cxn ang="0">
                  <a:pos x="173" y="6"/>
                </a:cxn>
                <a:cxn ang="0">
                  <a:pos x="188" y="0"/>
                </a:cxn>
                <a:cxn ang="0">
                  <a:pos x="211" y="21"/>
                </a:cxn>
                <a:cxn ang="0">
                  <a:pos x="211" y="21"/>
                </a:cxn>
                <a:cxn ang="0">
                  <a:pos x="211" y="21"/>
                </a:cxn>
              </a:cxnLst>
              <a:rect l="0" t="0" r="r" b="b"/>
              <a:pathLst>
                <a:path w="211" h="1562">
                  <a:moveTo>
                    <a:pt x="211" y="21"/>
                  </a:moveTo>
                  <a:lnTo>
                    <a:pt x="210" y="215"/>
                  </a:lnTo>
                  <a:lnTo>
                    <a:pt x="201" y="289"/>
                  </a:lnTo>
                  <a:lnTo>
                    <a:pt x="188" y="529"/>
                  </a:lnTo>
                  <a:lnTo>
                    <a:pt x="177" y="768"/>
                  </a:lnTo>
                  <a:lnTo>
                    <a:pt x="147" y="973"/>
                  </a:lnTo>
                  <a:lnTo>
                    <a:pt x="112" y="1180"/>
                  </a:lnTo>
                  <a:lnTo>
                    <a:pt x="91" y="1279"/>
                  </a:lnTo>
                  <a:lnTo>
                    <a:pt x="67" y="1365"/>
                  </a:lnTo>
                  <a:lnTo>
                    <a:pt x="24" y="1550"/>
                  </a:lnTo>
                  <a:lnTo>
                    <a:pt x="10" y="1562"/>
                  </a:lnTo>
                  <a:lnTo>
                    <a:pt x="0" y="1545"/>
                  </a:lnTo>
                  <a:lnTo>
                    <a:pt x="46" y="1168"/>
                  </a:lnTo>
                  <a:lnTo>
                    <a:pt x="110" y="763"/>
                  </a:lnTo>
                  <a:lnTo>
                    <a:pt x="127" y="525"/>
                  </a:lnTo>
                  <a:lnTo>
                    <a:pt x="142" y="286"/>
                  </a:lnTo>
                  <a:lnTo>
                    <a:pt x="147" y="215"/>
                  </a:lnTo>
                  <a:lnTo>
                    <a:pt x="168" y="23"/>
                  </a:lnTo>
                  <a:lnTo>
                    <a:pt x="173" y="6"/>
                  </a:lnTo>
                  <a:lnTo>
                    <a:pt x="188" y="0"/>
                  </a:lnTo>
                  <a:lnTo>
                    <a:pt x="211" y="21"/>
                  </a:lnTo>
                  <a:lnTo>
                    <a:pt x="211" y="21"/>
                  </a:lnTo>
                  <a:lnTo>
                    <a:pt x="211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4077" y="292"/>
              <a:ext cx="183" cy="727"/>
            </a:xfrm>
            <a:custGeom>
              <a:avLst/>
              <a:gdLst/>
              <a:ahLst/>
              <a:cxnLst>
                <a:cxn ang="0">
                  <a:pos x="26" y="12"/>
                </a:cxn>
                <a:cxn ang="0">
                  <a:pos x="48" y="204"/>
                </a:cxn>
                <a:cxn ang="0">
                  <a:pos x="64" y="288"/>
                </a:cxn>
                <a:cxn ang="0">
                  <a:pos x="84" y="369"/>
                </a:cxn>
                <a:cxn ang="0">
                  <a:pos x="109" y="450"/>
                </a:cxn>
                <a:cxn ang="0">
                  <a:pos x="135" y="534"/>
                </a:cxn>
                <a:cxn ang="0">
                  <a:pos x="163" y="622"/>
                </a:cxn>
                <a:cxn ang="0">
                  <a:pos x="195" y="718"/>
                </a:cxn>
                <a:cxn ang="0">
                  <a:pos x="289" y="1115"/>
                </a:cxn>
                <a:cxn ang="0">
                  <a:pos x="362" y="1405"/>
                </a:cxn>
                <a:cxn ang="0">
                  <a:pos x="365" y="1425"/>
                </a:cxn>
                <a:cxn ang="0">
                  <a:pos x="354" y="1455"/>
                </a:cxn>
                <a:cxn ang="0">
                  <a:pos x="325" y="1445"/>
                </a:cxn>
                <a:cxn ang="0">
                  <a:pos x="307" y="1422"/>
                </a:cxn>
                <a:cxn ang="0">
                  <a:pos x="294" y="1343"/>
                </a:cxn>
                <a:cxn ang="0">
                  <a:pos x="278" y="1273"/>
                </a:cxn>
                <a:cxn ang="0">
                  <a:pos x="259" y="1205"/>
                </a:cxn>
                <a:cxn ang="0">
                  <a:pos x="236" y="1129"/>
                </a:cxn>
                <a:cxn ang="0">
                  <a:pos x="155" y="731"/>
                </a:cxn>
                <a:cxn ang="0">
                  <a:pos x="124" y="634"/>
                </a:cxn>
                <a:cxn ang="0">
                  <a:pos x="97" y="543"/>
                </a:cxn>
                <a:cxn ang="0">
                  <a:pos x="53" y="377"/>
                </a:cxn>
                <a:cxn ang="0">
                  <a:pos x="0" y="14"/>
                </a:cxn>
                <a:cxn ang="0">
                  <a:pos x="11" y="0"/>
                </a:cxn>
                <a:cxn ang="0">
                  <a:pos x="26" y="12"/>
                </a:cxn>
                <a:cxn ang="0">
                  <a:pos x="26" y="12"/>
                </a:cxn>
                <a:cxn ang="0">
                  <a:pos x="26" y="12"/>
                </a:cxn>
              </a:cxnLst>
              <a:rect l="0" t="0" r="r" b="b"/>
              <a:pathLst>
                <a:path w="365" h="1455">
                  <a:moveTo>
                    <a:pt x="26" y="12"/>
                  </a:moveTo>
                  <a:lnTo>
                    <a:pt x="48" y="204"/>
                  </a:lnTo>
                  <a:lnTo>
                    <a:pt x="64" y="288"/>
                  </a:lnTo>
                  <a:lnTo>
                    <a:pt x="84" y="369"/>
                  </a:lnTo>
                  <a:lnTo>
                    <a:pt x="109" y="450"/>
                  </a:lnTo>
                  <a:lnTo>
                    <a:pt x="135" y="534"/>
                  </a:lnTo>
                  <a:lnTo>
                    <a:pt x="163" y="622"/>
                  </a:lnTo>
                  <a:lnTo>
                    <a:pt x="195" y="718"/>
                  </a:lnTo>
                  <a:lnTo>
                    <a:pt x="289" y="1115"/>
                  </a:lnTo>
                  <a:lnTo>
                    <a:pt x="362" y="1405"/>
                  </a:lnTo>
                  <a:lnTo>
                    <a:pt x="365" y="1425"/>
                  </a:lnTo>
                  <a:lnTo>
                    <a:pt x="354" y="1455"/>
                  </a:lnTo>
                  <a:lnTo>
                    <a:pt x="325" y="1445"/>
                  </a:lnTo>
                  <a:lnTo>
                    <a:pt x="307" y="1422"/>
                  </a:lnTo>
                  <a:lnTo>
                    <a:pt x="294" y="1343"/>
                  </a:lnTo>
                  <a:lnTo>
                    <a:pt x="278" y="1273"/>
                  </a:lnTo>
                  <a:lnTo>
                    <a:pt x="259" y="1205"/>
                  </a:lnTo>
                  <a:lnTo>
                    <a:pt x="236" y="1129"/>
                  </a:lnTo>
                  <a:lnTo>
                    <a:pt x="155" y="731"/>
                  </a:lnTo>
                  <a:lnTo>
                    <a:pt x="124" y="634"/>
                  </a:lnTo>
                  <a:lnTo>
                    <a:pt x="97" y="543"/>
                  </a:lnTo>
                  <a:lnTo>
                    <a:pt x="53" y="377"/>
                  </a:lnTo>
                  <a:lnTo>
                    <a:pt x="0" y="14"/>
                  </a:lnTo>
                  <a:lnTo>
                    <a:pt x="11" y="0"/>
                  </a:lnTo>
                  <a:lnTo>
                    <a:pt x="26" y="12"/>
                  </a:lnTo>
                  <a:lnTo>
                    <a:pt x="26" y="12"/>
                  </a:lnTo>
                  <a:lnTo>
                    <a:pt x="26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" name="Freeform 100"/>
            <p:cNvSpPr>
              <a:spLocks/>
            </p:cNvSpPr>
            <p:nvPr/>
          </p:nvSpPr>
          <p:spPr bwMode="auto">
            <a:xfrm>
              <a:off x="4278" y="1023"/>
              <a:ext cx="597" cy="38"/>
            </a:xfrm>
            <a:custGeom>
              <a:avLst/>
              <a:gdLst/>
              <a:ahLst/>
              <a:cxnLst>
                <a:cxn ang="0">
                  <a:pos x="14" y="9"/>
                </a:cxn>
                <a:cxn ang="0">
                  <a:pos x="171" y="14"/>
                </a:cxn>
                <a:cxn ang="0">
                  <a:pos x="330" y="0"/>
                </a:cxn>
                <a:cxn ang="0">
                  <a:pos x="1162" y="10"/>
                </a:cxn>
                <a:cxn ang="0">
                  <a:pos x="1187" y="20"/>
                </a:cxn>
                <a:cxn ang="0">
                  <a:pos x="1195" y="43"/>
                </a:cxn>
                <a:cxn ang="0">
                  <a:pos x="1187" y="66"/>
                </a:cxn>
                <a:cxn ang="0">
                  <a:pos x="1162" y="76"/>
                </a:cxn>
                <a:cxn ang="0">
                  <a:pos x="747" y="66"/>
                </a:cxn>
                <a:cxn ang="0">
                  <a:pos x="330" y="56"/>
                </a:cxn>
                <a:cxn ang="0">
                  <a:pos x="168" y="55"/>
                </a:cxn>
                <a:cxn ang="0">
                  <a:pos x="9" y="35"/>
                </a:cxn>
                <a:cxn ang="0">
                  <a:pos x="0" y="18"/>
                </a:cxn>
                <a:cxn ang="0">
                  <a:pos x="14" y="9"/>
                </a:cxn>
                <a:cxn ang="0">
                  <a:pos x="14" y="9"/>
                </a:cxn>
                <a:cxn ang="0">
                  <a:pos x="14" y="9"/>
                </a:cxn>
              </a:cxnLst>
              <a:rect l="0" t="0" r="r" b="b"/>
              <a:pathLst>
                <a:path w="1195" h="76">
                  <a:moveTo>
                    <a:pt x="14" y="9"/>
                  </a:moveTo>
                  <a:lnTo>
                    <a:pt x="171" y="14"/>
                  </a:lnTo>
                  <a:lnTo>
                    <a:pt x="330" y="0"/>
                  </a:lnTo>
                  <a:lnTo>
                    <a:pt x="1162" y="10"/>
                  </a:lnTo>
                  <a:lnTo>
                    <a:pt x="1187" y="20"/>
                  </a:lnTo>
                  <a:lnTo>
                    <a:pt x="1195" y="43"/>
                  </a:lnTo>
                  <a:lnTo>
                    <a:pt x="1187" y="66"/>
                  </a:lnTo>
                  <a:lnTo>
                    <a:pt x="1162" y="76"/>
                  </a:lnTo>
                  <a:lnTo>
                    <a:pt x="747" y="66"/>
                  </a:lnTo>
                  <a:lnTo>
                    <a:pt x="330" y="56"/>
                  </a:lnTo>
                  <a:lnTo>
                    <a:pt x="168" y="55"/>
                  </a:lnTo>
                  <a:lnTo>
                    <a:pt x="9" y="35"/>
                  </a:lnTo>
                  <a:lnTo>
                    <a:pt x="0" y="18"/>
                  </a:lnTo>
                  <a:lnTo>
                    <a:pt x="14" y="9"/>
                  </a:lnTo>
                  <a:lnTo>
                    <a:pt x="14" y="9"/>
                  </a:lnTo>
                  <a:lnTo>
                    <a:pt x="14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" name="Freeform 101"/>
            <p:cNvSpPr>
              <a:spLocks/>
            </p:cNvSpPr>
            <p:nvPr/>
          </p:nvSpPr>
          <p:spPr bwMode="auto">
            <a:xfrm>
              <a:off x="4888" y="1025"/>
              <a:ext cx="113" cy="41"/>
            </a:xfrm>
            <a:custGeom>
              <a:avLst/>
              <a:gdLst/>
              <a:ahLst/>
              <a:cxnLst>
                <a:cxn ang="0">
                  <a:pos x="23" y="34"/>
                </a:cxn>
                <a:cxn ang="0">
                  <a:pos x="89" y="21"/>
                </a:cxn>
                <a:cxn ang="0">
                  <a:pos x="210" y="0"/>
                </a:cxn>
                <a:cxn ang="0">
                  <a:pos x="226" y="6"/>
                </a:cxn>
                <a:cxn ang="0">
                  <a:pos x="218" y="24"/>
                </a:cxn>
                <a:cxn ang="0">
                  <a:pos x="160" y="51"/>
                </a:cxn>
                <a:cxn ang="0">
                  <a:pos x="104" y="79"/>
                </a:cxn>
                <a:cxn ang="0">
                  <a:pos x="23" y="82"/>
                </a:cxn>
                <a:cxn ang="0">
                  <a:pos x="0" y="59"/>
                </a:cxn>
                <a:cxn ang="0">
                  <a:pos x="5" y="43"/>
                </a:cxn>
                <a:cxn ang="0">
                  <a:pos x="23" y="34"/>
                </a:cxn>
                <a:cxn ang="0">
                  <a:pos x="23" y="34"/>
                </a:cxn>
                <a:cxn ang="0">
                  <a:pos x="23" y="34"/>
                </a:cxn>
              </a:cxnLst>
              <a:rect l="0" t="0" r="r" b="b"/>
              <a:pathLst>
                <a:path w="226" h="82">
                  <a:moveTo>
                    <a:pt x="23" y="34"/>
                  </a:moveTo>
                  <a:lnTo>
                    <a:pt x="89" y="21"/>
                  </a:lnTo>
                  <a:lnTo>
                    <a:pt x="210" y="0"/>
                  </a:lnTo>
                  <a:lnTo>
                    <a:pt x="226" y="6"/>
                  </a:lnTo>
                  <a:lnTo>
                    <a:pt x="218" y="24"/>
                  </a:lnTo>
                  <a:lnTo>
                    <a:pt x="160" y="51"/>
                  </a:lnTo>
                  <a:lnTo>
                    <a:pt x="104" y="79"/>
                  </a:lnTo>
                  <a:lnTo>
                    <a:pt x="23" y="82"/>
                  </a:lnTo>
                  <a:lnTo>
                    <a:pt x="0" y="59"/>
                  </a:lnTo>
                  <a:lnTo>
                    <a:pt x="5" y="43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3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" name="Freeform 102"/>
            <p:cNvSpPr>
              <a:spLocks/>
            </p:cNvSpPr>
            <p:nvPr/>
          </p:nvSpPr>
          <p:spPr bwMode="auto">
            <a:xfrm>
              <a:off x="4338" y="1033"/>
              <a:ext cx="91" cy="123"/>
            </a:xfrm>
            <a:custGeom>
              <a:avLst/>
              <a:gdLst/>
              <a:ahLst/>
              <a:cxnLst>
                <a:cxn ang="0">
                  <a:pos x="147" y="17"/>
                </a:cxn>
                <a:cxn ang="0">
                  <a:pos x="182" y="86"/>
                </a:cxn>
                <a:cxn ang="0">
                  <a:pos x="180" y="108"/>
                </a:cxn>
                <a:cxn ang="0">
                  <a:pos x="152" y="160"/>
                </a:cxn>
                <a:cxn ang="0">
                  <a:pos x="116" y="197"/>
                </a:cxn>
                <a:cxn ang="0">
                  <a:pos x="70" y="223"/>
                </a:cxn>
                <a:cxn ang="0">
                  <a:pos x="18" y="246"/>
                </a:cxn>
                <a:cxn ang="0">
                  <a:pos x="0" y="240"/>
                </a:cxn>
                <a:cxn ang="0">
                  <a:pos x="7" y="223"/>
                </a:cxn>
                <a:cxn ang="0">
                  <a:pos x="73" y="172"/>
                </a:cxn>
                <a:cxn ang="0">
                  <a:pos x="113" y="96"/>
                </a:cxn>
                <a:cxn ang="0">
                  <a:pos x="90" y="41"/>
                </a:cxn>
                <a:cxn ang="0">
                  <a:pos x="90" y="17"/>
                </a:cxn>
                <a:cxn ang="0">
                  <a:pos x="106" y="0"/>
                </a:cxn>
                <a:cxn ang="0">
                  <a:pos x="147" y="17"/>
                </a:cxn>
                <a:cxn ang="0">
                  <a:pos x="147" y="17"/>
                </a:cxn>
                <a:cxn ang="0">
                  <a:pos x="147" y="17"/>
                </a:cxn>
              </a:cxnLst>
              <a:rect l="0" t="0" r="r" b="b"/>
              <a:pathLst>
                <a:path w="182" h="246">
                  <a:moveTo>
                    <a:pt x="147" y="17"/>
                  </a:moveTo>
                  <a:lnTo>
                    <a:pt x="182" y="86"/>
                  </a:lnTo>
                  <a:lnTo>
                    <a:pt x="180" y="108"/>
                  </a:lnTo>
                  <a:lnTo>
                    <a:pt x="152" y="160"/>
                  </a:lnTo>
                  <a:lnTo>
                    <a:pt x="116" y="197"/>
                  </a:lnTo>
                  <a:lnTo>
                    <a:pt x="70" y="223"/>
                  </a:lnTo>
                  <a:lnTo>
                    <a:pt x="18" y="246"/>
                  </a:lnTo>
                  <a:lnTo>
                    <a:pt x="0" y="240"/>
                  </a:lnTo>
                  <a:lnTo>
                    <a:pt x="7" y="223"/>
                  </a:lnTo>
                  <a:lnTo>
                    <a:pt x="73" y="172"/>
                  </a:lnTo>
                  <a:lnTo>
                    <a:pt x="113" y="96"/>
                  </a:lnTo>
                  <a:lnTo>
                    <a:pt x="90" y="41"/>
                  </a:lnTo>
                  <a:lnTo>
                    <a:pt x="90" y="17"/>
                  </a:lnTo>
                  <a:lnTo>
                    <a:pt x="106" y="0"/>
                  </a:lnTo>
                  <a:lnTo>
                    <a:pt x="147" y="17"/>
                  </a:lnTo>
                  <a:lnTo>
                    <a:pt x="147" y="17"/>
                  </a:lnTo>
                  <a:lnTo>
                    <a:pt x="147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" name="Freeform 103"/>
            <p:cNvSpPr>
              <a:spLocks/>
            </p:cNvSpPr>
            <p:nvPr/>
          </p:nvSpPr>
          <p:spPr bwMode="auto">
            <a:xfrm>
              <a:off x="4286" y="1146"/>
              <a:ext cx="44" cy="56"/>
            </a:xfrm>
            <a:custGeom>
              <a:avLst/>
              <a:gdLst/>
              <a:ahLst/>
              <a:cxnLst>
                <a:cxn ang="0">
                  <a:pos x="25" y="105"/>
                </a:cxn>
                <a:cxn ang="0">
                  <a:pos x="0" y="69"/>
                </a:cxn>
                <a:cxn ang="0">
                  <a:pos x="3" y="49"/>
                </a:cxn>
                <a:cxn ang="0">
                  <a:pos x="33" y="21"/>
                </a:cxn>
                <a:cxn ang="0">
                  <a:pos x="68" y="0"/>
                </a:cxn>
                <a:cxn ang="0">
                  <a:pos x="88" y="5"/>
                </a:cxn>
                <a:cxn ang="0">
                  <a:pos x="83" y="24"/>
                </a:cxn>
                <a:cxn ang="0">
                  <a:pos x="46" y="66"/>
                </a:cxn>
                <a:cxn ang="0">
                  <a:pos x="53" y="90"/>
                </a:cxn>
                <a:cxn ang="0">
                  <a:pos x="46" y="112"/>
                </a:cxn>
                <a:cxn ang="0">
                  <a:pos x="25" y="105"/>
                </a:cxn>
                <a:cxn ang="0">
                  <a:pos x="25" y="105"/>
                </a:cxn>
                <a:cxn ang="0">
                  <a:pos x="25" y="105"/>
                </a:cxn>
              </a:cxnLst>
              <a:rect l="0" t="0" r="r" b="b"/>
              <a:pathLst>
                <a:path w="88" h="112">
                  <a:moveTo>
                    <a:pt x="25" y="105"/>
                  </a:moveTo>
                  <a:lnTo>
                    <a:pt x="0" y="69"/>
                  </a:lnTo>
                  <a:lnTo>
                    <a:pt x="3" y="49"/>
                  </a:lnTo>
                  <a:lnTo>
                    <a:pt x="33" y="21"/>
                  </a:lnTo>
                  <a:lnTo>
                    <a:pt x="68" y="0"/>
                  </a:lnTo>
                  <a:lnTo>
                    <a:pt x="88" y="5"/>
                  </a:lnTo>
                  <a:lnTo>
                    <a:pt x="83" y="24"/>
                  </a:lnTo>
                  <a:lnTo>
                    <a:pt x="46" y="66"/>
                  </a:lnTo>
                  <a:lnTo>
                    <a:pt x="53" y="90"/>
                  </a:lnTo>
                  <a:lnTo>
                    <a:pt x="46" y="112"/>
                  </a:lnTo>
                  <a:lnTo>
                    <a:pt x="25" y="105"/>
                  </a:lnTo>
                  <a:lnTo>
                    <a:pt x="25" y="105"/>
                  </a:lnTo>
                  <a:lnTo>
                    <a:pt x="25" y="10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" name="Freeform 104"/>
            <p:cNvSpPr>
              <a:spLocks/>
            </p:cNvSpPr>
            <p:nvPr/>
          </p:nvSpPr>
          <p:spPr bwMode="auto">
            <a:xfrm>
              <a:off x="4785" y="1031"/>
              <a:ext cx="132" cy="81"/>
            </a:xfrm>
            <a:custGeom>
              <a:avLst/>
              <a:gdLst/>
              <a:ahLst/>
              <a:cxnLst>
                <a:cxn ang="0">
                  <a:pos x="58" y="25"/>
                </a:cxn>
                <a:cxn ang="0">
                  <a:pos x="66" y="55"/>
                </a:cxn>
                <a:cxn ang="0">
                  <a:pos x="83" y="76"/>
                </a:cxn>
                <a:cxn ang="0">
                  <a:pos x="106" y="93"/>
                </a:cxn>
                <a:cxn ang="0">
                  <a:pos x="132" y="108"/>
                </a:cxn>
                <a:cxn ang="0">
                  <a:pos x="250" y="111"/>
                </a:cxn>
                <a:cxn ang="0">
                  <a:pos x="265" y="122"/>
                </a:cxn>
                <a:cxn ang="0">
                  <a:pos x="255" y="136"/>
                </a:cxn>
                <a:cxn ang="0">
                  <a:pos x="187" y="152"/>
                </a:cxn>
                <a:cxn ang="0">
                  <a:pos x="121" y="162"/>
                </a:cxn>
                <a:cxn ang="0">
                  <a:pos x="41" y="113"/>
                </a:cxn>
                <a:cxn ang="0">
                  <a:pos x="0" y="32"/>
                </a:cxn>
                <a:cxn ang="0">
                  <a:pos x="7" y="8"/>
                </a:cxn>
                <a:cxn ang="0">
                  <a:pos x="26" y="0"/>
                </a:cxn>
                <a:cxn ang="0">
                  <a:pos x="58" y="25"/>
                </a:cxn>
                <a:cxn ang="0">
                  <a:pos x="58" y="25"/>
                </a:cxn>
                <a:cxn ang="0">
                  <a:pos x="58" y="25"/>
                </a:cxn>
              </a:cxnLst>
              <a:rect l="0" t="0" r="r" b="b"/>
              <a:pathLst>
                <a:path w="265" h="162">
                  <a:moveTo>
                    <a:pt x="58" y="25"/>
                  </a:moveTo>
                  <a:lnTo>
                    <a:pt x="66" y="55"/>
                  </a:lnTo>
                  <a:lnTo>
                    <a:pt x="83" y="76"/>
                  </a:lnTo>
                  <a:lnTo>
                    <a:pt x="106" y="93"/>
                  </a:lnTo>
                  <a:lnTo>
                    <a:pt x="132" y="108"/>
                  </a:lnTo>
                  <a:lnTo>
                    <a:pt x="250" y="111"/>
                  </a:lnTo>
                  <a:lnTo>
                    <a:pt x="265" y="122"/>
                  </a:lnTo>
                  <a:lnTo>
                    <a:pt x="255" y="136"/>
                  </a:lnTo>
                  <a:lnTo>
                    <a:pt x="187" y="152"/>
                  </a:lnTo>
                  <a:lnTo>
                    <a:pt x="121" y="162"/>
                  </a:lnTo>
                  <a:lnTo>
                    <a:pt x="41" y="113"/>
                  </a:lnTo>
                  <a:lnTo>
                    <a:pt x="0" y="32"/>
                  </a:lnTo>
                  <a:lnTo>
                    <a:pt x="7" y="8"/>
                  </a:lnTo>
                  <a:lnTo>
                    <a:pt x="26" y="0"/>
                  </a:lnTo>
                  <a:lnTo>
                    <a:pt x="58" y="25"/>
                  </a:lnTo>
                  <a:lnTo>
                    <a:pt x="58" y="25"/>
                  </a:lnTo>
                  <a:lnTo>
                    <a:pt x="58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" name="Freeform 105"/>
            <p:cNvSpPr>
              <a:spLocks/>
            </p:cNvSpPr>
            <p:nvPr/>
          </p:nvSpPr>
          <p:spPr bwMode="auto">
            <a:xfrm>
              <a:off x="4935" y="1090"/>
              <a:ext cx="21" cy="73"/>
            </a:xfrm>
            <a:custGeom>
              <a:avLst/>
              <a:gdLst/>
              <a:ahLst/>
              <a:cxnLst>
                <a:cxn ang="0">
                  <a:pos x="38" y="15"/>
                </a:cxn>
                <a:cxn ang="0">
                  <a:pos x="43" y="61"/>
                </a:cxn>
                <a:cxn ang="0">
                  <a:pos x="35" y="132"/>
                </a:cxn>
                <a:cxn ang="0">
                  <a:pos x="21" y="146"/>
                </a:cxn>
                <a:cxn ang="0">
                  <a:pos x="8" y="132"/>
                </a:cxn>
                <a:cxn ang="0">
                  <a:pos x="0" y="61"/>
                </a:cxn>
                <a:cxn ang="0">
                  <a:pos x="5" y="15"/>
                </a:cxn>
                <a:cxn ang="0">
                  <a:pos x="21" y="0"/>
                </a:cxn>
                <a:cxn ang="0">
                  <a:pos x="38" y="15"/>
                </a:cxn>
                <a:cxn ang="0">
                  <a:pos x="38" y="15"/>
                </a:cxn>
                <a:cxn ang="0">
                  <a:pos x="38" y="15"/>
                </a:cxn>
              </a:cxnLst>
              <a:rect l="0" t="0" r="r" b="b"/>
              <a:pathLst>
                <a:path w="43" h="146">
                  <a:moveTo>
                    <a:pt x="38" y="15"/>
                  </a:moveTo>
                  <a:lnTo>
                    <a:pt x="43" y="61"/>
                  </a:lnTo>
                  <a:lnTo>
                    <a:pt x="35" y="132"/>
                  </a:lnTo>
                  <a:lnTo>
                    <a:pt x="21" y="146"/>
                  </a:lnTo>
                  <a:lnTo>
                    <a:pt x="8" y="132"/>
                  </a:lnTo>
                  <a:lnTo>
                    <a:pt x="0" y="61"/>
                  </a:lnTo>
                  <a:lnTo>
                    <a:pt x="5" y="15"/>
                  </a:lnTo>
                  <a:lnTo>
                    <a:pt x="21" y="0"/>
                  </a:lnTo>
                  <a:lnTo>
                    <a:pt x="38" y="15"/>
                  </a:lnTo>
                  <a:lnTo>
                    <a:pt x="38" y="15"/>
                  </a:lnTo>
                  <a:lnTo>
                    <a:pt x="38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8" name="Freeform 106"/>
            <p:cNvSpPr>
              <a:spLocks/>
            </p:cNvSpPr>
            <p:nvPr/>
          </p:nvSpPr>
          <p:spPr bwMode="auto">
            <a:xfrm>
              <a:off x="4327" y="940"/>
              <a:ext cx="28" cy="61"/>
            </a:xfrm>
            <a:custGeom>
              <a:avLst/>
              <a:gdLst/>
              <a:ahLst/>
              <a:cxnLst>
                <a:cxn ang="0">
                  <a:pos x="45" y="23"/>
                </a:cxn>
                <a:cxn ang="0">
                  <a:pos x="58" y="106"/>
                </a:cxn>
                <a:cxn ang="0">
                  <a:pos x="50" y="123"/>
                </a:cxn>
                <a:cxn ang="0">
                  <a:pos x="33" y="116"/>
                </a:cxn>
                <a:cxn ang="0">
                  <a:pos x="0" y="27"/>
                </a:cxn>
                <a:cxn ang="0">
                  <a:pos x="5" y="7"/>
                </a:cxn>
                <a:cxn ang="0">
                  <a:pos x="18" y="0"/>
                </a:cxn>
                <a:cxn ang="0">
                  <a:pos x="45" y="23"/>
                </a:cxn>
                <a:cxn ang="0">
                  <a:pos x="45" y="23"/>
                </a:cxn>
                <a:cxn ang="0">
                  <a:pos x="45" y="23"/>
                </a:cxn>
              </a:cxnLst>
              <a:rect l="0" t="0" r="r" b="b"/>
              <a:pathLst>
                <a:path w="58" h="123">
                  <a:moveTo>
                    <a:pt x="45" y="23"/>
                  </a:moveTo>
                  <a:lnTo>
                    <a:pt x="58" y="106"/>
                  </a:lnTo>
                  <a:lnTo>
                    <a:pt x="50" y="123"/>
                  </a:lnTo>
                  <a:lnTo>
                    <a:pt x="33" y="116"/>
                  </a:lnTo>
                  <a:lnTo>
                    <a:pt x="0" y="27"/>
                  </a:lnTo>
                  <a:lnTo>
                    <a:pt x="5" y="7"/>
                  </a:lnTo>
                  <a:lnTo>
                    <a:pt x="18" y="0"/>
                  </a:lnTo>
                  <a:lnTo>
                    <a:pt x="45" y="23"/>
                  </a:lnTo>
                  <a:lnTo>
                    <a:pt x="45" y="23"/>
                  </a:lnTo>
                  <a:lnTo>
                    <a:pt x="45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9" name="Freeform 107"/>
            <p:cNvSpPr>
              <a:spLocks/>
            </p:cNvSpPr>
            <p:nvPr/>
          </p:nvSpPr>
          <p:spPr bwMode="auto">
            <a:xfrm>
              <a:off x="4329" y="902"/>
              <a:ext cx="527" cy="53"/>
            </a:xfrm>
            <a:custGeom>
              <a:avLst/>
              <a:gdLst/>
              <a:ahLst/>
              <a:cxnLst>
                <a:cxn ang="0">
                  <a:pos x="2" y="76"/>
                </a:cxn>
                <a:cxn ang="0">
                  <a:pos x="106" y="64"/>
                </a:cxn>
                <a:cxn ang="0">
                  <a:pos x="536" y="16"/>
                </a:cxn>
                <a:cxn ang="0">
                  <a:pos x="790" y="0"/>
                </a:cxn>
                <a:cxn ang="0">
                  <a:pos x="1043" y="5"/>
                </a:cxn>
                <a:cxn ang="0">
                  <a:pos x="1055" y="18"/>
                </a:cxn>
                <a:cxn ang="0">
                  <a:pos x="1043" y="31"/>
                </a:cxn>
                <a:cxn ang="0">
                  <a:pos x="516" y="61"/>
                </a:cxn>
                <a:cxn ang="0">
                  <a:pos x="108" y="99"/>
                </a:cxn>
                <a:cxn ang="0">
                  <a:pos x="22" y="104"/>
                </a:cxn>
                <a:cxn ang="0">
                  <a:pos x="0" y="93"/>
                </a:cxn>
                <a:cxn ang="0">
                  <a:pos x="2" y="76"/>
                </a:cxn>
                <a:cxn ang="0">
                  <a:pos x="2" y="76"/>
                </a:cxn>
                <a:cxn ang="0">
                  <a:pos x="2" y="76"/>
                </a:cxn>
              </a:cxnLst>
              <a:rect l="0" t="0" r="r" b="b"/>
              <a:pathLst>
                <a:path w="1055" h="104">
                  <a:moveTo>
                    <a:pt x="2" y="76"/>
                  </a:moveTo>
                  <a:lnTo>
                    <a:pt x="106" y="64"/>
                  </a:lnTo>
                  <a:lnTo>
                    <a:pt x="536" y="16"/>
                  </a:lnTo>
                  <a:lnTo>
                    <a:pt x="790" y="0"/>
                  </a:lnTo>
                  <a:lnTo>
                    <a:pt x="1043" y="5"/>
                  </a:lnTo>
                  <a:lnTo>
                    <a:pt x="1055" y="18"/>
                  </a:lnTo>
                  <a:lnTo>
                    <a:pt x="1043" y="31"/>
                  </a:lnTo>
                  <a:lnTo>
                    <a:pt x="516" y="61"/>
                  </a:lnTo>
                  <a:lnTo>
                    <a:pt x="108" y="99"/>
                  </a:lnTo>
                  <a:lnTo>
                    <a:pt x="22" y="104"/>
                  </a:lnTo>
                  <a:lnTo>
                    <a:pt x="0" y="93"/>
                  </a:lnTo>
                  <a:lnTo>
                    <a:pt x="2" y="76"/>
                  </a:lnTo>
                  <a:lnTo>
                    <a:pt x="2" y="76"/>
                  </a:lnTo>
                  <a:lnTo>
                    <a:pt x="2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0" name="Freeform 108"/>
            <p:cNvSpPr>
              <a:spLocks/>
            </p:cNvSpPr>
            <p:nvPr/>
          </p:nvSpPr>
          <p:spPr bwMode="auto">
            <a:xfrm>
              <a:off x="4842" y="905"/>
              <a:ext cx="20" cy="69"/>
            </a:xfrm>
            <a:custGeom>
              <a:avLst/>
              <a:gdLst/>
              <a:ahLst/>
              <a:cxnLst>
                <a:cxn ang="0">
                  <a:pos x="41" y="21"/>
                </a:cxn>
                <a:cxn ang="0">
                  <a:pos x="33" y="127"/>
                </a:cxn>
                <a:cxn ang="0">
                  <a:pos x="20" y="139"/>
                </a:cxn>
                <a:cxn ang="0">
                  <a:pos x="7" y="127"/>
                </a:cxn>
                <a:cxn ang="0">
                  <a:pos x="0" y="21"/>
                </a:cxn>
                <a:cxn ang="0">
                  <a:pos x="7" y="5"/>
                </a:cxn>
                <a:cxn ang="0">
                  <a:pos x="20" y="0"/>
                </a:cxn>
                <a:cxn ang="0">
                  <a:pos x="41" y="21"/>
                </a:cxn>
                <a:cxn ang="0">
                  <a:pos x="41" y="21"/>
                </a:cxn>
                <a:cxn ang="0">
                  <a:pos x="41" y="21"/>
                </a:cxn>
              </a:cxnLst>
              <a:rect l="0" t="0" r="r" b="b"/>
              <a:pathLst>
                <a:path w="41" h="139">
                  <a:moveTo>
                    <a:pt x="41" y="21"/>
                  </a:moveTo>
                  <a:lnTo>
                    <a:pt x="33" y="127"/>
                  </a:lnTo>
                  <a:lnTo>
                    <a:pt x="20" y="139"/>
                  </a:lnTo>
                  <a:lnTo>
                    <a:pt x="7" y="127"/>
                  </a:lnTo>
                  <a:lnTo>
                    <a:pt x="0" y="21"/>
                  </a:lnTo>
                  <a:lnTo>
                    <a:pt x="7" y="5"/>
                  </a:lnTo>
                  <a:lnTo>
                    <a:pt x="20" y="0"/>
                  </a:lnTo>
                  <a:lnTo>
                    <a:pt x="41" y="21"/>
                  </a:lnTo>
                  <a:lnTo>
                    <a:pt x="41" y="21"/>
                  </a:lnTo>
                  <a:lnTo>
                    <a:pt x="41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" name="Freeform 109"/>
            <p:cNvSpPr>
              <a:spLocks/>
            </p:cNvSpPr>
            <p:nvPr/>
          </p:nvSpPr>
          <p:spPr bwMode="auto">
            <a:xfrm>
              <a:off x="4733" y="932"/>
              <a:ext cx="20" cy="53"/>
            </a:xfrm>
            <a:custGeom>
              <a:avLst/>
              <a:gdLst/>
              <a:ahLst/>
              <a:cxnLst>
                <a:cxn ang="0">
                  <a:pos x="39" y="20"/>
                </a:cxn>
                <a:cxn ang="0">
                  <a:pos x="33" y="95"/>
                </a:cxn>
                <a:cxn ang="0">
                  <a:pos x="19" y="106"/>
                </a:cxn>
                <a:cxn ang="0">
                  <a:pos x="8" y="91"/>
                </a:cxn>
                <a:cxn ang="0">
                  <a:pos x="0" y="20"/>
                </a:cxn>
                <a:cxn ang="0">
                  <a:pos x="6" y="5"/>
                </a:cxn>
                <a:cxn ang="0">
                  <a:pos x="19" y="0"/>
                </a:cxn>
                <a:cxn ang="0">
                  <a:pos x="39" y="20"/>
                </a:cxn>
                <a:cxn ang="0">
                  <a:pos x="39" y="20"/>
                </a:cxn>
                <a:cxn ang="0">
                  <a:pos x="39" y="20"/>
                </a:cxn>
              </a:cxnLst>
              <a:rect l="0" t="0" r="r" b="b"/>
              <a:pathLst>
                <a:path w="39" h="106">
                  <a:moveTo>
                    <a:pt x="39" y="20"/>
                  </a:moveTo>
                  <a:lnTo>
                    <a:pt x="33" y="95"/>
                  </a:lnTo>
                  <a:lnTo>
                    <a:pt x="19" y="106"/>
                  </a:lnTo>
                  <a:lnTo>
                    <a:pt x="8" y="91"/>
                  </a:lnTo>
                  <a:lnTo>
                    <a:pt x="0" y="20"/>
                  </a:lnTo>
                  <a:lnTo>
                    <a:pt x="6" y="5"/>
                  </a:lnTo>
                  <a:lnTo>
                    <a:pt x="19" y="0"/>
                  </a:lnTo>
                  <a:lnTo>
                    <a:pt x="39" y="20"/>
                  </a:lnTo>
                  <a:lnTo>
                    <a:pt x="39" y="20"/>
                  </a:lnTo>
                  <a:lnTo>
                    <a:pt x="39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" name="Freeform 110"/>
            <p:cNvSpPr>
              <a:spLocks/>
            </p:cNvSpPr>
            <p:nvPr/>
          </p:nvSpPr>
          <p:spPr bwMode="auto">
            <a:xfrm>
              <a:off x="4634" y="931"/>
              <a:ext cx="25" cy="53"/>
            </a:xfrm>
            <a:custGeom>
              <a:avLst/>
              <a:gdLst/>
              <a:ahLst/>
              <a:cxnLst>
                <a:cxn ang="0">
                  <a:pos x="50" y="15"/>
                </a:cxn>
                <a:cxn ang="0">
                  <a:pos x="41" y="84"/>
                </a:cxn>
                <a:cxn ang="0">
                  <a:pos x="28" y="106"/>
                </a:cxn>
                <a:cxn ang="0">
                  <a:pos x="15" y="89"/>
                </a:cxn>
                <a:cxn ang="0">
                  <a:pos x="0" y="13"/>
                </a:cxn>
                <a:cxn ang="0">
                  <a:pos x="8" y="1"/>
                </a:cxn>
                <a:cxn ang="0">
                  <a:pos x="25" y="0"/>
                </a:cxn>
                <a:cxn ang="0">
                  <a:pos x="50" y="15"/>
                </a:cxn>
                <a:cxn ang="0">
                  <a:pos x="50" y="15"/>
                </a:cxn>
                <a:cxn ang="0">
                  <a:pos x="50" y="15"/>
                </a:cxn>
              </a:cxnLst>
              <a:rect l="0" t="0" r="r" b="b"/>
              <a:pathLst>
                <a:path w="50" h="106">
                  <a:moveTo>
                    <a:pt x="50" y="15"/>
                  </a:moveTo>
                  <a:lnTo>
                    <a:pt x="41" y="84"/>
                  </a:lnTo>
                  <a:lnTo>
                    <a:pt x="28" y="106"/>
                  </a:lnTo>
                  <a:lnTo>
                    <a:pt x="15" y="89"/>
                  </a:lnTo>
                  <a:lnTo>
                    <a:pt x="0" y="13"/>
                  </a:lnTo>
                  <a:lnTo>
                    <a:pt x="8" y="1"/>
                  </a:lnTo>
                  <a:lnTo>
                    <a:pt x="25" y="0"/>
                  </a:lnTo>
                  <a:lnTo>
                    <a:pt x="50" y="15"/>
                  </a:lnTo>
                  <a:lnTo>
                    <a:pt x="50" y="15"/>
                  </a:lnTo>
                  <a:lnTo>
                    <a:pt x="5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" name="Freeform 111"/>
            <p:cNvSpPr>
              <a:spLocks/>
            </p:cNvSpPr>
            <p:nvPr/>
          </p:nvSpPr>
          <p:spPr bwMode="auto">
            <a:xfrm>
              <a:off x="4520" y="928"/>
              <a:ext cx="23" cy="55"/>
            </a:xfrm>
            <a:custGeom>
              <a:avLst/>
              <a:gdLst/>
              <a:ahLst/>
              <a:cxnLst>
                <a:cxn ang="0">
                  <a:pos x="46" y="22"/>
                </a:cxn>
                <a:cxn ang="0">
                  <a:pos x="41" y="91"/>
                </a:cxn>
                <a:cxn ang="0">
                  <a:pos x="26" y="111"/>
                </a:cxn>
                <a:cxn ang="0">
                  <a:pos x="10" y="94"/>
                </a:cxn>
                <a:cxn ang="0">
                  <a:pos x="0" y="22"/>
                </a:cxn>
                <a:cxn ang="0">
                  <a:pos x="7" y="7"/>
                </a:cxn>
                <a:cxn ang="0">
                  <a:pos x="23" y="0"/>
                </a:cxn>
                <a:cxn ang="0">
                  <a:pos x="46" y="22"/>
                </a:cxn>
                <a:cxn ang="0">
                  <a:pos x="46" y="22"/>
                </a:cxn>
                <a:cxn ang="0">
                  <a:pos x="46" y="22"/>
                </a:cxn>
              </a:cxnLst>
              <a:rect l="0" t="0" r="r" b="b"/>
              <a:pathLst>
                <a:path w="46" h="111">
                  <a:moveTo>
                    <a:pt x="46" y="22"/>
                  </a:moveTo>
                  <a:lnTo>
                    <a:pt x="41" y="91"/>
                  </a:lnTo>
                  <a:lnTo>
                    <a:pt x="26" y="111"/>
                  </a:lnTo>
                  <a:lnTo>
                    <a:pt x="10" y="94"/>
                  </a:lnTo>
                  <a:lnTo>
                    <a:pt x="0" y="22"/>
                  </a:lnTo>
                  <a:lnTo>
                    <a:pt x="7" y="7"/>
                  </a:lnTo>
                  <a:lnTo>
                    <a:pt x="23" y="0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6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4" name="Freeform 112"/>
            <p:cNvSpPr>
              <a:spLocks/>
            </p:cNvSpPr>
            <p:nvPr/>
          </p:nvSpPr>
          <p:spPr bwMode="auto">
            <a:xfrm>
              <a:off x="4421" y="934"/>
              <a:ext cx="25" cy="59"/>
            </a:xfrm>
            <a:custGeom>
              <a:avLst/>
              <a:gdLst/>
              <a:ahLst/>
              <a:cxnLst>
                <a:cxn ang="0">
                  <a:pos x="49" y="18"/>
                </a:cxn>
                <a:cxn ang="0">
                  <a:pos x="46" y="51"/>
                </a:cxn>
                <a:cxn ang="0">
                  <a:pos x="46" y="106"/>
                </a:cxn>
                <a:cxn ang="0">
                  <a:pos x="33" y="119"/>
                </a:cxn>
                <a:cxn ang="0">
                  <a:pos x="19" y="106"/>
                </a:cxn>
                <a:cxn ang="0">
                  <a:pos x="6" y="54"/>
                </a:cxn>
                <a:cxn ang="0">
                  <a:pos x="0" y="16"/>
                </a:cxn>
                <a:cxn ang="0">
                  <a:pos x="6" y="3"/>
                </a:cxn>
                <a:cxn ang="0">
                  <a:pos x="24" y="0"/>
                </a:cxn>
                <a:cxn ang="0">
                  <a:pos x="49" y="18"/>
                </a:cxn>
                <a:cxn ang="0">
                  <a:pos x="49" y="18"/>
                </a:cxn>
                <a:cxn ang="0">
                  <a:pos x="49" y="18"/>
                </a:cxn>
              </a:cxnLst>
              <a:rect l="0" t="0" r="r" b="b"/>
              <a:pathLst>
                <a:path w="49" h="119">
                  <a:moveTo>
                    <a:pt x="49" y="18"/>
                  </a:moveTo>
                  <a:lnTo>
                    <a:pt x="46" y="51"/>
                  </a:lnTo>
                  <a:lnTo>
                    <a:pt x="46" y="106"/>
                  </a:lnTo>
                  <a:lnTo>
                    <a:pt x="33" y="119"/>
                  </a:lnTo>
                  <a:lnTo>
                    <a:pt x="19" y="106"/>
                  </a:lnTo>
                  <a:lnTo>
                    <a:pt x="6" y="54"/>
                  </a:lnTo>
                  <a:lnTo>
                    <a:pt x="0" y="16"/>
                  </a:lnTo>
                  <a:lnTo>
                    <a:pt x="6" y="3"/>
                  </a:lnTo>
                  <a:lnTo>
                    <a:pt x="24" y="0"/>
                  </a:lnTo>
                  <a:lnTo>
                    <a:pt x="49" y="18"/>
                  </a:lnTo>
                  <a:lnTo>
                    <a:pt x="49" y="18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5" name="Freeform 113"/>
            <p:cNvSpPr>
              <a:spLocks/>
            </p:cNvSpPr>
            <p:nvPr/>
          </p:nvSpPr>
          <p:spPr bwMode="auto">
            <a:xfrm>
              <a:off x="4711" y="193"/>
              <a:ext cx="190" cy="81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213" y="8"/>
                </a:cxn>
                <a:cxn ang="0">
                  <a:pos x="297" y="38"/>
                </a:cxn>
                <a:cxn ang="0">
                  <a:pos x="365" y="101"/>
                </a:cxn>
                <a:cxn ang="0">
                  <a:pos x="375" y="120"/>
                </a:cxn>
                <a:cxn ang="0">
                  <a:pos x="380" y="144"/>
                </a:cxn>
                <a:cxn ang="0">
                  <a:pos x="367" y="160"/>
                </a:cxn>
                <a:cxn ang="0">
                  <a:pos x="327" y="150"/>
                </a:cxn>
                <a:cxn ang="0">
                  <a:pos x="314" y="134"/>
                </a:cxn>
                <a:cxn ang="0">
                  <a:pos x="288" y="101"/>
                </a:cxn>
                <a:cxn ang="0">
                  <a:pos x="256" y="74"/>
                </a:cxn>
                <a:cxn ang="0">
                  <a:pos x="221" y="56"/>
                </a:cxn>
                <a:cxn ang="0">
                  <a:pos x="185" y="43"/>
                </a:cxn>
                <a:cxn ang="0">
                  <a:pos x="15" y="26"/>
                </a:cxn>
                <a:cxn ang="0">
                  <a:pos x="0" y="13"/>
                </a:cxn>
                <a:cxn ang="0">
                  <a:pos x="15" y="0"/>
                </a:cxn>
                <a:cxn ang="0">
                  <a:pos x="15" y="0"/>
                </a:cxn>
                <a:cxn ang="0">
                  <a:pos x="15" y="0"/>
                </a:cxn>
              </a:cxnLst>
              <a:rect l="0" t="0" r="r" b="b"/>
              <a:pathLst>
                <a:path w="380" h="160">
                  <a:moveTo>
                    <a:pt x="15" y="0"/>
                  </a:moveTo>
                  <a:lnTo>
                    <a:pt x="213" y="8"/>
                  </a:lnTo>
                  <a:lnTo>
                    <a:pt x="297" y="38"/>
                  </a:lnTo>
                  <a:lnTo>
                    <a:pt x="365" y="101"/>
                  </a:lnTo>
                  <a:lnTo>
                    <a:pt x="375" y="120"/>
                  </a:lnTo>
                  <a:lnTo>
                    <a:pt x="380" y="144"/>
                  </a:lnTo>
                  <a:lnTo>
                    <a:pt x="367" y="160"/>
                  </a:lnTo>
                  <a:lnTo>
                    <a:pt x="327" y="150"/>
                  </a:lnTo>
                  <a:lnTo>
                    <a:pt x="314" y="134"/>
                  </a:lnTo>
                  <a:lnTo>
                    <a:pt x="288" y="101"/>
                  </a:lnTo>
                  <a:lnTo>
                    <a:pt x="256" y="74"/>
                  </a:lnTo>
                  <a:lnTo>
                    <a:pt x="221" y="56"/>
                  </a:lnTo>
                  <a:lnTo>
                    <a:pt x="185" y="43"/>
                  </a:lnTo>
                  <a:lnTo>
                    <a:pt x="15" y="26"/>
                  </a:lnTo>
                  <a:lnTo>
                    <a:pt x="0" y="13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6" name="Freeform 114"/>
            <p:cNvSpPr>
              <a:spLocks/>
            </p:cNvSpPr>
            <p:nvPr/>
          </p:nvSpPr>
          <p:spPr bwMode="auto">
            <a:xfrm>
              <a:off x="4184" y="441"/>
              <a:ext cx="152" cy="432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69" y="132"/>
                </a:cxn>
                <a:cxn ang="0">
                  <a:pos x="88" y="239"/>
                </a:cxn>
                <a:cxn ang="0">
                  <a:pos x="122" y="319"/>
                </a:cxn>
                <a:cxn ang="0">
                  <a:pos x="205" y="525"/>
                </a:cxn>
                <a:cxn ang="0">
                  <a:pos x="251" y="662"/>
                </a:cxn>
                <a:cxn ang="0">
                  <a:pos x="304" y="819"/>
                </a:cxn>
                <a:cxn ang="0">
                  <a:pos x="303" y="848"/>
                </a:cxn>
                <a:cxn ang="0">
                  <a:pos x="281" y="862"/>
                </a:cxn>
                <a:cxn ang="0">
                  <a:pos x="256" y="862"/>
                </a:cxn>
                <a:cxn ang="0">
                  <a:pos x="238" y="841"/>
                </a:cxn>
                <a:cxn ang="0">
                  <a:pos x="190" y="682"/>
                </a:cxn>
                <a:cxn ang="0">
                  <a:pos x="157" y="540"/>
                </a:cxn>
                <a:cxn ang="0">
                  <a:pos x="61" y="246"/>
                </a:cxn>
                <a:cxn ang="0">
                  <a:pos x="27" y="137"/>
                </a:cxn>
                <a:cxn ang="0">
                  <a:pos x="0" y="28"/>
                </a:cxn>
                <a:cxn ang="0">
                  <a:pos x="8" y="6"/>
                </a:cxn>
                <a:cxn ang="0">
                  <a:pos x="28" y="0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304" h="862">
                  <a:moveTo>
                    <a:pt x="58" y="26"/>
                  </a:moveTo>
                  <a:lnTo>
                    <a:pt x="69" y="132"/>
                  </a:lnTo>
                  <a:lnTo>
                    <a:pt x="88" y="239"/>
                  </a:lnTo>
                  <a:lnTo>
                    <a:pt x="122" y="319"/>
                  </a:lnTo>
                  <a:lnTo>
                    <a:pt x="205" y="525"/>
                  </a:lnTo>
                  <a:lnTo>
                    <a:pt x="251" y="662"/>
                  </a:lnTo>
                  <a:lnTo>
                    <a:pt x="304" y="819"/>
                  </a:lnTo>
                  <a:lnTo>
                    <a:pt x="303" y="848"/>
                  </a:lnTo>
                  <a:lnTo>
                    <a:pt x="281" y="862"/>
                  </a:lnTo>
                  <a:lnTo>
                    <a:pt x="256" y="862"/>
                  </a:lnTo>
                  <a:lnTo>
                    <a:pt x="238" y="841"/>
                  </a:lnTo>
                  <a:lnTo>
                    <a:pt x="190" y="682"/>
                  </a:lnTo>
                  <a:lnTo>
                    <a:pt x="157" y="540"/>
                  </a:lnTo>
                  <a:lnTo>
                    <a:pt x="61" y="246"/>
                  </a:lnTo>
                  <a:lnTo>
                    <a:pt x="27" y="137"/>
                  </a:lnTo>
                  <a:lnTo>
                    <a:pt x="0" y="28"/>
                  </a:lnTo>
                  <a:lnTo>
                    <a:pt x="8" y="6"/>
                  </a:lnTo>
                  <a:lnTo>
                    <a:pt x="28" y="0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7" name="Freeform 115"/>
            <p:cNvSpPr>
              <a:spLocks/>
            </p:cNvSpPr>
            <p:nvPr/>
          </p:nvSpPr>
          <p:spPr bwMode="auto">
            <a:xfrm>
              <a:off x="4334" y="810"/>
              <a:ext cx="542" cy="79"/>
            </a:xfrm>
            <a:custGeom>
              <a:avLst/>
              <a:gdLst/>
              <a:ahLst/>
              <a:cxnLst>
                <a:cxn ang="0">
                  <a:pos x="33" y="116"/>
                </a:cxn>
                <a:cxn ang="0">
                  <a:pos x="230" y="89"/>
                </a:cxn>
                <a:cxn ang="0">
                  <a:pos x="415" y="73"/>
                </a:cxn>
                <a:cxn ang="0">
                  <a:pos x="732" y="30"/>
                </a:cxn>
                <a:cxn ang="0">
                  <a:pos x="881" y="10"/>
                </a:cxn>
                <a:cxn ang="0">
                  <a:pos x="1050" y="0"/>
                </a:cxn>
                <a:cxn ang="0">
                  <a:pos x="1076" y="11"/>
                </a:cxn>
                <a:cxn ang="0">
                  <a:pos x="1085" y="33"/>
                </a:cxn>
                <a:cxn ang="0">
                  <a:pos x="1076" y="56"/>
                </a:cxn>
                <a:cxn ang="0">
                  <a:pos x="1050" y="66"/>
                </a:cxn>
                <a:cxn ang="0">
                  <a:pos x="736" y="91"/>
                </a:cxn>
                <a:cxn ang="0">
                  <a:pos x="589" y="112"/>
                </a:cxn>
                <a:cxn ang="0">
                  <a:pos x="420" y="129"/>
                </a:cxn>
                <a:cxn ang="0">
                  <a:pos x="0" y="159"/>
                </a:cxn>
                <a:cxn ang="0">
                  <a:pos x="3" y="140"/>
                </a:cxn>
                <a:cxn ang="0">
                  <a:pos x="33" y="116"/>
                </a:cxn>
                <a:cxn ang="0">
                  <a:pos x="33" y="116"/>
                </a:cxn>
                <a:cxn ang="0">
                  <a:pos x="33" y="116"/>
                </a:cxn>
              </a:cxnLst>
              <a:rect l="0" t="0" r="r" b="b"/>
              <a:pathLst>
                <a:path w="1085" h="159">
                  <a:moveTo>
                    <a:pt x="33" y="116"/>
                  </a:moveTo>
                  <a:lnTo>
                    <a:pt x="230" y="89"/>
                  </a:lnTo>
                  <a:lnTo>
                    <a:pt x="415" y="73"/>
                  </a:lnTo>
                  <a:lnTo>
                    <a:pt x="732" y="30"/>
                  </a:lnTo>
                  <a:lnTo>
                    <a:pt x="881" y="10"/>
                  </a:lnTo>
                  <a:lnTo>
                    <a:pt x="1050" y="0"/>
                  </a:lnTo>
                  <a:lnTo>
                    <a:pt x="1076" y="11"/>
                  </a:lnTo>
                  <a:lnTo>
                    <a:pt x="1085" y="33"/>
                  </a:lnTo>
                  <a:lnTo>
                    <a:pt x="1076" y="56"/>
                  </a:lnTo>
                  <a:lnTo>
                    <a:pt x="1050" y="66"/>
                  </a:lnTo>
                  <a:lnTo>
                    <a:pt x="736" y="91"/>
                  </a:lnTo>
                  <a:lnTo>
                    <a:pt x="589" y="112"/>
                  </a:lnTo>
                  <a:lnTo>
                    <a:pt x="420" y="129"/>
                  </a:lnTo>
                  <a:lnTo>
                    <a:pt x="0" y="159"/>
                  </a:lnTo>
                  <a:lnTo>
                    <a:pt x="3" y="140"/>
                  </a:lnTo>
                  <a:lnTo>
                    <a:pt x="33" y="116"/>
                  </a:lnTo>
                  <a:lnTo>
                    <a:pt x="33" y="116"/>
                  </a:lnTo>
                  <a:lnTo>
                    <a:pt x="33" y="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" name="Freeform 116"/>
            <p:cNvSpPr>
              <a:spLocks/>
            </p:cNvSpPr>
            <p:nvPr/>
          </p:nvSpPr>
          <p:spPr bwMode="auto">
            <a:xfrm>
              <a:off x="4841" y="172"/>
              <a:ext cx="112" cy="672"/>
            </a:xfrm>
            <a:custGeom>
              <a:avLst/>
              <a:gdLst/>
              <a:ahLst/>
              <a:cxnLst>
                <a:cxn ang="0">
                  <a:pos x="212" y="18"/>
                </a:cxn>
                <a:cxn ang="0">
                  <a:pos x="225" y="144"/>
                </a:cxn>
                <a:cxn ang="0">
                  <a:pos x="215" y="345"/>
                </a:cxn>
                <a:cxn ang="0">
                  <a:pos x="191" y="519"/>
                </a:cxn>
                <a:cxn ang="0">
                  <a:pos x="158" y="692"/>
                </a:cxn>
                <a:cxn ang="0">
                  <a:pos x="121" y="896"/>
                </a:cxn>
                <a:cxn ang="0">
                  <a:pos x="95" y="1111"/>
                </a:cxn>
                <a:cxn ang="0">
                  <a:pos x="85" y="1213"/>
                </a:cxn>
                <a:cxn ang="0">
                  <a:pos x="67" y="1316"/>
                </a:cxn>
                <a:cxn ang="0">
                  <a:pos x="53" y="1339"/>
                </a:cxn>
                <a:cxn ang="0">
                  <a:pos x="29" y="1344"/>
                </a:cxn>
                <a:cxn ang="0">
                  <a:pos x="0" y="1306"/>
                </a:cxn>
                <a:cxn ang="0">
                  <a:pos x="24" y="1107"/>
                </a:cxn>
                <a:cxn ang="0">
                  <a:pos x="53" y="884"/>
                </a:cxn>
                <a:cxn ang="0">
                  <a:pos x="73" y="778"/>
                </a:cxn>
                <a:cxn ang="0">
                  <a:pos x="93" y="682"/>
                </a:cxn>
                <a:cxn ang="0">
                  <a:pos x="133" y="507"/>
                </a:cxn>
                <a:cxn ang="0">
                  <a:pos x="176" y="130"/>
                </a:cxn>
                <a:cxn ang="0">
                  <a:pos x="161" y="56"/>
                </a:cxn>
                <a:cxn ang="0">
                  <a:pos x="169" y="26"/>
                </a:cxn>
                <a:cxn ang="0">
                  <a:pos x="187" y="5"/>
                </a:cxn>
                <a:cxn ang="0">
                  <a:pos x="204" y="0"/>
                </a:cxn>
                <a:cxn ang="0">
                  <a:pos x="212" y="18"/>
                </a:cxn>
                <a:cxn ang="0">
                  <a:pos x="212" y="18"/>
                </a:cxn>
                <a:cxn ang="0">
                  <a:pos x="212" y="18"/>
                </a:cxn>
              </a:cxnLst>
              <a:rect l="0" t="0" r="r" b="b"/>
              <a:pathLst>
                <a:path w="225" h="1344">
                  <a:moveTo>
                    <a:pt x="212" y="18"/>
                  </a:moveTo>
                  <a:lnTo>
                    <a:pt x="225" y="144"/>
                  </a:lnTo>
                  <a:lnTo>
                    <a:pt x="215" y="345"/>
                  </a:lnTo>
                  <a:lnTo>
                    <a:pt x="191" y="519"/>
                  </a:lnTo>
                  <a:lnTo>
                    <a:pt x="158" y="692"/>
                  </a:lnTo>
                  <a:lnTo>
                    <a:pt x="121" y="896"/>
                  </a:lnTo>
                  <a:lnTo>
                    <a:pt x="95" y="1111"/>
                  </a:lnTo>
                  <a:lnTo>
                    <a:pt x="85" y="1213"/>
                  </a:lnTo>
                  <a:lnTo>
                    <a:pt x="67" y="1316"/>
                  </a:lnTo>
                  <a:lnTo>
                    <a:pt x="53" y="1339"/>
                  </a:lnTo>
                  <a:lnTo>
                    <a:pt x="29" y="1344"/>
                  </a:lnTo>
                  <a:lnTo>
                    <a:pt x="0" y="1306"/>
                  </a:lnTo>
                  <a:lnTo>
                    <a:pt x="24" y="1107"/>
                  </a:lnTo>
                  <a:lnTo>
                    <a:pt x="53" y="884"/>
                  </a:lnTo>
                  <a:lnTo>
                    <a:pt x="73" y="778"/>
                  </a:lnTo>
                  <a:lnTo>
                    <a:pt x="93" y="682"/>
                  </a:lnTo>
                  <a:lnTo>
                    <a:pt x="133" y="507"/>
                  </a:lnTo>
                  <a:lnTo>
                    <a:pt x="176" y="130"/>
                  </a:lnTo>
                  <a:lnTo>
                    <a:pt x="161" y="56"/>
                  </a:lnTo>
                  <a:lnTo>
                    <a:pt x="169" y="26"/>
                  </a:lnTo>
                  <a:lnTo>
                    <a:pt x="187" y="5"/>
                  </a:lnTo>
                  <a:lnTo>
                    <a:pt x="204" y="0"/>
                  </a:lnTo>
                  <a:lnTo>
                    <a:pt x="212" y="18"/>
                  </a:lnTo>
                  <a:lnTo>
                    <a:pt x="212" y="18"/>
                  </a:lnTo>
                  <a:lnTo>
                    <a:pt x="212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9" name="Freeform 117"/>
            <p:cNvSpPr>
              <a:spLocks/>
            </p:cNvSpPr>
            <p:nvPr/>
          </p:nvSpPr>
          <p:spPr bwMode="auto">
            <a:xfrm>
              <a:off x="3832" y="1337"/>
              <a:ext cx="191" cy="219"/>
            </a:xfrm>
            <a:custGeom>
              <a:avLst/>
              <a:gdLst/>
              <a:ahLst/>
              <a:cxnLst>
                <a:cxn ang="0">
                  <a:pos x="382" y="19"/>
                </a:cxn>
                <a:cxn ang="0">
                  <a:pos x="283" y="118"/>
                </a:cxn>
                <a:cxn ang="0">
                  <a:pos x="205" y="214"/>
                </a:cxn>
                <a:cxn ang="0">
                  <a:pos x="131" y="314"/>
                </a:cxn>
                <a:cxn ang="0">
                  <a:pos x="48" y="427"/>
                </a:cxn>
                <a:cxn ang="0">
                  <a:pos x="27" y="438"/>
                </a:cxn>
                <a:cxn ang="0">
                  <a:pos x="5" y="432"/>
                </a:cxn>
                <a:cxn ang="0">
                  <a:pos x="0" y="389"/>
                </a:cxn>
                <a:cxn ang="0">
                  <a:pos x="88" y="280"/>
                </a:cxn>
                <a:cxn ang="0">
                  <a:pos x="172" y="187"/>
                </a:cxn>
                <a:cxn ang="0">
                  <a:pos x="262" y="98"/>
                </a:cxn>
                <a:cxn ang="0">
                  <a:pos x="364" y="0"/>
                </a:cxn>
                <a:cxn ang="0">
                  <a:pos x="382" y="0"/>
                </a:cxn>
                <a:cxn ang="0">
                  <a:pos x="382" y="19"/>
                </a:cxn>
                <a:cxn ang="0">
                  <a:pos x="382" y="19"/>
                </a:cxn>
              </a:cxnLst>
              <a:rect l="0" t="0" r="r" b="b"/>
              <a:pathLst>
                <a:path w="382" h="438">
                  <a:moveTo>
                    <a:pt x="382" y="19"/>
                  </a:moveTo>
                  <a:lnTo>
                    <a:pt x="283" y="118"/>
                  </a:lnTo>
                  <a:lnTo>
                    <a:pt x="205" y="214"/>
                  </a:lnTo>
                  <a:lnTo>
                    <a:pt x="131" y="314"/>
                  </a:lnTo>
                  <a:lnTo>
                    <a:pt x="48" y="427"/>
                  </a:lnTo>
                  <a:lnTo>
                    <a:pt x="27" y="438"/>
                  </a:lnTo>
                  <a:lnTo>
                    <a:pt x="5" y="432"/>
                  </a:lnTo>
                  <a:lnTo>
                    <a:pt x="0" y="389"/>
                  </a:lnTo>
                  <a:lnTo>
                    <a:pt x="88" y="280"/>
                  </a:lnTo>
                  <a:lnTo>
                    <a:pt x="172" y="187"/>
                  </a:lnTo>
                  <a:lnTo>
                    <a:pt x="262" y="98"/>
                  </a:lnTo>
                  <a:lnTo>
                    <a:pt x="364" y="0"/>
                  </a:lnTo>
                  <a:lnTo>
                    <a:pt x="382" y="0"/>
                  </a:lnTo>
                  <a:lnTo>
                    <a:pt x="382" y="19"/>
                  </a:lnTo>
                  <a:lnTo>
                    <a:pt x="382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0" name="Freeform 118"/>
            <p:cNvSpPr>
              <a:spLocks/>
            </p:cNvSpPr>
            <p:nvPr/>
          </p:nvSpPr>
          <p:spPr bwMode="auto">
            <a:xfrm>
              <a:off x="3549" y="39"/>
              <a:ext cx="971" cy="844"/>
            </a:xfrm>
            <a:custGeom>
              <a:avLst/>
              <a:gdLst/>
              <a:ahLst/>
              <a:cxnLst>
                <a:cxn ang="0">
                  <a:pos x="1941" y="117"/>
                </a:cxn>
                <a:cxn ang="0">
                  <a:pos x="1857" y="89"/>
                </a:cxn>
                <a:cxn ang="0">
                  <a:pos x="1675" y="36"/>
                </a:cxn>
                <a:cxn ang="0">
                  <a:pos x="1443" y="0"/>
                </a:cxn>
                <a:cxn ang="0">
                  <a:pos x="1164" y="15"/>
                </a:cxn>
                <a:cxn ang="0">
                  <a:pos x="899" y="79"/>
                </a:cxn>
                <a:cxn ang="0">
                  <a:pos x="775" y="125"/>
                </a:cxn>
                <a:cxn ang="0">
                  <a:pos x="653" y="190"/>
                </a:cxn>
                <a:cxn ang="0">
                  <a:pos x="526" y="274"/>
                </a:cxn>
                <a:cxn ang="0">
                  <a:pos x="407" y="380"/>
                </a:cxn>
                <a:cxn ang="0">
                  <a:pos x="306" y="486"/>
                </a:cxn>
                <a:cxn ang="0">
                  <a:pos x="233" y="578"/>
                </a:cxn>
                <a:cxn ang="0">
                  <a:pos x="155" y="725"/>
                </a:cxn>
                <a:cxn ang="0">
                  <a:pos x="101" y="905"/>
                </a:cxn>
                <a:cxn ang="0">
                  <a:pos x="68" y="1016"/>
                </a:cxn>
                <a:cxn ang="0">
                  <a:pos x="31" y="1221"/>
                </a:cxn>
                <a:cxn ang="0">
                  <a:pos x="0" y="1548"/>
                </a:cxn>
                <a:cxn ang="0">
                  <a:pos x="45" y="1542"/>
                </a:cxn>
                <a:cxn ang="0">
                  <a:pos x="88" y="1543"/>
                </a:cxn>
                <a:cxn ang="0">
                  <a:pos x="96" y="1687"/>
                </a:cxn>
                <a:cxn ang="0">
                  <a:pos x="124" y="1687"/>
                </a:cxn>
                <a:cxn ang="0">
                  <a:pos x="129" y="1555"/>
                </a:cxn>
                <a:cxn ang="0">
                  <a:pos x="145" y="1322"/>
                </a:cxn>
                <a:cxn ang="0">
                  <a:pos x="172" y="1186"/>
                </a:cxn>
                <a:cxn ang="0">
                  <a:pos x="203" y="1051"/>
                </a:cxn>
                <a:cxn ang="0">
                  <a:pos x="268" y="859"/>
                </a:cxn>
                <a:cxn ang="0">
                  <a:pos x="352" y="717"/>
                </a:cxn>
                <a:cxn ang="0">
                  <a:pos x="468" y="572"/>
                </a:cxn>
                <a:cxn ang="0">
                  <a:pos x="565" y="469"/>
                </a:cxn>
                <a:cxn ang="0">
                  <a:pos x="719" y="342"/>
                </a:cxn>
                <a:cxn ang="0">
                  <a:pos x="889" y="267"/>
                </a:cxn>
                <a:cxn ang="0">
                  <a:pos x="1047" y="211"/>
                </a:cxn>
                <a:cxn ang="0">
                  <a:pos x="1225" y="168"/>
                </a:cxn>
                <a:cxn ang="0">
                  <a:pos x="1460" y="137"/>
                </a:cxn>
                <a:cxn ang="0">
                  <a:pos x="1638" y="150"/>
                </a:cxn>
                <a:cxn ang="0">
                  <a:pos x="1767" y="168"/>
                </a:cxn>
                <a:cxn ang="0">
                  <a:pos x="1941" y="117"/>
                </a:cxn>
                <a:cxn ang="0">
                  <a:pos x="1941" y="117"/>
                </a:cxn>
              </a:cxnLst>
              <a:rect l="0" t="0" r="r" b="b"/>
              <a:pathLst>
                <a:path w="1941" h="1687">
                  <a:moveTo>
                    <a:pt x="1941" y="117"/>
                  </a:moveTo>
                  <a:lnTo>
                    <a:pt x="1857" y="89"/>
                  </a:lnTo>
                  <a:lnTo>
                    <a:pt x="1675" y="36"/>
                  </a:lnTo>
                  <a:lnTo>
                    <a:pt x="1443" y="0"/>
                  </a:lnTo>
                  <a:lnTo>
                    <a:pt x="1164" y="15"/>
                  </a:lnTo>
                  <a:lnTo>
                    <a:pt x="899" y="79"/>
                  </a:lnTo>
                  <a:lnTo>
                    <a:pt x="775" y="125"/>
                  </a:lnTo>
                  <a:lnTo>
                    <a:pt x="653" y="190"/>
                  </a:lnTo>
                  <a:lnTo>
                    <a:pt x="526" y="274"/>
                  </a:lnTo>
                  <a:lnTo>
                    <a:pt x="407" y="380"/>
                  </a:lnTo>
                  <a:lnTo>
                    <a:pt x="306" y="486"/>
                  </a:lnTo>
                  <a:lnTo>
                    <a:pt x="233" y="578"/>
                  </a:lnTo>
                  <a:lnTo>
                    <a:pt x="155" y="725"/>
                  </a:lnTo>
                  <a:lnTo>
                    <a:pt x="101" y="905"/>
                  </a:lnTo>
                  <a:lnTo>
                    <a:pt x="68" y="1016"/>
                  </a:lnTo>
                  <a:lnTo>
                    <a:pt x="31" y="1221"/>
                  </a:lnTo>
                  <a:lnTo>
                    <a:pt x="0" y="1548"/>
                  </a:lnTo>
                  <a:lnTo>
                    <a:pt x="45" y="1542"/>
                  </a:lnTo>
                  <a:lnTo>
                    <a:pt x="88" y="1543"/>
                  </a:lnTo>
                  <a:lnTo>
                    <a:pt x="96" y="1687"/>
                  </a:lnTo>
                  <a:lnTo>
                    <a:pt x="124" y="1687"/>
                  </a:lnTo>
                  <a:lnTo>
                    <a:pt x="129" y="1555"/>
                  </a:lnTo>
                  <a:lnTo>
                    <a:pt x="145" y="1322"/>
                  </a:lnTo>
                  <a:lnTo>
                    <a:pt x="172" y="1186"/>
                  </a:lnTo>
                  <a:lnTo>
                    <a:pt x="203" y="1051"/>
                  </a:lnTo>
                  <a:lnTo>
                    <a:pt x="268" y="859"/>
                  </a:lnTo>
                  <a:lnTo>
                    <a:pt x="352" y="717"/>
                  </a:lnTo>
                  <a:lnTo>
                    <a:pt x="468" y="572"/>
                  </a:lnTo>
                  <a:lnTo>
                    <a:pt x="565" y="469"/>
                  </a:lnTo>
                  <a:lnTo>
                    <a:pt x="719" y="342"/>
                  </a:lnTo>
                  <a:lnTo>
                    <a:pt x="889" y="267"/>
                  </a:lnTo>
                  <a:lnTo>
                    <a:pt x="1047" y="211"/>
                  </a:lnTo>
                  <a:lnTo>
                    <a:pt x="1225" y="168"/>
                  </a:lnTo>
                  <a:lnTo>
                    <a:pt x="1460" y="137"/>
                  </a:lnTo>
                  <a:lnTo>
                    <a:pt x="1638" y="150"/>
                  </a:lnTo>
                  <a:lnTo>
                    <a:pt x="1767" y="168"/>
                  </a:lnTo>
                  <a:lnTo>
                    <a:pt x="1941" y="117"/>
                  </a:lnTo>
                  <a:lnTo>
                    <a:pt x="1941" y="1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1" name="Freeform 119"/>
            <p:cNvSpPr>
              <a:spLocks/>
            </p:cNvSpPr>
            <p:nvPr/>
          </p:nvSpPr>
          <p:spPr bwMode="auto">
            <a:xfrm>
              <a:off x="5072" y="527"/>
              <a:ext cx="671" cy="1004"/>
            </a:xfrm>
            <a:custGeom>
              <a:avLst/>
              <a:gdLst/>
              <a:ahLst/>
              <a:cxnLst>
                <a:cxn ang="0">
                  <a:pos x="52" y="0"/>
                </a:cxn>
                <a:cxn ang="0">
                  <a:pos x="95" y="41"/>
                </a:cxn>
                <a:cxn ang="0">
                  <a:pos x="197" y="114"/>
                </a:cxn>
                <a:cxn ang="0">
                  <a:pos x="277" y="160"/>
                </a:cxn>
                <a:cxn ang="0">
                  <a:pos x="359" y="198"/>
                </a:cxn>
                <a:cxn ang="0">
                  <a:pos x="460" y="243"/>
                </a:cxn>
                <a:cxn ang="0">
                  <a:pos x="574" y="290"/>
                </a:cxn>
                <a:cxn ang="0">
                  <a:pos x="690" y="340"/>
                </a:cxn>
                <a:cxn ang="0">
                  <a:pos x="801" y="393"/>
                </a:cxn>
                <a:cxn ang="0">
                  <a:pos x="900" y="446"/>
                </a:cxn>
                <a:cxn ang="0">
                  <a:pos x="1002" y="522"/>
                </a:cxn>
                <a:cxn ang="0">
                  <a:pos x="1093" y="633"/>
                </a:cxn>
                <a:cxn ang="0">
                  <a:pos x="1168" y="747"/>
                </a:cxn>
                <a:cxn ang="0">
                  <a:pos x="1227" y="866"/>
                </a:cxn>
                <a:cxn ang="0">
                  <a:pos x="1308" y="1081"/>
                </a:cxn>
                <a:cxn ang="0">
                  <a:pos x="1335" y="1200"/>
                </a:cxn>
                <a:cxn ang="0">
                  <a:pos x="1343" y="1380"/>
                </a:cxn>
                <a:cxn ang="0">
                  <a:pos x="1308" y="1575"/>
                </a:cxn>
                <a:cxn ang="0">
                  <a:pos x="1255" y="1694"/>
                </a:cxn>
                <a:cxn ang="0">
                  <a:pos x="1211" y="1778"/>
                </a:cxn>
                <a:cxn ang="0">
                  <a:pos x="1121" y="1930"/>
                </a:cxn>
                <a:cxn ang="0">
                  <a:pos x="1067" y="2006"/>
                </a:cxn>
                <a:cxn ang="0">
                  <a:pos x="958" y="1894"/>
                </a:cxn>
                <a:cxn ang="0">
                  <a:pos x="1014" y="1806"/>
                </a:cxn>
                <a:cxn ang="0">
                  <a:pos x="1064" y="1712"/>
                </a:cxn>
                <a:cxn ang="0">
                  <a:pos x="1113" y="1570"/>
                </a:cxn>
                <a:cxn ang="0">
                  <a:pos x="1146" y="1434"/>
                </a:cxn>
                <a:cxn ang="0">
                  <a:pos x="1164" y="1229"/>
                </a:cxn>
                <a:cxn ang="0">
                  <a:pos x="1158" y="1115"/>
                </a:cxn>
                <a:cxn ang="0">
                  <a:pos x="1121" y="983"/>
                </a:cxn>
                <a:cxn ang="0">
                  <a:pos x="1080" y="874"/>
                </a:cxn>
                <a:cxn ang="0">
                  <a:pos x="1021" y="768"/>
                </a:cxn>
                <a:cxn ang="0">
                  <a:pos x="943" y="664"/>
                </a:cxn>
                <a:cxn ang="0">
                  <a:pos x="845" y="557"/>
                </a:cxn>
                <a:cxn ang="0">
                  <a:pos x="749" y="471"/>
                </a:cxn>
                <a:cxn ang="0">
                  <a:pos x="653" y="419"/>
                </a:cxn>
                <a:cxn ang="0">
                  <a:pos x="485" y="368"/>
                </a:cxn>
                <a:cxn ang="0">
                  <a:pos x="366" y="343"/>
                </a:cxn>
                <a:cxn ang="0">
                  <a:pos x="248" y="317"/>
                </a:cxn>
                <a:cxn ang="0">
                  <a:pos x="144" y="285"/>
                </a:cxn>
                <a:cxn ang="0">
                  <a:pos x="58" y="243"/>
                </a:cxn>
                <a:cxn ang="0">
                  <a:pos x="0" y="185"/>
                </a:cxn>
                <a:cxn ang="0">
                  <a:pos x="52" y="0"/>
                </a:cxn>
                <a:cxn ang="0">
                  <a:pos x="52" y="0"/>
                </a:cxn>
              </a:cxnLst>
              <a:rect l="0" t="0" r="r" b="b"/>
              <a:pathLst>
                <a:path w="1343" h="2006">
                  <a:moveTo>
                    <a:pt x="52" y="0"/>
                  </a:moveTo>
                  <a:lnTo>
                    <a:pt x="95" y="41"/>
                  </a:lnTo>
                  <a:lnTo>
                    <a:pt x="197" y="114"/>
                  </a:lnTo>
                  <a:lnTo>
                    <a:pt x="277" y="160"/>
                  </a:lnTo>
                  <a:lnTo>
                    <a:pt x="359" y="198"/>
                  </a:lnTo>
                  <a:lnTo>
                    <a:pt x="460" y="243"/>
                  </a:lnTo>
                  <a:lnTo>
                    <a:pt x="574" y="290"/>
                  </a:lnTo>
                  <a:lnTo>
                    <a:pt x="690" y="340"/>
                  </a:lnTo>
                  <a:lnTo>
                    <a:pt x="801" y="393"/>
                  </a:lnTo>
                  <a:lnTo>
                    <a:pt x="900" y="446"/>
                  </a:lnTo>
                  <a:lnTo>
                    <a:pt x="1002" y="522"/>
                  </a:lnTo>
                  <a:lnTo>
                    <a:pt x="1093" y="633"/>
                  </a:lnTo>
                  <a:lnTo>
                    <a:pt x="1168" y="747"/>
                  </a:lnTo>
                  <a:lnTo>
                    <a:pt x="1227" y="866"/>
                  </a:lnTo>
                  <a:lnTo>
                    <a:pt x="1308" y="1081"/>
                  </a:lnTo>
                  <a:lnTo>
                    <a:pt x="1335" y="1200"/>
                  </a:lnTo>
                  <a:lnTo>
                    <a:pt x="1343" y="1380"/>
                  </a:lnTo>
                  <a:lnTo>
                    <a:pt x="1308" y="1575"/>
                  </a:lnTo>
                  <a:lnTo>
                    <a:pt x="1255" y="1694"/>
                  </a:lnTo>
                  <a:lnTo>
                    <a:pt x="1211" y="1778"/>
                  </a:lnTo>
                  <a:lnTo>
                    <a:pt x="1121" y="1930"/>
                  </a:lnTo>
                  <a:lnTo>
                    <a:pt x="1067" y="2006"/>
                  </a:lnTo>
                  <a:lnTo>
                    <a:pt x="958" y="1894"/>
                  </a:lnTo>
                  <a:lnTo>
                    <a:pt x="1014" y="1806"/>
                  </a:lnTo>
                  <a:lnTo>
                    <a:pt x="1064" y="1712"/>
                  </a:lnTo>
                  <a:lnTo>
                    <a:pt x="1113" y="1570"/>
                  </a:lnTo>
                  <a:lnTo>
                    <a:pt x="1146" y="1434"/>
                  </a:lnTo>
                  <a:lnTo>
                    <a:pt x="1164" y="1229"/>
                  </a:lnTo>
                  <a:lnTo>
                    <a:pt x="1158" y="1115"/>
                  </a:lnTo>
                  <a:lnTo>
                    <a:pt x="1121" y="983"/>
                  </a:lnTo>
                  <a:lnTo>
                    <a:pt x="1080" y="874"/>
                  </a:lnTo>
                  <a:lnTo>
                    <a:pt x="1021" y="768"/>
                  </a:lnTo>
                  <a:lnTo>
                    <a:pt x="943" y="664"/>
                  </a:lnTo>
                  <a:lnTo>
                    <a:pt x="845" y="557"/>
                  </a:lnTo>
                  <a:lnTo>
                    <a:pt x="749" y="471"/>
                  </a:lnTo>
                  <a:lnTo>
                    <a:pt x="653" y="419"/>
                  </a:lnTo>
                  <a:lnTo>
                    <a:pt x="485" y="368"/>
                  </a:lnTo>
                  <a:lnTo>
                    <a:pt x="366" y="343"/>
                  </a:lnTo>
                  <a:lnTo>
                    <a:pt x="248" y="317"/>
                  </a:lnTo>
                  <a:lnTo>
                    <a:pt x="144" y="285"/>
                  </a:lnTo>
                  <a:lnTo>
                    <a:pt x="58" y="243"/>
                  </a:lnTo>
                  <a:lnTo>
                    <a:pt x="0" y="185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" name="Freeform 120"/>
            <p:cNvSpPr>
              <a:spLocks/>
            </p:cNvSpPr>
            <p:nvPr/>
          </p:nvSpPr>
          <p:spPr bwMode="auto">
            <a:xfrm>
              <a:off x="3823" y="1541"/>
              <a:ext cx="55" cy="78"/>
            </a:xfrm>
            <a:custGeom>
              <a:avLst/>
              <a:gdLst/>
              <a:ahLst/>
              <a:cxnLst>
                <a:cxn ang="0">
                  <a:pos x="56" y="13"/>
                </a:cxn>
                <a:cxn ang="0">
                  <a:pos x="108" y="117"/>
                </a:cxn>
                <a:cxn ang="0">
                  <a:pos x="111" y="140"/>
                </a:cxn>
                <a:cxn ang="0">
                  <a:pos x="98" y="155"/>
                </a:cxn>
                <a:cxn ang="0">
                  <a:pos x="60" y="145"/>
                </a:cxn>
                <a:cxn ang="0">
                  <a:pos x="2" y="41"/>
                </a:cxn>
                <a:cxn ang="0">
                  <a:pos x="0" y="16"/>
                </a:cxn>
                <a:cxn ang="0">
                  <a:pos x="15" y="0"/>
                </a:cxn>
                <a:cxn ang="0">
                  <a:pos x="56" y="13"/>
                </a:cxn>
                <a:cxn ang="0">
                  <a:pos x="56" y="13"/>
                </a:cxn>
                <a:cxn ang="0">
                  <a:pos x="56" y="13"/>
                </a:cxn>
              </a:cxnLst>
              <a:rect l="0" t="0" r="r" b="b"/>
              <a:pathLst>
                <a:path w="111" h="155">
                  <a:moveTo>
                    <a:pt x="56" y="13"/>
                  </a:moveTo>
                  <a:lnTo>
                    <a:pt x="108" y="117"/>
                  </a:lnTo>
                  <a:lnTo>
                    <a:pt x="111" y="140"/>
                  </a:lnTo>
                  <a:lnTo>
                    <a:pt x="98" y="155"/>
                  </a:lnTo>
                  <a:lnTo>
                    <a:pt x="60" y="145"/>
                  </a:lnTo>
                  <a:lnTo>
                    <a:pt x="2" y="41"/>
                  </a:lnTo>
                  <a:lnTo>
                    <a:pt x="0" y="16"/>
                  </a:lnTo>
                  <a:lnTo>
                    <a:pt x="15" y="0"/>
                  </a:lnTo>
                  <a:lnTo>
                    <a:pt x="56" y="13"/>
                  </a:lnTo>
                  <a:lnTo>
                    <a:pt x="56" y="13"/>
                  </a:lnTo>
                  <a:lnTo>
                    <a:pt x="5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" name="Freeform 121"/>
            <p:cNvSpPr>
              <a:spLocks/>
            </p:cNvSpPr>
            <p:nvPr/>
          </p:nvSpPr>
          <p:spPr bwMode="auto">
            <a:xfrm>
              <a:off x="4159" y="1614"/>
              <a:ext cx="1332" cy="269"/>
            </a:xfrm>
            <a:custGeom>
              <a:avLst/>
              <a:gdLst/>
              <a:ahLst/>
              <a:cxnLst>
                <a:cxn ang="0">
                  <a:pos x="868" y="63"/>
                </a:cxn>
                <a:cxn ang="0">
                  <a:pos x="1004" y="108"/>
                </a:cxn>
                <a:cxn ang="0">
                  <a:pos x="1168" y="164"/>
                </a:cxn>
                <a:cxn ang="0">
                  <a:pos x="1307" y="233"/>
                </a:cxn>
                <a:cxn ang="0">
                  <a:pos x="1445" y="304"/>
                </a:cxn>
                <a:cxn ang="0">
                  <a:pos x="1571" y="359"/>
                </a:cxn>
                <a:cxn ang="0">
                  <a:pos x="1675" y="400"/>
                </a:cxn>
                <a:cxn ang="0">
                  <a:pos x="1851" y="432"/>
                </a:cxn>
                <a:cxn ang="0">
                  <a:pos x="1980" y="448"/>
                </a:cxn>
                <a:cxn ang="0">
                  <a:pos x="2123" y="435"/>
                </a:cxn>
                <a:cxn ang="0">
                  <a:pos x="2208" y="408"/>
                </a:cxn>
                <a:cxn ang="0">
                  <a:pos x="2284" y="362"/>
                </a:cxn>
                <a:cxn ang="0">
                  <a:pos x="2371" y="299"/>
                </a:cxn>
                <a:cxn ang="0">
                  <a:pos x="2419" y="241"/>
                </a:cxn>
                <a:cxn ang="0">
                  <a:pos x="2472" y="192"/>
                </a:cxn>
                <a:cxn ang="0">
                  <a:pos x="2527" y="122"/>
                </a:cxn>
                <a:cxn ang="0">
                  <a:pos x="2664" y="162"/>
                </a:cxn>
                <a:cxn ang="0">
                  <a:pos x="2614" y="238"/>
                </a:cxn>
                <a:cxn ang="0">
                  <a:pos x="2568" y="293"/>
                </a:cxn>
                <a:cxn ang="0">
                  <a:pos x="2510" y="349"/>
                </a:cxn>
                <a:cxn ang="0">
                  <a:pos x="2442" y="402"/>
                </a:cxn>
                <a:cxn ang="0">
                  <a:pos x="2370" y="445"/>
                </a:cxn>
                <a:cxn ang="0">
                  <a:pos x="2292" y="479"/>
                </a:cxn>
                <a:cxn ang="0">
                  <a:pos x="2206" y="506"/>
                </a:cxn>
                <a:cxn ang="0">
                  <a:pos x="2117" y="522"/>
                </a:cxn>
                <a:cxn ang="0">
                  <a:pos x="2008" y="534"/>
                </a:cxn>
                <a:cxn ang="0">
                  <a:pos x="1875" y="539"/>
                </a:cxn>
                <a:cxn ang="0">
                  <a:pos x="1642" y="517"/>
                </a:cxn>
                <a:cxn ang="0">
                  <a:pos x="1454" y="463"/>
                </a:cxn>
                <a:cxn ang="0">
                  <a:pos x="1288" y="397"/>
                </a:cxn>
                <a:cxn ang="0">
                  <a:pos x="1154" y="337"/>
                </a:cxn>
                <a:cxn ang="0">
                  <a:pos x="1027" y="279"/>
                </a:cxn>
                <a:cxn ang="0">
                  <a:pos x="895" y="222"/>
                </a:cxn>
                <a:cxn ang="0">
                  <a:pos x="749" y="160"/>
                </a:cxn>
                <a:cxn ang="0">
                  <a:pos x="609" y="106"/>
                </a:cxn>
                <a:cxn ang="0">
                  <a:pos x="485" y="63"/>
                </a:cxn>
                <a:cxn ang="0">
                  <a:pos x="338" y="38"/>
                </a:cxn>
                <a:cxn ang="0">
                  <a:pos x="162" y="20"/>
                </a:cxn>
                <a:cxn ang="0">
                  <a:pos x="0" y="0"/>
                </a:cxn>
                <a:cxn ang="0">
                  <a:pos x="397" y="8"/>
                </a:cxn>
                <a:cxn ang="0">
                  <a:pos x="741" y="23"/>
                </a:cxn>
                <a:cxn ang="0">
                  <a:pos x="868" y="63"/>
                </a:cxn>
                <a:cxn ang="0">
                  <a:pos x="868" y="63"/>
                </a:cxn>
              </a:cxnLst>
              <a:rect l="0" t="0" r="r" b="b"/>
              <a:pathLst>
                <a:path w="2664" h="539">
                  <a:moveTo>
                    <a:pt x="868" y="63"/>
                  </a:moveTo>
                  <a:lnTo>
                    <a:pt x="1004" y="108"/>
                  </a:lnTo>
                  <a:lnTo>
                    <a:pt x="1168" y="164"/>
                  </a:lnTo>
                  <a:lnTo>
                    <a:pt x="1307" y="233"/>
                  </a:lnTo>
                  <a:lnTo>
                    <a:pt x="1445" y="304"/>
                  </a:lnTo>
                  <a:lnTo>
                    <a:pt x="1571" y="359"/>
                  </a:lnTo>
                  <a:lnTo>
                    <a:pt x="1675" y="400"/>
                  </a:lnTo>
                  <a:lnTo>
                    <a:pt x="1851" y="432"/>
                  </a:lnTo>
                  <a:lnTo>
                    <a:pt x="1980" y="448"/>
                  </a:lnTo>
                  <a:lnTo>
                    <a:pt x="2123" y="435"/>
                  </a:lnTo>
                  <a:lnTo>
                    <a:pt x="2208" y="408"/>
                  </a:lnTo>
                  <a:lnTo>
                    <a:pt x="2284" y="362"/>
                  </a:lnTo>
                  <a:lnTo>
                    <a:pt x="2371" y="299"/>
                  </a:lnTo>
                  <a:lnTo>
                    <a:pt x="2419" y="241"/>
                  </a:lnTo>
                  <a:lnTo>
                    <a:pt x="2472" y="192"/>
                  </a:lnTo>
                  <a:lnTo>
                    <a:pt x="2527" y="122"/>
                  </a:lnTo>
                  <a:lnTo>
                    <a:pt x="2664" y="162"/>
                  </a:lnTo>
                  <a:lnTo>
                    <a:pt x="2614" y="238"/>
                  </a:lnTo>
                  <a:lnTo>
                    <a:pt x="2568" y="293"/>
                  </a:lnTo>
                  <a:lnTo>
                    <a:pt x="2510" y="349"/>
                  </a:lnTo>
                  <a:lnTo>
                    <a:pt x="2442" y="402"/>
                  </a:lnTo>
                  <a:lnTo>
                    <a:pt x="2370" y="445"/>
                  </a:lnTo>
                  <a:lnTo>
                    <a:pt x="2292" y="479"/>
                  </a:lnTo>
                  <a:lnTo>
                    <a:pt x="2206" y="506"/>
                  </a:lnTo>
                  <a:lnTo>
                    <a:pt x="2117" y="522"/>
                  </a:lnTo>
                  <a:lnTo>
                    <a:pt x="2008" y="534"/>
                  </a:lnTo>
                  <a:lnTo>
                    <a:pt x="1875" y="539"/>
                  </a:lnTo>
                  <a:lnTo>
                    <a:pt x="1642" y="517"/>
                  </a:lnTo>
                  <a:lnTo>
                    <a:pt x="1454" y="463"/>
                  </a:lnTo>
                  <a:lnTo>
                    <a:pt x="1288" y="397"/>
                  </a:lnTo>
                  <a:lnTo>
                    <a:pt x="1154" y="337"/>
                  </a:lnTo>
                  <a:lnTo>
                    <a:pt x="1027" y="279"/>
                  </a:lnTo>
                  <a:lnTo>
                    <a:pt x="895" y="222"/>
                  </a:lnTo>
                  <a:lnTo>
                    <a:pt x="749" y="160"/>
                  </a:lnTo>
                  <a:lnTo>
                    <a:pt x="609" y="106"/>
                  </a:lnTo>
                  <a:lnTo>
                    <a:pt x="485" y="63"/>
                  </a:lnTo>
                  <a:lnTo>
                    <a:pt x="338" y="38"/>
                  </a:lnTo>
                  <a:lnTo>
                    <a:pt x="162" y="20"/>
                  </a:lnTo>
                  <a:lnTo>
                    <a:pt x="0" y="0"/>
                  </a:lnTo>
                  <a:lnTo>
                    <a:pt x="397" y="8"/>
                  </a:lnTo>
                  <a:lnTo>
                    <a:pt x="741" y="23"/>
                  </a:lnTo>
                  <a:lnTo>
                    <a:pt x="868" y="63"/>
                  </a:lnTo>
                  <a:lnTo>
                    <a:pt x="868" y="6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4" name="Freeform 122"/>
            <p:cNvSpPr>
              <a:spLocks/>
            </p:cNvSpPr>
            <p:nvPr/>
          </p:nvSpPr>
          <p:spPr bwMode="auto">
            <a:xfrm>
              <a:off x="4183" y="165"/>
              <a:ext cx="741" cy="204"/>
            </a:xfrm>
            <a:custGeom>
              <a:avLst/>
              <a:gdLst/>
              <a:ahLst/>
              <a:cxnLst>
                <a:cxn ang="0">
                  <a:pos x="1472" y="26"/>
                </a:cxn>
                <a:cxn ang="0">
                  <a:pos x="1290" y="52"/>
                </a:cxn>
                <a:cxn ang="0">
                  <a:pos x="1131" y="74"/>
                </a:cxn>
                <a:cxn ang="0">
                  <a:pos x="794" y="125"/>
                </a:cxn>
                <a:cxn ang="0">
                  <a:pos x="614" y="171"/>
                </a:cxn>
                <a:cxn ang="0">
                  <a:pos x="439" y="226"/>
                </a:cxn>
                <a:cxn ang="0">
                  <a:pos x="326" y="256"/>
                </a:cxn>
                <a:cxn ang="0">
                  <a:pos x="229" y="286"/>
                </a:cxn>
                <a:cxn ang="0">
                  <a:pos x="139" y="329"/>
                </a:cxn>
                <a:cxn ang="0">
                  <a:pos x="50" y="396"/>
                </a:cxn>
                <a:cxn ang="0">
                  <a:pos x="29" y="406"/>
                </a:cxn>
                <a:cxn ang="0">
                  <a:pos x="9" y="396"/>
                </a:cxn>
                <a:cxn ang="0">
                  <a:pos x="0" y="378"/>
                </a:cxn>
                <a:cxn ang="0">
                  <a:pos x="9" y="357"/>
                </a:cxn>
                <a:cxn ang="0">
                  <a:pos x="57" y="315"/>
                </a:cxn>
                <a:cxn ang="0">
                  <a:pos x="103" y="282"/>
                </a:cxn>
                <a:cxn ang="0">
                  <a:pos x="199" y="236"/>
                </a:cxn>
                <a:cxn ang="0">
                  <a:pos x="303" y="203"/>
                </a:cxn>
                <a:cxn ang="0">
                  <a:pos x="422" y="171"/>
                </a:cxn>
                <a:cxn ang="0">
                  <a:pos x="601" y="117"/>
                </a:cxn>
                <a:cxn ang="0">
                  <a:pos x="782" y="72"/>
                </a:cxn>
                <a:cxn ang="0">
                  <a:pos x="1116" y="18"/>
                </a:cxn>
                <a:cxn ang="0">
                  <a:pos x="1277" y="5"/>
                </a:cxn>
                <a:cxn ang="0">
                  <a:pos x="1467" y="0"/>
                </a:cxn>
                <a:cxn ang="0">
                  <a:pos x="1483" y="11"/>
                </a:cxn>
                <a:cxn ang="0">
                  <a:pos x="1472" y="26"/>
                </a:cxn>
                <a:cxn ang="0">
                  <a:pos x="1472" y="26"/>
                </a:cxn>
              </a:cxnLst>
              <a:rect l="0" t="0" r="r" b="b"/>
              <a:pathLst>
                <a:path w="1483" h="406">
                  <a:moveTo>
                    <a:pt x="1472" y="26"/>
                  </a:moveTo>
                  <a:lnTo>
                    <a:pt x="1290" y="52"/>
                  </a:lnTo>
                  <a:lnTo>
                    <a:pt x="1131" y="74"/>
                  </a:lnTo>
                  <a:lnTo>
                    <a:pt x="794" y="125"/>
                  </a:lnTo>
                  <a:lnTo>
                    <a:pt x="614" y="171"/>
                  </a:lnTo>
                  <a:lnTo>
                    <a:pt x="439" y="226"/>
                  </a:lnTo>
                  <a:lnTo>
                    <a:pt x="326" y="256"/>
                  </a:lnTo>
                  <a:lnTo>
                    <a:pt x="229" y="286"/>
                  </a:lnTo>
                  <a:lnTo>
                    <a:pt x="139" y="329"/>
                  </a:lnTo>
                  <a:lnTo>
                    <a:pt x="50" y="396"/>
                  </a:lnTo>
                  <a:lnTo>
                    <a:pt x="29" y="406"/>
                  </a:lnTo>
                  <a:lnTo>
                    <a:pt x="9" y="396"/>
                  </a:lnTo>
                  <a:lnTo>
                    <a:pt x="0" y="378"/>
                  </a:lnTo>
                  <a:lnTo>
                    <a:pt x="9" y="357"/>
                  </a:lnTo>
                  <a:lnTo>
                    <a:pt x="57" y="315"/>
                  </a:lnTo>
                  <a:lnTo>
                    <a:pt x="103" y="282"/>
                  </a:lnTo>
                  <a:lnTo>
                    <a:pt x="199" y="236"/>
                  </a:lnTo>
                  <a:lnTo>
                    <a:pt x="303" y="203"/>
                  </a:lnTo>
                  <a:lnTo>
                    <a:pt x="422" y="171"/>
                  </a:lnTo>
                  <a:lnTo>
                    <a:pt x="601" y="117"/>
                  </a:lnTo>
                  <a:lnTo>
                    <a:pt x="782" y="72"/>
                  </a:lnTo>
                  <a:lnTo>
                    <a:pt x="1116" y="18"/>
                  </a:lnTo>
                  <a:lnTo>
                    <a:pt x="1277" y="5"/>
                  </a:lnTo>
                  <a:lnTo>
                    <a:pt x="1467" y="0"/>
                  </a:lnTo>
                  <a:lnTo>
                    <a:pt x="1483" y="11"/>
                  </a:lnTo>
                  <a:lnTo>
                    <a:pt x="1472" y="26"/>
                  </a:lnTo>
                  <a:lnTo>
                    <a:pt x="1472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5" name="Freeform 123"/>
            <p:cNvSpPr>
              <a:spLocks/>
            </p:cNvSpPr>
            <p:nvPr/>
          </p:nvSpPr>
          <p:spPr bwMode="auto">
            <a:xfrm>
              <a:off x="4231" y="225"/>
              <a:ext cx="303" cy="339"/>
            </a:xfrm>
            <a:custGeom>
              <a:avLst/>
              <a:gdLst/>
              <a:ahLst/>
              <a:cxnLst>
                <a:cxn ang="0">
                  <a:pos x="40" y="669"/>
                </a:cxn>
                <a:cxn ang="0">
                  <a:pos x="0" y="400"/>
                </a:cxn>
                <a:cxn ang="0">
                  <a:pos x="7" y="340"/>
                </a:cxn>
                <a:cxn ang="0">
                  <a:pos x="25" y="281"/>
                </a:cxn>
                <a:cxn ang="0">
                  <a:pos x="55" y="226"/>
                </a:cxn>
                <a:cxn ang="0">
                  <a:pos x="98" y="171"/>
                </a:cxn>
                <a:cxn ang="0">
                  <a:pos x="185" y="120"/>
                </a:cxn>
                <a:cxn ang="0">
                  <a:pos x="290" y="81"/>
                </a:cxn>
                <a:cxn ang="0">
                  <a:pos x="384" y="52"/>
                </a:cxn>
                <a:cxn ang="0">
                  <a:pos x="480" y="28"/>
                </a:cxn>
                <a:cxn ang="0">
                  <a:pos x="591" y="0"/>
                </a:cxn>
                <a:cxn ang="0">
                  <a:pos x="607" y="8"/>
                </a:cxn>
                <a:cxn ang="0">
                  <a:pos x="599" y="24"/>
                </a:cxn>
                <a:cxn ang="0">
                  <a:pos x="491" y="59"/>
                </a:cxn>
                <a:cxn ang="0">
                  <a:pos x="402" y="95"/>
                </a:cxn>
                <a:cxn ang="0">
                  <a:pos x="313" y="135"/>
                </a:cxn>
                <a:cxn ang="0">
                  <a:pos x="212" y="180"/>
                </a:cxn>
                <a:cxn ang="0">
                  <a:pos x="144" y="219"/>
                </a:cxn>
                <a:cxn ang="0">
                  <a:pos x="103" y="269"/>
                </a:cxn>
                <a:cxn ang="0">
                  <a:pos x="73" y="319"/>
                </a:cxn>
                <a:cxn ang="0">
                  <a:pos x="43" y="424"/>
                </a:cxn>
                <a:cxn ang="0">
                  <a:pos x="45" y="537"/>
                </a:cxn>
                <a:cxn ang="0">
                  <a:pos x="66" y="662"/>
                </a:cxn>
                <a:cxn ang="0">
                  <a:pos x="57" y="679"/>
                </a:cxn>
                <a:cxn ang="0">
                  <a:pos x="40" y="669"/>
                </a:cxn>
                <a:cxn ang="0">
                  <a:pos x="40" y="669"/>
                </a:cxn>
              </a:cxnLst>
              <a:rect l="0" t="0" r="r" b="b"/>
              <a:pathLst>
                <a:path w="607" h="679">
                  <a:moveTo>
                    <a:pt x="40" y="669"/>
                  </a:moveTo>
                  <a:lnTo>
                    <a:pt x="0" y="400"/>
                  </a:lnTo>
                  <a:lnTo>
                    <a:pt x="7" y="340"/>
                  </a:lnTo>
                  <a:lnTo>
                    <a:pt x="25" y="281"/>
                  </a:lnTo>
                  <a:lnTo>
                    <a:pt x="55" y="226"/>
                  </a:lnTo>
                  <a:lnTo>
                    <a:pt x="98" y="171"/>
                  </a:lnTo>
                  <a:lnTo>
                    <a:pt x="185" y="120"/>
                  </a:lnTo>
                  <a:lnTo>
                    <a:pt x="290" y="81"/>
                  </a:lnTo>
                  <a:lnTo>
                    <a:pt x="384" y="52"/>
                  </a:lnTo>
                  <a:lnTo>
                    <a:pt x="480" y="28"/>
                  </a:lnTo>
                  <a:lnTo>
                    <a:pt x="591" y="0"/>
                  </a:lnTo>
                  <a:lnTo>
                    <a:pt x="607" y="8"/>
                  </a:lnTo>
                  <a:lnTo>
                    <a:pt x="599" y="24"/>
                  </a:lnTo>
                  <a:lnTo>
                    <a:pt x="491" y="59"/>
                  </a:lnTo>
                  <a:lnTo>
                    <a:pt x="402" y="95"/>
                  </a:lnTo>
                  <a:lnTo>
                    <a:pt x="313" y="135"/>
                  </a:lnTo>
                  <a:lnTo>
                    <a:pt x="212" y="180"/>
                  </a:lnTo>
                  <a:lnTo>
                    <a:pt x="144" y="219"/>
                  </a:lnTo>
                  <a:lnTo>
                    <a:pt x="103" y="269"/>
                  </a:lnTo>
                  <a:lnTo>
                    <a:pt x="73" y="319"/>
                  </a:lnTo>
                  <a:lnTo>
                    <a:pt x="43" y="424"/>
                  </a:lnTo>
                  <a:lnTo>
                    <a:pt x="45" y="537"/>
                  </a:lnTo>
                  <a:lnTo>
                    <a:pt x="66" y="662"/>
                  </a:lnTo>
                  <a:lnTo>
                    <a:pt x="57" y="679"/>
                  </a:lnTo>
                  <a:lnTo>
                    <a:pt x="40" y="669"/>
                  </a:lnTo>
                  <a:lnTo>
                    <a:pt x="40" y="6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6" name="Freeform 124"/>
            <p:cNvSpPr>
              <a:spLocks/>
            </p:cNvSpPr>
            <p:nvPr/>
          </p:nvSpPr>
          <p:spPr bwMode="auto">
            <a:xfrm>
              <a:off x="4092" y="1208"/>
              <a:ext cx="27" cy="114"/>
            </a:xfrm>
            <a:custGeom>
              <a:avLst/>
              <a:gdLst/>
              <a:ahLst/>
              <a:cxnLst>
                <a:cxn ang="0">
                  <a:pos x="38" y="74"/>
                </a:cxn>
                <a:cxn ang="0">
                  <a:pos x="38" y="120"/>
                </a:cxn>
                <a:cxn ang="0">
                  <a:pos x="54" y="228"/>
                </a:cxn>
                <a:cxn ang="0">
                  <a:pos x="1" y="228"/>
                </a:cxn>
                <a:cxn ang="0">
                  <a:pos x="0" y="8"/>
                </a:cxn>
                <a:cxn ang="0">
                  <a:pos x="34" y="0"/>
                </a:cxn>
                <a:cxn ang="0">
                  <a:pos x="46" y="21"/>
                </a:cxn>
                <a:cxn ang="0">
                  <a:pos x="38" y="74"/>
                </a:cxn>
                <a:cxn ang="0">
                  <a:pos x="38" y="74"/>
                </a:cxn>
              </a:cxnLst>
              <a:rect l="0" t="0" r="r" b="b"/>
              <a:pathLst>
                <a:path w="54" h="228">
                  <a:moveTo>
                    <a:pt x="38" y="74"/>
                  </a:moveTo>
                  <a:lnTo>
                    <a:pt x="38" y="120"/>
                  </a:lnTo>
                  <a:lnTo>
                    <a:pt x="54" y="228"/>
                  </a:lnTo>
                  <a:lnTo>
                    <a:pt x="1" y="228"/>
                  </a:lnTo>
                  <a:lnTo>
                    <a:pt x="0" y="8"/>
                  </a:lnTo>
                  <a:lnTo>
                    <a:pt x="34" y="0"/>
                  </a:lnTo>
                  <a:lnTo>
                    <a:pt x="46" y="21"/>
                  </a:lnTo>
                  <a:lnTo>
                    <a:pt x="38" y="74"/>
                  </a:lnTo>
                  <a:lnTo>
                    <a:pt x="38" y="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\Марина\Фон\1400x1050 - 100 306a8043dd 217.17.161.98 923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8" name="Схема 7"/>
          <p:cNvGraphicFramePr/>
          <p:nvPr/>
        </p:nvGraphicFramePr>
        <p:xfrm>
          <a:off x="0" y="285728"/>
          <a:ext cx="9144000" cy="657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14" descr="bd07223_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00496" y="1785926"/>
            <a:ext cx="1295400" cy="1222375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2.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2143116"/>
            <a:ext cx="4286250" cy="4445213"/>
          </a:xfrm>
          <a:prstGeom prst="rect">
            <a:avLst/>
          </a:prstGeom>
        </p:spPr>
      </p:pic>
      <p:pic>
        <p:nvPicPr>
          <p:cNvPr id="8" name="Рисунок 7" descr="2.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00562" y="2143116"/>
            <a:ext cx="4429156" cy="4457701"/>
          </a:xfrm>
          <a:prstGeom prst="rect">
            <a:avLst/>
          </a:prstGeom>
        </p:spPr>
      </p:pic>
      <p:sp useBgFill="1">
        <p:nvSpPr>
          <p:cNvPr id="10" name="Прямоугольная выноска 9"/>
          <p:cNvSpPr/>
          <p:nvPr/>
        </p:nvSpPr>
        <p:spPr>
          <a:xfrm>
            <a:off x="1071538" y="285728"/>
            <a:ext cx="7429552" cy="1285884"/>
          </a:xfrm>
          <a:prstGeom prst="wedgeRectCallout">
            <a:avLst/>
          </a:prstGeom>
          <a:ln cap="rnd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Компьютер на уроке физкультуры?</a:t>
            </a:r>
          </a:p>
          <a:p>
            <a:pPr algn="ctr"/>
            <a:endParaRPr lang="ru-RU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" name="Picture 2" descr="D:\Мои документы\Марина\Фон\1400x1050 - 100 306a8043dd 217.17.161.98 9234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rgbClr val="3D15AD"/>
            </a:solidFill>
          </a:ln>
        </p:spPr>
      </p:pic>
      <p:graphicFrame>
        <p:nvGraphicFramePr>
          <p:cNvPr id="9" name="Схема 8"/>
          <p:cNvGraphicFramePr/>
          <p:nvPr/>
        </p:nvGraphicFramePr>
        <p:xfrm>
          <a:off x="0" y="857232"/>
          <a:ext cx="9001156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Блок-схема: процесс 10"/>
          <p:cNvSpPr/>
          <p:nvPr/>
        </p:nvSpPr>
        <p:spPr>
          <a:xfrm>
            <a:off x="214282" y="214290"/>
            <a:ext cx="8786874" cy="857256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smtClean="0">
              <a:solidFill>
                <a:schemeClr val="tx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ru-RU" sz="2400" b="1" smtClean="0"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Результатами </a:t>
            </a:r>
            <a:r>
              <a:rPr lang="ru-RU" sz="2400" b="1" dirty="0" smtClean="0"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использования интерактивной доски на уроках физкультуры являются:</a:t>
            </a:r>
          </a:p>
          <a:p>
            <a:pPr algn="ctr"/>
            <a:endParaRPr lang="ru-RU" sz="2000" b="1" dirty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482" name="Picture 2" descr="D:\Мои документы\Марина\Фон\1400x1050 - 100 306a8043dd 217.17.161.98 923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907" y="0"/>
            <a:ext cx="9286907" cy="6858000"/>
          </a:xfrm>
          <a:prstGeom prst="rect">
            <a:avLst/>
          </a:prstGeom>
          <a:noFill/>
        </p:spPr>
      </p:pic>
      <p:graphicFrame>
        <p:nvGraphicFramePr>
          <p:cNvPr id="8" name="Схема 7"/>
          <p:cNvGraphicFramePr/>
          <p:nvPr/>
        </p:nvGraphicFramePr>
        <p:xfrm>
          <a:off x="0" y="571480"/>
          <a:ext cx="9144000" cy="5715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428596" y="214290"/>
            <a:ext cx="81914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solidFill>
                    <a:schemeClr val="tx1">
                      <a:alpha val="33000"/>
                    </a:schemeClr>
                  </a:solidFill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  <a:tileRect/>
                </a:gra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Этапы освоения компьютерной грамотности</a:t>
            </a:r>
            <a:r>
              <a:rPr lang="en-US" sz="2400" b="1" dirty="0" smtClean="0">
                <a:ln>
                  <a:solidFill>
                    <a:schemeClr val="tx1">
                      <a:alpha val="33000"/>
                    </a:schemeClr>
                  </a:solidFill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  <a:tileRect/>
                </a:gra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kumimoji="0" lang="ru-RU" sz="2400" b="0" i="0" u="none" strike="noStrike" cap="none" normalizeH="0" baseline="0" dirty="0" smtClean="0">
              <a:ln>
                <a:solidFill>
                  <a:schemeClr val="tx1">
                    <a:alpha val="33000"/>
                  </a:schemeClr>
                </a:solidFill>
              </a:ln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ая выноска 3"/>
          <p:cNvSpPr/>
          <p:nvPr/>
        </p:nvSpPr>
        <p:spPr>
          <a:xfrm>
            <a:off x="1214414" y="1714488"/>
            <a:ext cx="6715172" cy="2357454"/>
          </a:xfrm>
          <a:prstGeom prst="wedgeRectCallout">
            <a:avLst/>
          </a:prstGeom>
          <a:blipFill>
            <a:blip r:embed="rId2" cstate="print"/>
            <a:tile tx="0" ty="0" sx="100000" sy="100000" flip="none" algn="tl"/>
          </a:blip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Компьютер может научить!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19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14290"/>
            <a:ext cx="8501122" cy="1443043"/>
          </a:xfrm>
          <a:prstGeom prst="rect">
            <a:avLst/>
          </a:prstGeom>
        </p:spPr>
      </p:pic>
      <p:pic>
        <p:nvPicPr>
          <p:cNvPr id="8" name="Picture 13" descr="bd07030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4572008"/>
            <a:ext cx="2667000" cy="1985963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\Марина\Фон\1400x1050 - 100 306a8043dd 217.17.161.98 923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Применение компьютера возможно на всех этапах урока.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0" y="500042"/>
          <a:ext cx="9144000" cy="6357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541</Words>
  <Application>Microsoft Office PowerPoint</Application>
  <PresentationFormat>Экран (4:3)</PresentationFormat>
  <Paragraphs>58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Применение компьютера возможно на всех этапах урока. </vt:lpstr>
      <vt:lpstr>Слайд 10</vt:lpstr>
      <vt:lpstr>Слайд 11</vt:lpstr>
      <vt:lpstr>Спасибо за внимание.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Паламарчук</dc:creator>
  <cp:lastModifiedBy>Olga</cp:lastModifiedBy>
  <cp:revision>124</cp:revision>
  <dcterms:created xsi:type="dcterms:W3CDTF">2009-07-16T23:13:14Z</dcterms:created>
  <dcterms:modified xsi:type="dcterms:W3CDTF">2011-12-20T08:19:49Z</dcterms:modified>
</cp:coreProperties>
</file>