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57" r:id="rId4"/>
    <p:sldId id="277" r:id="rId5"/>
    <p:sldId id="262" r:id="rId6"/>
    <p:sldId id="263" r:id="rId7"/>
    <p:sldId id="267" r:id="rId8"/>
    <p:sldId id="268" r:id="rId9"/>
    <p:sldId id="273" r:id="rId10"/>
    <p:sldId id="274" r:id="rId11"/>
    <p:sldId id="270" r:id="rId12"/>
    <p:sldId id="275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C4DC51-2962-4976-B5B8-ED8086D2ED90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E29527-A3C1-41B7-AF38-3842F6E75C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Действие магнитного поля на проводник с током. </a:t>
            </a:r>
            <a:br>
              <a:rPr lang="ru-RU" sz="2800" b="1" dirty="0" smtClean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Сила Ампера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5" y="3717032"/>
            <a:ext cx="859983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216" y="1772816"/>
            <a:ext cx="7085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Какова индукция магнитного поля, в котором на проводник</a:t>
            </a:r>
          </a:p>
          <a:p>
            <a:pPr algn="ctr"/>
            <a:r>
              <a:rPr lang="ru-RU" b="1" dirty="0" smtClean="0">
                <a:latin typeface="+mj-lt"/>
              </a:rPr>
              <a:t>  с длиной активной части 5 см действует сила 50 мН? </a:t>
            </a:r>
          </a:p>
          <a:p>
            <a:pPr algn="ctr"/>
            <a:r>
              <a:rPr lang="ru-RU" b="1" dirty="0" smtClean="0">
                <a:latin typeface="+mj-lt"/>
              </a:rPr>
              <a:t>Сила тока в проводнике 25 А.</a:t>
            </a:r>
          </a:p>
          <a:p>
            <a:pPr algn="ctr"/>
            <a:r>
              <a:rPr lang="ru-RU" b="1" dirty="0" smtClean="0">
                <a:latin typeface="+mj-lt"/>
              </a:rPr>
              <a:t> Проводник расположен перпендикулярно</a:t>
            </a:r>
          </a:p>
          <a:p>
            <a:pPr algn="ctr"/>
            <a:r>
              <a:rPr lang="ru-RU" b="1" dirty="0" smtClean="0">
                <a:latin typeface="+mj-lt"/>
              </a:rPr>
              <a:t>вектору индукции магнитного поля.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4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20000" cy="52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Сила Лоренца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8" y="1632992"/>
            <a:ext cx="309634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Действие силы Лоренца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94" y="1632992"/>
            <a:ext cx="4228477" cy="28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293096"/>
            <a:ext cx="3280482" cy="24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Сила Лоренца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2704"/>
            <a:ext cx="7338392" cy="52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/>
              <a:t>Направление силы </a:t>
            </a:r>
            <a:r>
              <a:rPr lang="ru-RU" b="1" dirty="0" err="1" smtClean="0"/>
              <a:t>лоренца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7"/>
          <a:stretch/>
        </p:blipFill>
        <p:spPr bwMode="auto">
          <a:xfrm>
            <a:off x="1907704" y="2060848"/>
            <a:ext cx="5133975" cy="373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294671" y="2996952"/>
            <a:ext cx="360040" cy="338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+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stCxn id="3" idx="7"/>
          </p:cNvCxnSpPr>
          <p:nvPr/>
        </p:nvCxnSpPr>
        <p:spPr>
          <a:xfrm flipV="1">
            <a:off x="4601984" y="2564904"/>
            <a:ext cx="330056" cy="4815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87838" y="227687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02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Взаимодействие проводников с током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16481" r="3929" b="17029"/>
          <a:stretch/>
        </p:blipFill>
        <p:spPr bwMode="auto">
          <a:xfrm>
            <a:off x="1043608" y="2060848"/>
            <a:ext cx="7107776" cy="38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Сила Ампера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19256" cy="7955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Сила Ампера 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F</a:t>
            </a:r>
            <a:r>
              <a:rPr lang="en-US" sz="1800" b="1" dirty="0" err="1" smtClean="0"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– сила, действующая на проводник с током в магнитном поле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40537"/>
            <a:ext cx="4841972" cy="42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106312" cy="8603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/>
              <a:t>Сила Ампера</a:t>
            </a:r>
            <a:endParaRPr lang="ru-RU" b="1" dirty="0"/>
          </a:p>
        </p:txBody>
      </p:sp>
      <p:pic>
        <p:nvPicPr>
          <p:cNvPr id="1031" name="Picture 7" descr="http://rush.selyam.net/tw_files2/urls_1/520/d-519875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85" y="149803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1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Направление силы Ампера</a:t>
            </a:r>
            <a:br>
              <a:rPr lang="ru-RU" b="1" dirty="0" smtClean="0"/>
            </a:br>
            <a:r>
              <a:rPr lang="ru-RU" b="1" dirty="0" smtClean="0"/>
              <a:t>Правило левой руки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3156"/>
            <a:ext cx="4690467" cy="491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"/>
          <a:stretch/>
        </p:blipFill>
        <p:spPr bwMode="auto">
          <a:xfrm>
            <a:off x="467544" y="1922165"/>
            <a:ext cx="5018067" cy="384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Действие сил Ампера на рамку</a:t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с током в магнитном поле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87559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6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" b="8333"/>
          <a:stretch/>
        </p:blipFill>
        <p:spPr bwMode="auto">
          <a:xfrm>
            <a:off x="323528" y="476672"/>
            <a:ext cx="866016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03376" cy="18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40826" cy="47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Какая стрелка укажет направление силы Ампера?</a:t>
            </a:r>
            <a:endParaRPr lang="ru-R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Определите направление силы Ампера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2474"/>
            <a:ext cx="78381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13" y="4725144"/>
            <a:ext cx="385390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125</TotalTime>
  <Words>100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Действие магнитного поля на проводник с током.  Сила Ампера</vt:lpstr>
      <vt:lpstr>Взаимодействие проводников с током</vt:lpstr>
      <vt:lpstr>Сила Ампера</vt:lpstr>
      <vt:lpstr>Сила Ампера</vt:lpstr>
      <vt:lpstr>Направление силы Ампера Правило левой руки</vt:lpstr>
      <vt:lpstr>Действие сил Ампера на рамку с током в магнитном поле</vt:lpstr>
      <vt:lpstr>Презентация PowerPoint</vt:lpstr>
      <vt:lpstr>Какая стрелка укажет направление силы Ампера?</vt:lpstr>
      <vt:lpstr>Определите направление силы Ампера</vt:lpstr>
      <vt:lpstr>Задача</vt:lpstr>
      <vt:lpstr>Сила Лоренца</vt:lpstr>
      <vt:lpstr>Действие силы Лоренца</vt:lpstr>
      <vt:lpstr>Сила Лоренца</vt:lpstr>
      <vt:lpstr>Направление силы лоренца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Ампера</dc:title>
  <dc:creator>Natalia</dc:creator>
  <cp:lastModifiedBy>Natalia</cp:lastModifiedBy>
  <cp:revision>13</cp:revision>
  <dcterms:created xsi:type="dcterms:W3CDTF">2013-10-27T19:40:41Z</dcterms:created>
  <dcterms:modified xsi:type="dcterms:W3CDTF">2014-06-16T18:23:42Z</dcterms:modified>
</cp:coreProperties>
</file>