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E376-62C5-4150-9883-0E85F658072D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A69C-B88F-48F7-8554-4C3F51DBA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E376-62C5-4150-9883-0E85F658072D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A69C-B88F-48F7-8554-4C3F51DBA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E376-62C5-4150-9883-0E85F658072D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A69C-B88F-48F7-8554-4C3F51DBA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E376-62C5-4150-9883-0E85F658072D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A69C-B88F-48F7-8554-4C3F51DBA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E376-62C5-4150-9883-0E85F658072D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A69C-B88F-48F7-8554-4C3F51DBA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E376-62C5-4150-9883-0E85F658072D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A69C-B88F-48F7-8554-4C3F51DBA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E376-62C5-4150-9883-0E85F658072D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A69C-B88F-48F7-8554-4C3F51DBA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E376-62C5-4150-9883-0E85F658072D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A69C-B88F-48F7-8554-4C3F51DBA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E376-62C5-4150-9883-0E85F658072D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A69C-B88F-48F7-8554-4C3F51DBA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E376-62C5-4150-9883-0E85F658072D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A69C-B88F-48F7-8554-4C3F51DBA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5E376-62C5-4150-9883-0E85F658072D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1A69C-B88F-48F7-8554-4C3F51DBA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5E376-62C5-4150-9883-0E85F658072D}" type="datetimeFigureOut">
              <a:rPr lang="ru-RU" smtClean="0"/>
              <a:pPr/>
              <a:t>20.01.2014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E1A69C-B88F-48F7-8554-4C3F51DBA40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images.yandex.ru/yandsearch?text=%D1%84%D0%BE%D1%82%D0%BE%20%D0%BA%D0%BE%D1%80%D0%B0%D0%B1%D0%BB%D1%8F%20%D1%81%D0%B0%D0%BD%D1%82%D0%B0%20%D0%BC%D0%B0%D1%80%D0%B8%D1%8F&amp;img_url=http://f4.foto.rambler.ru/preview/c/190x160/4e8a6d77-047e-e915-9f54-4b0e9b3c3673/Santa_Maria_Flaggschiff_Kolumbus.jpg&amp;pos=0&amp;rpt=simage&amp;lr=10942&amp;noreask=1&amp;source=wiz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yandex.ru/yandsearch?text=%D1%84%D0%BE%D1%82%D0%BE%20%D0%BA%D0%BE%D1%80%D0%B0%D0%B1%D0%BB%D1%8F%20%D0%9D%D0%B8%D0%BD%D1%8C%D1%8F&amp;fp=0&amp;pos=1&amp;uinfo=ww-1403-wh-613-fw-1178-fh-448-pd-0.8999999761581421&amp;rpt=simage&amp;img_url=http://www.stihi.ru/pics/2012/05/27/5352.jpg" TargetMode="External"/><Relationship Id="rId5" Type="http://schemas.openxmlformats.org/officeDocument/2006/relationships/image" Target="../media/image10.jpeg"/><Relationship Id="rId4" Type="http://schemas.openxmlformats.org/officeDocument/2006/relationships/hyperlink" Target="http://images.yandex.ru/yandsearch?text=%D1%84%D0%BE%D1%82%D0%BE%20%D0%BA%D0%BE%D1%80%D0%B0%D0%B1%D0%BB%D1%8F%20%D0%BF%D0%B8%D0%BD%D1%82%D0%B0&amp;fp=0&amp;pos=3&amp;uinfo=ww-1403-wh-613-fw-1178-fh-448-pd-0.8999999761581421&amp;rpt=simage&amp;img_url=http://korabley.net/_nw/0/s14606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images.yandex.ru/yandsearch?text=%D1%84%D0%BE%D1%82%D0%BE%20%D0%B0%D0%BC%D0%B5%D1%80%D0%B8%D0%B3%D0%BE%20%D0%B2%D0%B5%D1%81%D0%BF%D1%83%D1%87%D1%87%D0%B8&amp;fp=0&amp;pos=6&amp;uinfo=ww-1403-wh-613-fw-1178-fh-448-pd-0.8999999761581421&amp;rpt=simage&amp;img_url=http://www.randewy.ru/karta/Image70.gi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images.yandex.ru/yandsearch?text=%D1%84%D0%BE%D1%82%D0%BE%20%D0%B3%D0%BE%D1%80%20%D0%B0%D0%BD%D0%B4%D1%8B&amp;img_url=http://katyaburg.ru/sites/default/files/pictures/krasota_prirody/gorniy_peyzag_skaly_snegnye_piki_foto_19.jpg&amp;pos=3&amp;rpt=simage&amp;lr=10942&amp;noreask=1&amp;source=wiz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p=1&amp;text=%D1%84%D0%BE%D1%82%D0%BE%20%D0%B3%D0%BE%D1%80%D1%8B%20%D0%B0%D0%BA%D0%BE%D0%BD%D0%BA%D0%B0%D0%B3%D1%83%D0%B0&amp;fp=1&amp;pos=33&amp;uinfo=ww-1403-wh-613-fw-1178-fh-448-pd-0.8999999761581421&amp;rpt=simage&amp;img_url=http://e-migration.ru/wp-content/uploads/2012/02/gora-argentina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yandex.ru/yandsearch?text=%D0%BE%D0%B7%D0%B5%D1%80%D0%BE%20%D1%82%D0%B8%D1%82%D0%B8%D0%BA%D0%B0%D0%BA%D0%B0%20%D1%84%D0%BE%D1%82%D0%BE&amp;fp=0&amp;pos=22&amp;uinfo=ww-1403-wh-613-fw-1178-fh-448-pd-0.8999999761581421&amp;rpt=simage&amp;img_url=http://www.poedem.ru/images/catalogs/peru/Pic/Cities/arekipaiozeratitikaka/Ozero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mages.yandex.ru/yandsearch?text=%20%D1%84%D0%BE%D1%82%D0%BE%20%D0%B0%D0%BC%D0%B0%D0%B7%D0%BE%D0%BD%D1%81%D0%BA%D0%B0%D1%8F%20%D0%BD%D0%B8%D0%B7%D0%BC%D0%B5%D0%BD%D0%BD%D0%BE%D1%81%D1%82%D1%8C&amp;fp=0&amp;pos=27&amp;uinfo=ww-1403-wh-613-fw-1178-fh-448-pd-0.8999999761581421&amp;rpt=simage&amp;img_url=http://img-fotki.yandex.ru/get/4130/64843573.1de/0_a2629_b327e229_orig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images.yandex.ru/yandsearch?p=1&amp;text=%D1%84%D0%BE%D1%82%D0%BE%20%D0%B0%D0%BC%D0%B0%D0%B7%D0%BE%D0%BD%D1%81%D0%BA%D0%B0%D1%8F%20%D0%BD%D0%B8%D0%B7%D0%BC%D0%B5%D0%BD%D0%BD%D0%BE%D1%81%D1%82%D1%8C&amp;fp=1&amp;pos=38&amp;uinfo=ww-1403-wh-613-fw-1178-fh-448-pd-0.8999999761581421&amp;rpt=simage&amp;img_url=http://cs4146.userapi.com/u51170791/97838384/s_66cdf26a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://images.yandex.ru/yandsearch?p=2&amp;text=%D1%84%D0%BE%D1%82%D0%BE%20%D0%B0%D0%BC%D0%B0%D0%B7%D0%BE%D0%BD%D1%81%D0%BA%D0%B0%D1%8F%20%D0%BD%D0%B8%D0%B7%D0%BC%D0%B5%D0%BD%D0%BD%D0%BE%D1%81%D1%82%D1%8C&amp;fp=2&amp;pos=71&amp;uinfo=ww-1403-wh-613-fw-1178-fh-448-pd-0.8999999761581421&amp;rpt=simage&amp;img_url=http://kolyan.net/uploads/posts/2010-06/1276435998_17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p=2&amp;text=%D1%84%D0%BE%D1%82%D0%BE%20%D0%B0%D0%BC%D0%B0%D0%B7%D0%BE%D0%BD%D1%81%D0%BA%D0%B0%D1%8F%20%D0%BD%D0%B8%D0%B7%D0%BC%D0%B5%D0%BD%D0%BD%D0%BE%D1%81%D1%82%D1%8C&amp;fp=2&amp;pos=82&amp;uinfo=ww-1403-wh-613-fw-1178-fh-448-pd-0.8999999761581421&amp;rpt=simage&amp;img_url=http://img1.liveinternet.ru/images/attach/c/7/97/568/97568165_large_30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ЮЖНАЯ АМЕРИКА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0"/>
            <a:ext cx="8229600" cy="5865515"/>
          </a:xfrm>
        </p:spPr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История открытия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 вариант-  Христофор Колумб.</a:t>
            </a:r>
          </a:p>
          <a:p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(дата путешествий, цель путешествия, что открыл, 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вариант- испанцы и португальцы.</a:t>
            </a:r>
          </a:p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(цель  путешествий.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 вариант- Александр Гумбольдт</a:t>
            </a:r>
          </a:p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Дата, цель, открытия ( исследования)</a:t>
            </a:r>
          </a:p>
          <a:p>
            <a:pPr>
              <a:buNone/>
            </a:pP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4 </a:t>
            </a:r>
            <a:r>
              <a:rPr lang="ru-RU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вариат</a:t>
            </a:r>
            <a:r>
              <a:rPr lang="ru-RU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- Русские путешественники исследователи ( дата, цель, исследования</a:t>
            </a:r>
          </a:p>
          <a:p>
            <a:endParaRPr lang="ru-RU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bm.img.com.ua/img/prikol/images/large/5/2/192125_43199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57750" cy="38862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23528" y="3933056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Санта-- Мария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8" name="Picture 4" descr="http://korabley.net/_nw/0/s14606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48250" y="0"/>
            <a:ext cx="4095750" cy="386104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868144" y="3933056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инта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10" name="Picture 6" descr="http://static.diary.ru/userdir/8/9/6/8/896817/5068557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11760" y="2971799"/>
            <a:ext cx="4457700" cy="388620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823995" y="4869160"/>
            <a:ext cx="23200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Нинья-крошка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188640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Кто же в действительности открыл материк?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http://www.tonnel.ru/calendar/kniga/598711846_tonnel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1340768"/>
            <a:ext cx="4752528" cy="52981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ФГП  Южной </a:t>
            </a:r>
            <a:r>
              <a:rPr lang="ru-RU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мерики</a:t>
            </a:r>
            <a:endParaRPr lang="ru-RU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1397000"/>
          <a:ext cx="8568952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238"/>
                <a:gridCol w="2142238"/>
                <a:gridCol w="2142238"/>
                <a:gridCol w="214223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Факторы, определяющие ФГП материка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Южная Америка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r>
                        <a:rPr lang="ru-RU" sz="2000" b="1" dirty="0" smtClean="0"/>
                        <a:t>фрика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Вывод о сходстве </a:t>
                      </a:r>
                    </a:p>
                    <a:p>
                      <a:r>
                        <a:rPr lang="ru-RU" sz="2000" dirty="0" smtClean="0"/>
                        <a:t>И различии ФГП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Отношение к экватору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Отношение к нулевому меридиану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Отношение к другим материкам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Отношение к океанам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23528" y="476672"/>
          <a:ext cx="8568952" cy="56981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32"/>
                <a:gridCol w="2196244"/>
                <a:gridCol w="2142238"/>
                <a:gridCol w="2142238"/>
              </a:tblGrid>
              <a:tr h="792088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Южная </a:t>
                      </a:r>
                      <a:r>
                        <a:rPr lang="ru-RU" dirty="0" err="1" smtClean="0"/>
                        <a:t>америка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Африка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Вывод о сходстве и различии  ФГП</a:t>
                      </a:r>
                      <a:endParaRPr lang="ru-RU" dirty="0"/>
                    </a:p>
                  </a:txBody>
                  <a:tcPr/>
                </a:tc>
              </a:tr>
              <a:tr h="158417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Отношение к экватору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Большая часть материка расположена в южном полушарии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Экватор</a:t>
                      </a:r>
                      <a:r>
                        <a:rPr lang="ru-RU" sz="1400" baseline="0" dirty="0" smtClean="0"/>
                        <a:t> пересекает </a:t>
                      </a:r>
                    </a:p>
                    <a:p>
                      <a:r>
                        <a:rPr lang="ru-RU" sz="1400" baseline="0" dirty="0" smtClean="0"/>
                        <a:t>Материк почти посередине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Оба материка пересекает экватор, но Африку он пересекает посередине. Большая часть Южной Америки лежит</a:t>
                      </a:r>
                      <a:r>
                        <a:rPr lang="ru-RU" sz="1400" baseline="0" dirty="0" smtClean="0"/>
                        <a:t> южнее экватора</a:t>
                      </a:r>
                      <a:endParaRPr lang="ru-RU" sz="14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Отношение к нулевому меридиану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Находится в западном полушарии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Большая часть материка находится в восточном полушарии нулевой меридиан пересекает материк на западе.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Отношение к другим материкам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 севере граничит с северной Америкой</a:t>
                      </a:r>
                    </a:p>
                    <a:p>
                      <a:r>
                        <a:rPr lang="ru-RU" sz="1400" dirty="0" smtClean="0"/>
                        <a:t>Влияние Антарктиды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 севере граничит с Евразией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  <a:tr h="79208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Отношение к океанам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 востоке омывается атлантическим океаном. На </a:t>
                      </a:r>
                      <a:r>
                        <a:rPr lang="ru-RU" sz="1400" dirty="0" err="1" smtClean="0"/>
                        <a:t>западе-Тихим</a:t>
                      </a:r>
                      <a:r>
                        <a:rPr lang="ru-RU" sz="1400" dirty="0" smtClean="0"/>
                        <a:t> океаном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 западе омывается Атлантическим океаном, на востоке- </a:t>
                      </a:r>
                      <a:r>
                        <a:rPr lang="ru-RU" sz="1400" dirty="0" err="1" smtClean="0"/>
                        <a:t>Индийскимю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Оба материка омываются Атлантическим океаном, но</a:t>
                      </a:r>
                      <a:r>
                        <a:rPr lang="ru-RU" sz="1400" baseline="0" dirty="0" smtClean="0"/>
                        <a:t> Африку ещё омывает Индийский океан, а Южную Америку- Атлантический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1845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ЮЖНАЯ АМЕРИКА-МАТЕРИК МНОГИХ РЕКОРДОВ.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60648"/>
            <a:ext cx="354077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1.Здесь находится самая длинная </a:t>
            </a:r>
            <a:endParaRPr lang="ru-RU" sz="28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mg0.liveinternet.ru/images/attach/c/1/61/143/61143220_Torres_del_Paine_National_Park_Chil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1412776"/>
            <a:ext cx="5181600" cy="38862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347864" y="5949280"/>
            <a:ext cx="2033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Горная цепь</a:t>
            </a:r>
            <a:endParaRPr lang="ru-RU" sz="28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19672" y="0"/>
            <a:ext cx="47942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Самая высокая вершина западного полушария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wetravelto.com/wp-content/gallery/argentina-main/argentina-aconcagua-hik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052736"/>
            <a:ext cx="6984776" cy="460851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491880" y="6021288"/>
            <a:ext cx="22103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Г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Аконкагуа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60648"/>
            <a:ext cx="4752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Самое высокогорное озеро</a:t>
            </a:r>
            <a:endParaRPr lang="ru-RU" sz="28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world-atlas.ru/wp-content/454-4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340768"/>
            <a:ext cx="6507088" cy="433805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195736" y="5949280"/>
            <a:ext cx="28178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Озеро Титикака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8640"/>
            <a:ext cx="30369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Самая большая низменность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://priznanie-v-lubvi.ru/userfiles/image/23(104)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268760"/>
            <a:ext cx="8317098" cy="468052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627784" y="5877272"/>
            <a:ext cx="4292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Амазонская низменность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0"/>
            <a:ext cx="3672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Самый обширный лесной массив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900igr.net/datai/biologija/Paporotnik/0001-001-Paporotnik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8760"/>
            <a:ext cx="5956920" cy="4467690"/>
          </a:xfrm>
          <a:prstGeom prst="rect">
            <a:avLst/>
          </a:prstGeom>
          <a:noFill/>
        </p:spPr>
      </p:pic>
      <p:pic>
        <p:nvPicPr>
          <p:cNvPr id="10244" name="Picture 4" descr="http://www.zgrad.net/images/umor/images/985/8d589f957529f1f28ec1c64633baecfa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5575" y="1268760"/>
            <a:ext cx="6448425" cy="38862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23728" y="6165304"/>
            <a:ext cx="34701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Вечнозелёных лесов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5656" y="692696"/>
            <a:ext cx="4242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Самая полноводная река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nnm.uz/uploads/posts/2013-02/1361370562_4a19346050a476f30d77993f27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28800"/>
            <a:ext cx="6905625" cy="38862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979712" y="5805264"/>
            <a:ext cx="360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Амазонка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Береговая линия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0060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какие ягоды похож своими очертаниями  материк?</a:t>
            </a:r>
          </a:p>
          <a:p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2. Дайте оценку береговой линии. Сделайте вывод.</a:t>
            </a:r>
          </a:p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3. работа в контурной карте: отметьте: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Венесуэльский залив, озеро Маракайбо, Титикака. Саргассово море</a:t>
            </a:r>
          </a:p>
          <a:p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Острова: Огненная Земля, Фолклендские, </a:t>
            </a:r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Галапагосские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Гаити</a:t>
            </a:r>
            <a:r>
              <a:rPr lang="ru-RU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Тринидад</a:t>
            </a:r>
            <a:endParaRPr 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Проливы: Магелланов, Дрейка.</a:t>
            </a:r>
          </a:p>
          <a:p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Мысы: Горн. </a:t>
            </a:r>
            <a:r>
              <a:rPr lang="ru-RU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Фроуард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Кабу-Бранку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Париньяс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Гальинас</a:t>
            </a:r>
            <a:r>
              <a:rPr lang="ru-RU" sz="28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Панамский перешеек.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328</Words>
  <Application>Microsoft Office PowerPoint</Application>
  <PresentationFormat>Экран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ЮЖНАЯ АМЕРИКА</vt:lpstr>
      <vt:lpstr>ЮЖНАЯ АМЕРИКА-МАТЕРИК МНОГИХ РЕКОРДОВ.</vt:lpstr>
      <vt:lpstr>Слайд 3</vt:lpstr>
      <vt:lpstr>Слайд 4</vt:lpstr>
      <vt:lpstr>Слайд 5</vt:lpstr>
      <vt:lpstr>Слайд 6</vt:lpstr>
      <vt:lpstr>Слайд 7</vt:lpstr>
      <vt:lpstr>Слайд 8</vt:lpstr>
      <vt:lpstr>Береговая линия</vt:lpstr>
      <vt:lpstr>Слайд 10</vt:lpstr>
      <vt:lpstr>Слайд 11</vt:lpstr>
      <vt:lpstr>Слайд 12</vt:lpstr>
      <vt:lpstr>ФГП  Южной Америки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ЮЖНАЯ АМЕРИКА</dc:title>
  <dc:creator>Пользователь</dc:creator>
  <cp:lastModifiedBy>Пользователь</cp:lastModifiedBy>
  <cp:revision>10</cp:revision>
  <dcterms:created xsi:type="dcterms:W3CDTF">2014-01-20T14:47:45Z</dcterms:created>
  <dcterms:modified xsi:type="dcterms:W3CDTF">2014-01-20T16:39:48Z</dcterms:modified>
</cp:coreProperties>
</file>