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0">
    <p:wedg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85693D-577A-4291-9785-F1E1BCD03B74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08E30-C846-4C0C-82E7-CFF540772D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0">
    <p:wedge/>
    <p:sndAc>
      <p:stSnd>
        <p:snd r:embed="rId13" name="wind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%D0%A8%D0%B0%D0%B9%D0%B1%D0%B0_(%D1%85%D0%BE%D0%BA%D0%BA%D0%B5%D0%B9_%D1%81_%D1%88%D0%B0%D0%B9%D0%B1%D0%BE%D0%B9)" TargetMode="External"/><Relationship Id="rId4" Type="http://schemas.openxmlformats.org/officeDocument/2006/relationships/hyperlink" Target="http://ru.wikipedia.org/wiki/%D0%A1%D0%BF%D0%BE%D1%80%D1%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0-%D0%B5" TargetMode="External"/><Relationship Id="rId3" Type="http://schemas.openxmlformats.org/officeDocument/2006/relationships/hyperlink" Target="http://ru.wikipedia.org/wiki/%D0%AD%D0%B4%D0%B8%D0%BD%D0%B1%D1%83%D1%80%D0%B3" TargetMode="External"/><Relationship Id="rId7" Type="http://schemas.openxmlformats.org/officeDocument/2006/relationships/hyperlink" Target="http://ru.wikipedia.org/wiki/%D0%A3%D1%87%D0%B5%D0%B1%D0%BD%D0%B8%D0%B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F%D0%B5%D1%82%D0%B5%D1%80%D0%B1%D1%83%D1%80%D0%B3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ru.wikipedia.org/wiki/1838_%D0%B3%D0%BE%D0%B4" TargetMode="External"/><Relationship Id="rId10" Type="http://schemas.openxmlformats.org/officeDocument/2006/relationships/hyperlink" Target="http://ru.wikipedia.org/wiki/%D0%9F%D1%80%D0%BE%D1%82%D0%BE%D0%BF%D0%BE%D0%BF%D0%BE%D0%B2,_%D0%9E%D0%BB%D0%B5%D0%B3_%D0%90%D0%BB%D0%B5%D0%BA%D1%81%D0%B5%D0%B5%D0%B2%D0%B8%D1%87" TargetMode="External"/><Relationship Id="rId4" Type="http://schemas.openxmlformats.org/officeDocument/2006/relationships/hyperlink" Target="http://ru.wikipedia.org/wiki/1742" TargetMode="External"/><Relationship Id="rId9" Type="http://schemas.openxmlformats.org/officeDocument/2006/relationships/hyperlink" Target="http://ru.wikipedia.org/wiki/%D0%91%D0%B5%D0%BB%D0%BE%D1%83%D1%81%D0%BE%D0%B2%D0%B0,_%D0%9B%D1%8E%D0%B4%D0%BC%D0%B8%D0%BB%D0%B0_%D0%95%D0%B2%D0%B3%D0%B5%D0%BD%D1%8C%D0%B5%D0%B2%D0%BD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24_%D0%B3%D0%BE%D0%B4" TargetMode="External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8%D0%B0%D0%BC%D0%BE%D0%BD%D0%B8" TargetMode="External"/><Relationship Id="rId5" Type="http://schemas.openxmlformats.org/officeDocument/2006/relationships/hyperlink" Target="http://ru.wikipedia.org/wiki/%D0%A4%D1%80%D0%B0%D0%BD%D1%86%D0%B8%D1%8F" TargetMode="External"/><Relationship Id="rId4" Type="http://schemas.openxmlformats.org/officeDocument/2006/relationships/hyperlink" Target="http://ru.wikipedia.org/wiki/I_%D0%B7%D0%B8%D0%BC%D0%BD%D0%B8%D0%B5_%D0%9E%D0%BB%D0%B8%D0%BC%D0%BF%D0%B8%D0%B9%D1%81%D0%BA%D0%B8%D0%B5_%D0%B8%D0%B3%D1%80%D1%8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%D0%9E%D0%BB%D0%B8%D0%BC%D0%BF%D0%B8%D0%B9%D1%81%D0%BA%D0%B8%D0%B5_%D0%B8%D0%B3%D1%80%D1%8B" TargetMode="External"/><Relationship Id="rId7" Type="http://schemas.openxmlformats.org/officeDocument/2006/relationships/hyperlink" Target="http://ru.wikipedia.org/wiki/199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5" Type="http://schemas.openxmlformats.org/officeDocument/2006/relationships/hyperlink" Target="http://ru.wikipedia.org/wiki/1924_%D0%B3%D0%BE%D0%B4" TargetMode="External"/><Relationship Id="rId4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br>
              <a:rPr lang="ru-RU" dirty="0" smtClean="0"/>
            </a:br>
            <a:r>
              <a:rPr lang="ru-RU" dirty="0" smtClean="0"/>
              <a:t>и олимпийских игр.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Лыжные гонки, конькобежный спорт, скелетон, сноуборд, фристайл, биатлон, прыжки с трамплина, хоккей, фигурное катание, горнолыжный спорт, санный спорт, бобслей, шорт-трек. </a:t>
            </a:r>
            <a:endParaRPr lang="ru-RU" dirty="0"/>
          </a:p>
        </p:txBody>
      </p:sp>
    </p:spTree>
  </p:cSld>
  <p:clrMapOvr>
    <a:masterClrMapping/>
  </p:clrMapOvr>
  <p:transition spd="slow" advClick="0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557194"/>
          </a:xfrm>
        </p:spPr>
        <p:txBody>
          <a:bodyPr/>
          <a:lstStyle/>
          <a:p>
            <a:pPr algn="ctr"/>
            <a:r>
              <a:rPr lang="ru-RU" sz="3600" dirty="0" smtClean="0"/>
              <a:t>Горнолыжный спорт.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2743200" cy="50339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1877 г. в Норвегии было организовано первое лыжное спортивное общество, а вскоре в Финляндии открыли спортивный клуб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Первый старт в истории Кубка мира прошёл в западногерманском Берхтесгадене 5 января 1967 года — в слаломе состязались </a:t>
            </a:r>
            <a:r>
              <a:rPr lang="ru-RU" sz="2000" dirty="0" smtClean="0"/>
              <a:t>мужчины.</a:t>
            </a:r>
            <a:endParaRPr lang="ru-RU" sz="2000" dirty="0"/>
          </a:p>
        </p:txBody>
      </p:sp>
      <p:pic>
        <p:nvPicPr>
          <p:cNvPr id="9" name="Содержимое 8" descr="http://www.radioayeneh.se/bilder/Akhbar%20&amp;%20Tasavire%20Didani%20az%20Olympic%20Zemestani%20Vancouver%202010/v1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643050"/>
            <a:ext cx="51117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628632"/>
          </a:xfrm>
        </p:spPr>
        <p:txBody>
          <a:bodyPr/>
          <a:lstStyle/>
          <a:p>
            <a:pPr algn="ctr"/>
            <a:r>
              <a:rPr lang="ru-RU" sz="3600" dirty="0" smtClean="0"/>
              <a:t>Хоккей.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1546"/>
            <a:ext cx="2743200" cy="5500726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err="1" smtClean="0"/>
              <a:t>Хокке́й</a:t>
            </a:r>
            <a:r>
              <a:rPr lang="ru-RU" sz="1800" b="1" dirty="0" smtClean="0"/>
              <a:t> с </a:t>
            </a:r>
            <a:r>
              <a:rPr lang="ru-RU" sz="1800" b="1" dirty="0" err="1" smtClean="0"/>
              <a:t>ша́йбой</a:t>
            </a:r>
            <a:r>
              <a:rPr lang="ru-RU" sz="1800" dirty="0" smtClean="0"/>
              <a:t> </a:t>
            </a:r>
            <a:endParaRPr lang="ru-RU" sz="1800" dirty="0" smtClean="0"/>
          </a:p>
          <a:p>
            <a:r>
              <a:rPr lang="ru-RU" sz="1800" dirty="0" smtClean="0"/>
              <a:t>(</a:t>
            </a:r>
            <a:r>
              <a:rPr lang="ru-RU" sz="1800" dirty="0" smtClean="0">
                <a:hlinkClick r:id="rId3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Ice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hockey</a:t>
            </a:r>
            <a:r>
              <a:rPr lang="ru-RU" sz="1800" dirty="0" smtClean="0"/>
              <a:t>)</a:t>
            </a:r>
            <a:r>
              <a:rPr lang="ru-RU" sz="1800" dirty="0" smtClean="0"/>
              <a:t> — командная </a:t>
            </a:r>
            <a:r>
              <a:rPr lang="ru-RU" sz="1800" dirty="0" smtClean="0">
                <a:hlinkClick r:id="rId4" tooltip="Спорт"/>
              </a:rPr>
              <a:t>спортивная</a:t>
            </a:r>
            <a:endParaRPr lang="ru-RU" sz="1800" dirty="0" smtClean="0"/>
          </a:p>
          <a:p>
            <a:r>
              <a:rPr lang="ru-RU" sz="1800" dirty="0" smtClean="0"/>
              <a:t>игра </a:t>
            </a:r>
            <a:r>
              <a:rPr lang="ru-RU" sz="1800" dirty="0" smtClean="0"/>
              <a:t>на </a:t>
            </a:r>
            <a:r>
              <a:rPr lang="ru-RU" sz="1800" dirty="0" smtClean="0"/>
              <a:t>льду,</a:t>
            </a:r>
          </a:p>
          <a:p>
            <a:r>
              <a:rPr lang="ru-RU" sz="1800" dirty="0" smtClean="0"/>
              <a:t>заключающаяся </a:t>
            </a:r>
          </a:p>
          <a:p>
            <a:r>
              <a:rPr lang="ru-RU" sz="1800" dirty="0" smtClean="0"/>
              <a:t>в </a:t>
            </a:r>
            <a:r>
              <a:rPr lang="ru-RU" sz="1800" dirty="0" smtClean="0"/>
              <a:t>противоборстве двух команд на коньках, которые, передавая </a:t>
            </a:r>
            <a:endParaRPr lang="ru-RU" sz="1800" dirty="0" smtClean="0"/>
          </a:p>
          <a:p>
            <a:r>
              <a:rPr lang="ru-RU" sz="1800" dirty="0" smtClean="0">
                <a:hlinkClick r:id="rId5" tooltip="Шайба (хоккей с шайбой)"/>
              </a:rPr>
              <a:t>шайбу</a:t>
            </a:r>
            <a:r>
              <a:rPr lang="ru-RU" sz="1800" dirty="0" smtClean="0"/>
              <a:t> клюшками, стремятся забросить её наибольшее количество раз в ворота соперника и не пропустить в свои. </a:t>
            </a:r>
            <a:endParaRPr lang="ru-RU" sz="1800" dirty="0" smtClean="0"/>
          </a:p>
          <a:p>
            <a:r>
              <a:rPr lang="ru-RU" sz="1800" dirty="0" smtClean="0"/>
              <a:t>Побеждает </a:t>
            </a:r>
            <a:r>
              <a:rPr lang="ru-RU" sz="1800" dirty="0" smtClean="0"/>
              <a:t>команда, забросившая наибольшее количество шайб в ворота соперника.</a:t>
            </a:r>
            <a:endParaRPr lang="ru-RU" sz="1800" dirty="0"/>
          </a:p>
        </p:txBody>
      </p:sp>
      <p:pic>
        <p:nvPicPr>
          <p:cNvPr id="5" name="Содержимое 4" descr="http://d.topic.lt/Fmfir/images/picsw/022012/01/post/sport/sport-0003.jpg"/>
          <p:cNvPicPr>
            <a:picLocks noGr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5050" y="1708970"/>
            <a:ext cx="5111750" cy="45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485756"/>
          </a:xfrm>
        </p:spPr>
        <p:txBody>
          <a:bodyPr/>
          <a:lstStyle/>
          <a:p>
            <a:pPr algn="ctr"/>
            <a:r>
              <a:rPr lang="ru-RU" dirty="0" smtClean="0"/>
              <a:t>Прыжки с трамплина.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743200" cy="51054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Родиной прыжков считается горная провинция Норвегии </a:t>
            </a:r>
            <a:r>
              <a:rPr lang="ru-RU" dirty="0" err="1" smtClean="0"/>
              <a:t>Телемарк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Техника </a:t>
            </a:r>
            <a:r>
              <a:rPr lang="ru-RU" dirty="0" smtClean="0"/>
              <a:t>исполнения </a:t>
            </a:r>
            <a:r>
              <a:rPr lang="ru-RU" dirty="0" smtClean="0"/>
              <a:t>прыжка: </a:t>
            </a:r>
            <a:r>
              <a:rPr lang="ru-RU" dirty="0" smtClean="0"/>
              <a:t>делая наклон туловища вперед, руки в стороны, и как бы ложились на образуемую воздушную подушку. </a:t>
            </a:r>
            <a:endParaRPr lang="ru-RU" dirty="0" smtClean="0"/>
          </a:p>
          <a:p>
            <a:r>
              <a:rPr lang="ru-RU" dirty="0" smtClean="0"/>
              <a:t>Долгие </a:t>
            </a:r>
            <a:r>
              <a:rPr lang="ru-RU" dirty="0" smtClean="0"/>
              <a:t>поиски тренеров и ученых привели к дальнейшему изменению положения тела прыгуна в полете: лыжник лежит почти параллельно лыжам, руки плотно прижаты к корпусу. Такой стиль стали называть «аэродинамическим».</a:t>
            </a:r>
          </a:p>
          <a:p>
            <a:r>
              <a:rPr lang="ru-RU" dirty="0" smtClean="0"/>
              <a:t>В 1989 году в прыжковом лыжном спорте произошла революция. Спортсмен из Швеции Ян </a:t>
            </a:r>
            <a:r>
              <a:rPr lang="ru-RU" dirty="0" err="1" smtClean="0"/>
              <a:t>Боклев</a:t>
            </a:r>
            <a:r>
              <a:rPr lang="ru-RU" dirty="0" smtClean="0"/>
              <a:t> первым в мире применил новую технику прыжка на лыжах: он стал в полете разводить носки лыж в стороны, стиль стал называться V – образным.</a:t>
            </a:r>
          </a:p>
          <a:p>
            <a:endParaRPr lang="ru-RU" dirty="0"/>
          </a:p>
        </p:txBody>
      </p:sp>
      <p:pic>
        <p:nvPicPr>
          <p:cNvPr id="5" name="Содержимое 4" descr="http://kolyan.net/uploads/posts/2010-03/thumbs/1267467884_13_foto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428736"/>
            <a:ext cx="511175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557194"/>
          </a:xfrm>
        </p:spPr>
        <p:txBody>
          <a:bodyPr/>
          <a:lstStyle/>
          <a:p>
            <a:pPr algn="ctr"/>
            <a:r>
              <a:rPr lang="ru-RU" sz="3600" dirty="0" smtClean="0"/>
              <a:t>Кёрлинг.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743200" cy="5105416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/>
              <a:t>Ассоциация </a:t>
            </a:r>
            <a:r>
              <a:rPr lang="ru-RU" sz="1600" dirty="0" smtClean="0"/>
              <a:t>кёрлинга </a:t>
            </a:r>
            <a:r>
              <a:rPr lang="ru-RU" sz="1600" dirty="0" smtClean="0"/>
              <a:t> </a:t>
            </a:r>
            <a:r>
              <a:rPr lang="ru-RU" sz="1600" dirty="0" smtClean="0"/>
              <a:t>была создана в 1838 году.</a:t>
            </a:r>
          </a:p>
          <a:p>
            <a:pPr fontAlgn="base"/>
            <a:r>
              <a:rPr lang="ru-RU" sz="1600" dirty="0" smtClean="0"/>
              <a:t>Слово </a:t>
            </a:r>
            <a:r>
              <a:rPr lang="ru-RU" sz="1600" b="1" dirty="0" err="1" smtClean="0"/>
              <a:t>curling</a:t>
            </a:r>
            <a:r>
              <a:rPr lang="ru-RU" sz="1600" dirty="0" smtClean="0"/>
              <a:t> стало применяться для названия игры в начале XVII века. </a:t>
            </a:r>
            <a:endParaRPr lang="ru-RU" sz="1600" dirty="0" smtClean="0"/>
          </a:p>
          <a:p>
            <a:pPr fontAlgn="base"/>
            <a:r>
              <a:rPr lang="ru-RU" sz="1600" dirty="0" smtClean="0"/>
              <a:t>Считается </a:t>
            </a:r>
            <a:r>
              <a:rPr lang="ru-RU" sz="1600" dirty="0" smtClean="0"/>
              <a:t>что название игра получила по характерному звуку, </a:t>
            </a:r>
            <a:r>
              <a:rPr lang="ru-RU" sz="1600" dirty="0" smtClean="0"/>
              <a:t>издаваемому скользящим</a:t>
            </a:r>
            <a:r>
              <a:rPr lang="ru-RU" sz="1600" dirty="0" smtClean="0"/>
              <a:t> </a:t>
            </a:r>
            <a:r>
              <a:rPr lang="ru-RU" sz="1600" b="1" dirty="0" smtClean="0"/>
              <a:t>камнем</a:t>
            </a:r>
            <a:r>
              <a:rPr lang="ru-RU" sz="1600" dirty="0" smtClean="0"/>
              <a:t> </a:t>
            </a:r>
            <a:endParaRPr lang="ru-RU" sz="1600" dirty="0" smtClean="0"/>
          </a:p>
          <a:p>
            <a:pPr fontAlgn="base"/>
            <a:r>
              <a:rPr lang="ru-RU" sz="1600" dirty="0" smtClean="0"/>
              <a:t>по </a:t>
            </a:r>
            <a:r>
              <a:rPr lang="ru-RU" sz="1600" dirty="0" smtClean="0"/>
              <a:t>замёрзшему льду. </a:t>
            </a:r>
            <a:endParaRPr lang="ru-RU" sz="1600" dirty="0" smtClean="0"/>
          </a:p>
          <a:p>
            <a:pPr fontAlgn="base"/>
            <a:r>
              <a:rPr lang="ru-RU" sz="1600" dirty="0" smtClean="0"/>
              <a:t>В </a:t>
            </a:r>
            <a:r>
              <a:rPr lang="ru-RU" sz="1600" dirty="0" smtClean="0"/>
              <a:t>Шотландии и в настоящее время в некоторых районах, </a:t>
            </a:r>
            <a:r>
              <a:rPr lang="ru-RU" sz="1600" b="1" dirty="0" smtClean="0"/>
              <a:t>кёрлинг</a:t>
            </a:r>
            <a:r>
              <a:rPr lang="ru-RU" sz="1600" dirty="0" smtClean="0"/>
              <a:t> называют «</a:t>
            </a:r>
            <a:r>
              <a:rPr lang="ru-RU" sz="1600" b="1" dirty="0" smtClean="0"/>
              <a:t>игрой в ревущие камни</a:t>
            </a:r>
            <a:r>
              <a:rPr lang="ru-RU" sz="1600" dirty="0" smtClean="0"/>
              <a:t>».</a:t>
            </a:r>
          </a:p>
          <a:p>
            <a:pPr fontAlgn="base"/>
            <a:endParaRPr lang="ru-RU" sz="1600" dirty="0" smtClean="0"/>
          </a:p>
          <a:p>
            <a:r>
              <a:rPr lang="ru-RU" sz="1600" dirty="0" smtClean="0"/>
              <a:t>В XIX веке </a:t>
            </a:r>
            <a:r>
              <a:rPr lang="ru-RU" sz="1600" b="1" dirty="0" smtClean="0"/>
              <a:t>камень для игры в кёрлинг</a:t>
            </a:r>
            <a:r>
              <a:rPr lang="ru-RU" sz="1600" dirty="0" smtClean="0"/>
              <a:t> приобрёл тот самый вид, размеры и вес, который сохранился и по наше время.</a:t>
            </a:r>
            <a:endParaRPr lang="ru-RU" sz="1600" dirty="0"/>
          </a:p>
        </p:txBody>
      </p:sp>
      <p:pic>
        <p:nvPicPr>
          <p:cNvPr id="5" name="Содержимое 4" descr="http://img.championat.com/news/big/b/c/1266745660864125940h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557194"/>
          </a:xfrm>
        </p:spPr>
        <p:txBody>
          <a:bodyPr/>
          <a:lstStyle/>
          <a:p>
            <a:pPr algn="ctr"/>
            <a:r>
              <a:rPr lang="ru-RU" sz="3200" dirty="0" smtClean="0"/>
              <a:t>Конькобежный спорт.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743200" cy="510541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В программу </a:t>
            </a:r>
            <a:r>
              <a:rPr lang="ru-RU" sz="2000" dirty="0" smtClean="0">
                <a:hlinkClick r:id="rId3" tooltip="Зимние Олимпийские игры"/>
              </a:rPr>
              <a:t>зимних Олимпийских игр</a:t>
            </a:r>
            <a:r>
              <a:rPr lang="ru-RU" sz="2000" dirty="0" smtClean="0"/>
              <a:t> скоростной бег на коньках у мужчин входил с самого начала, с 1924 года, начиная с 1960 года проводятся и соревнования среди женщин. Первенство разыгрывалось на четырёх дистанциях — 500, 1500, 5000, 10000 м и в многоборье.</a:t>
            </a:r>
            <a:endParaRPr lang="ru-RU" sz="2000" dirty="0"/>
          </a:p>
        </p:txBody>
      </p:sp>
      <p:pic>
        <p:nvPicPr>
          <p:cNvPr id="5" name="Содержимое 4" descr="http://d1.dvinainform.ru/data/files/c0/19/000019c0.jpg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485756"/>
          </a:xfrm>
        </p:spPr>
        <p:txBody>
          <a:bodyPr/>
          <a:lstStyle/>
          <a:p>
            <a:pPr algn="ctr"/>
            <a:r>
              <a:rPr lang="ru-RU" sz="3600" dirty="0" smtClean="0"/>
              <a:t>Сноуборд.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743200" cy="5105416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Сноуборд(англ. </a:t>
            </a:r>
            <a:r>
              <a:rPr lang="ru-RU" sz="2000" b="1" u="sng" dirty="0" smtClean="0"/>
              <a:t>«снежная доска») </a:t>
            </a:r>
            <a:r>
              <a:rPr lang="ru-RU" sz="2000" dirty="0" smtClean="0"/>
              <a:t>— спортивный снаряд, предназначенный для скоростного спуска с заснеженных склонов и гор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Сноубординг был впервые включён в программу зимних Олимпийских игр в 1998 году на Олимпиаде в японском Нагано.</a:t>
            </a:r>
            <a:endParaRPr lang="ru-RU" sz="2000" dirty="0"/>
          </a:p>
        </p:txBody>
      </p:sp>
      <p:pic>
        <p:nvPicPr>
          <p:cNvPr id="5" name="Содержимое 4" descr="http://o6oi.ru/main.php/150637-4/0068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917700"/>
            <a:ext cx="51117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886728" cy="500066"/>
          </a:xfrm>
        </p:spPr>
        <p:txBody>
          <a:bodyPr/>
          <a:lstStyle/>
          <a:p>
            <a:pPr algn="ctr"/>
            <a:r>
              <a:rPr lang="ru-RU" sz="3200" dirty="0" smtClean="0"/>
              <a:t>Фигурное катание.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857232"/>
            <a:ext cx="2928966" cy="5429288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Первые клубы любителей фигурного катания появились в XVIII веке в Британской империи в </a:t>
            </a:r>
            <a:r>
              <a:rPr lang="ru-RU" sz="1600" dirty="0" smtClean="0">
                <a:hlinkClick r:id="rId3" tooltip="Эдинбург"/>
              </a:rPr>
              <a:t>Эдинбурге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4" tooltip="1742"/>
              </a:rPr>
              <a:t>1742</a:t>
            </a:r>
            <a:r>
              <a:rPr lang="ru-RU" sz="1600" dirty="0" smtClean="0"/>
              <a:t> г.). Там же был разработан и перечень обязательных для исполнения в соревнованиях фигур, и первые официальные правила соревнований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 </a:t>
            </a:r>
            <a:r>
              <a:rPr lang="ru-RU" sz="1600" u="sng" dirty="0" smtClean="0">
                <a:hlinkClick r:id="rId5" tooltip="1838 год"/>
              </a:rPr>
              <a:t>1838 году</a:t>
            </a:r>
            <a:r>
              <a:rPr lang="ru-RU" sz="1600" dirty="0" smtClean="0"/>
              <a:t> в </a:t>
            </a:r>
            <a:r>
              <a:rPr lang="ru-RU" sz="1600" dirty="0" smtClean="0">
                <a:hlinkClick r:id="rId6" tooltip="Петербург"/>
              </a:rPr>
              <a:t>Петербурге</a:t>
            </a:r>
            <a:r>
              <a:rPr lang="ru-RU" sz="1600" dirty="0" smtClean="0"/>
              <a:t> вышел первый </a:t>
            </a:r>
            <a:r>
              <a:rPr lang="ru-RU" sz="1600" dirty="0" smtClean="0">
                <a:hlinkClick r:id="rId7" tooltip="Учебник"/>
              </a:rPr>
              <a:t>учебник</a:t>
            </a:r>
            <a:r>
              <a:rPr lang="ru-RU" sz="1600" dirty="0" smtClean="0"/>
              <a:t> для фигуристов — «Зимние забавы и искусство бега на коньках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В </a:t>
            </a:r>
            <a:r>
              <a:rPr lang="ru-RU" sz="1600" dirty="0" smtClean="0">
                <a:hlinkClick r:id="rId8" tooltip="1960-е"/>
              </a:rPr>
              <a:t>1960-е</a:t>
            </a:r>
            <a:r>
              <a:rPr lang="ru-RU" sz="1600" dirty="0" smtClean="0"/>
              <a:t> годы — после полувекового перерыва — Россия снова появилась на мировой арене. Первыми вписали свои имена в анналы истории </a:t>
            </a:r>
            <a:r>
              <a:rPr lang="ru-RU" sz="1600" dirty="0" smtClean="0">
                <a:hlinkClick r:id="rId9" tooltip="Белоусова, Людмила Евгеньевна"/>
              </a:rPr>
              <a:t>Людмила Белоусова</a:t>
            </a:r>
            <a:r>
              <a:rPr lang="ru-RU" sz="1600" dirty="0" smtClean="0"/>
              <a:t> и </a:t>
            </a:r>
            <a:r>
              <a:rPr lang="ru-RU" sz="1600" dirty="0" smtClean="0">
                <a:hlinkClick r:id="rId10" tooltip="Протопопов, Олег Алексеевич"/>
              </a:rPr>
              <a:t>Олег Протопопов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http://ss.sport-express.ru/userfiles/press/1/19293/28794_origin.jpg"/>
          <p:cNvPicPr>
            <a:picLocks noGrp="1"/>
          </p:cNvPicPr>
          <p:nvPr>
            <p:ph sz="half"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575050" y="2213451"/>
            <a:ext cx="5111750" cy="34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414318"/>
          </a:xfrm>
        </p:spPr>
        <p:txBody>
          <a:bodyPr/>
          <a:lstStyle/>
          <a:p>
            <a:pPr algn="ctr"/>
            <a:r>
              <a:rPr lang="ru-RU" sz="3600" dirty="0" smtClean="0"/>
              <a:t>Биатлон.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28670"/>
            <a:ext cx="2743200" cy="531973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1800" dirty="0" smtClean="0"/>
              <a:t>Впервые на крупных международных соревнованиях состязания, напоминавшие современный биатлон, были включены в </a:t>
            </a:r>
            <a:r>
              <a:rPr lang="ru-RU" sz="1800" dirty="0" smtClean="0">
                <a:hlinkClick r:id="rId3" tooltip="1924 год"/>
              </a:rPr>
              <a:t>1924 году</a:t>
            </a:r>
            <a:r>
              <a:rPr lang="ru-RU" sz="1800" dirty="0" smtClean="0"/>
              <a:t> на </a:t>
            </a:r>
            <a:r>
              <a:rPr lang="ru-RU" sz="1800" dirty="0" smtClean="0">
                <a:hlinkClick r:id="rId4" tooltip="I зимние Олимпийские игры"/>
              </a:rPr>
              <a:t>I зимних Олимпийских играх</a:t>
            </a:r>
            <a:r>
              <a:rPr lang="ru-RU" sz="1800" dirty="0" smtClean="0"/>
              <a:t> во </a:t>
            </a:r>
            <a:r>
              <a:rPr lang="ru-RU" sz="1800" dirty="0" smtClean="0">
                <a:hlinkClick r:id="rId5" tooltip="Франция"/>
              </a:rPr>
              <a:t>французском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6" tooltip="Шамони"/>
              </a:rPr>
              <a:t>Шамони</a:t>
            </a:r>
            <a:r>
              <a:rPr lang="ru-RU" sz="1800" dirty="0" smtClean="0"/>
              <a:t>. Назывались они «соревнования военных патрулей</a:t>
            </a:r>
            <a:r>
              <a:rPr lang="ru-RU" sz="1800" dirty="0" smtClean="0"/>
              <a:t>».</a:t>
            </a:r>
          </a:p>
          <a:p>
            <a:endParaRPr lang="ru-RU" sz="1800" dirty="0" smtClean="0"/>
          </a:p>
          <a:p>
            <a:r>
              <a:rPr lang="ru-RU" sz="1800" dirty="0" smtClean="0"/>
              <a:t>Современное развитие биатлона идёт в сторону увеличения количества участников по возрасту и странам, а также развития летнего </a:t>
            </a:r>
            <a:r>
              <a:rPr lang="ru-RU" sz="1800" dirty="0" smtClean="0"/>
              <a:t>биатлона.</a:t>
            </a:r>
          </a:p>
          <a:p>
            <a:endParaRPr lang="ru-RU" dirty="0"/>
          </a:p>
        </p:txBody>
      </p:sp>
      <p:pic>
        <p:nvPicPr>
          <p:cNvPr id="5" name="Содержимое 4" descr="http://im4-tub-ru.yandex.net/i?id=23214062-35-72&amp;n=21"/>
          <p:cNvPicPr>
            <a:picLocks noGrp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714488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72480" cy="485756"/>
          </a:xfrm>
        </p:spPr>
        <p:txBody>
          <a:bodyPr/>
          <a:lstStyle/>
          <a:p>
            <a:pPr algn="ctr"/>
            <a:r>
              <a:rPr lang="ru-RU" sz="3200" dirty="0" smtClean="0"/>
              <a:t>Фристайл.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0404" cy="5248292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Родоначальником </a:t>
            </a:r>
            <a:r>
              <a:rPr lang="ru-RU" sz="1600" dirty="0" smtClean="0"/>
              <a:t>фристайла является лыжная акробатика. В европейских странах ее назвали «фристайл», что в переводе с английского означает «свободный, вольный стиль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Первым, кто выполнил сальто на лыжах перед специально собранной публикой, был Джон </a:t>
            </a:r>
            <a:r>
              <a:rPr lang="ru-RU" sz="1600" dirty="0" err="1" smtClean="0"/>
              <a:t>Карлетон</a:t>
            </a:r>
            <a:r>
              <a:rPr lang="ru-RU" sz="1600" dirty="0" smtClean="0"/>
              <a:t>, член сборной команды США по северному многоборью на Олимпийских играх 1924г. В нашей стране первое сальто на лыжах было исполнено в 1927г. </a:t>
            </a:r>
            <a:endParaRPr lang="ru-RU" sz="1600" dirty="0" smtClean="0"/>
          </a:p>
          <a:p>
            <a:r>
              <a:rPr lang="ru-RU" sz="1600" dirty="0" smtClean="0"/>
              <a:t>Чемпионками мира в лыжном балете были Елена Баталова в 1995 году, Оксана </a:t>
            </a:r>
            <a:r>
              <a:rPr lang="ru-RU" sz="1600" dirty="0" err="1" smtClean="0"/>
              <a:t>Кущенко</a:t>
            </a:r>
            <a:r>
              <a:rPr lang="ru-RU" sz="1600" dirty="0" smtClean="0"/>
              <a:t> в 1997 году, Наталья Разумовская в 1999 году, в акробатических прыжках — Василиса </a:t>
            </a:r>
            <a:r>
              <a:rPr lang="ru-RU" sz="1600" dirty="0" err="1" smtClean="0"/>
              <a:t>Семенчук</a:t>
            </a:r>
            <a:r>
              <a:rPr lang="ru-RU" sz="1600" dirty="0" smtClean="0"/>
              <a:t> в 1991 году.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038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pomir.ru/images/news_photos/1335_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1714489"/>
            <a:ext cx="4929222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958166" cy="357190"/>
          </a:xfrm>
        </p:spPr>
        <p:txBody>
          <a:bodyPr/>
          <a:lstStyle/>
          <a:p>
            <a:pPr algn="ctr"/>
            <a:r>
              <a:rPr lang="ru-RU" sz="3200" dirty="0" smtClean="0"/>
              <a:t>Скелетон.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71480"/>
            <a:ext cx="3214710" cy="5676920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Скелетон (англ. </a:t>
            </a:r>
            <a:r>
              <a:rPr lang="ru-RU" sz="1600" dirty="0" err="1" smtClean="0"/>
              <a:t>skeleton</a:t>
            </a:r>
            <a:r>
              <a:rPr lang="ru-RU" sz="1600" dirty="0" smtClean="0"/>
              <a:t> </a:t>
            </a:r>
            <a:r>
              <a:rPr lang="ru-RU" sz="1600" dirty="0" smtClean="0"/>
              <a:t>— скелет, каркас), вид спорта, представляющий собой спуск по ледяному желобу на </a:t>
            </a:r>
            <a:r>
              <a:rPr lang="ru-RU" sz="1600" dirty="0" err="1" smtClean="0"/>
              <a:t>двухполозьевых</a:t>
            </a:r>
            <a:r>
              <a:rPr lang="ru-RU" sz="1600" dirty="0" smtClean="0"/>
              <a:t> санях на укрепленной раме, победитель которого определяется по сумме двух заездов. </a:t>
            </a:r>
            <a:endParaRPr lang="ru-RU" sz="1600" dirty="0" smtClean="0"/>
          </a:p>
          <a:p>
            <a:r>
              <a:rPr lang="ru-RU" sz="1600" dirty="0" smtClean="0"/>
              <a:t>Соревнования по скелетону были включены в программу II зимних Олимпийских игр, проводившихся в </a:t>
            </a:r>
            <a:r>
              <a:rPr lang="ru-RU" sz="1600" dirty="0" err="1" smtClean="0"/>
              <a:t>Санкт-Морице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1928 году. </a:t>
            </a:r>
            <a:endParaRPr lang="ru-RU" sz="1600" dirty="0" smtClean="0"/>
          </a:p>
          <a:p>
            <a:r>
              <a:rPr lang="ru-RU" sz="1600" dirty="0" smtClean="0"/>
              <a:t>Однако уже в 2001 году российские спортсмены продемонстрировали яркие результаты на крупнейших международных турнирах. 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Фаворит </a:t>
            </a:r>
            <a:r>
              <a:rPr lang="ru-RU" sz="1600" dirty="0" smtClean="0"/>
              <a:t>женской сборной Екатерина Миронова </a:t>
            </a:r>
            <a:r>
              <a:rPr lang="ru-RU" sz="1600" dirty="0" smtClean="0"/>
              <a:t>в </a:t>
            </a:r>
            <a:r>
              <a:rPr lang="ru-RU" sz="1600" dirty="0" smtClean="0"/>
              <a:t>2003 году завоевала серебряную медаль на чемпионате мира по скелетону и установила новый рекорд трассы на разгоне.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1676400"/>
            <a:ext cx="4900618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sportschools.ru/UserFiles/Image/Vidy_Sporta/skele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502442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в Ванкувере 2010 год.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В программу Олимпийских игр включены соревнования по семи видам спорта, разделённым на 15 дисциплин. </a:t>
            </a:r>
          </a:p>
          <a:p>
            <a:r>
              <a:rPr lang="ru-RU" sz="2400" dirty="0" smtClean="0"/>
              <a:t>Всего было разыграно 86 комплектов наград.</a:t>
            </a:r>
          </a:p>
          <a:p>
            <a:endParaRPr lang="ru-RU" dirty="0"/>
          </a:p>
        </p:txBody>
      </p:sp>
      <p:pic>
        <p:nvPicPr>
          <p:cNvPr id="9" name="Содержимое 8" descr="http://re-actor.net/uploads/posts/2010-02/1266056393_dance-winter-olympic-games-0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285860"/>
            <a:ext cx="51117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557194"/>
          </a:xfrm>
        </p:spPr>
        <p:txBody>
          <a:bodyPr/>
          <a:lstStyle/>
          <a:p>
            <a:pPr algn="ctr"/>
            <a:r>
              <a:rPr lang="ru-RU" sz="3200" dirty="0" smtClean="0"/>
              <a:t>Санный спорт.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1546"/>
            <a:ext cx="3314696" cy="517685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 1883 года в Швейцарии начали проводиться первые соревнования по санному спорту, </a:t>
            </a:r>
            <a:endParaRPr lang="ru-RU" sz="1800" dirty="0" smtClean="0"/>
          </a:p>
          <a:p>
            <a:r>
              <a:rPr lang="ru-RU" sz="1800" dirty="0" smtClean="0"/>
              <a:t>а </a:t>
            </a:r>
            <a:r>
              <a:rPr lang="ru-RU" sz="1800" dirty="0" smtClean="0"/>
              <a:t>в 1913 году в немецком Дрездене была основана международная федерация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Так в 1928 году, когда к санкам впервые были допущены женщины 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В 1964 </a:t>
            </a:r>
            <a:r>
              <a:rPr lang="ru-RU" sz="1800" dirty="0" smtClean="0"/>
              <a:t>году в Инсбруке развитие саночного спорта (официально именуемого французским словом «</a:t>
            </a:r>
            <a:r>
              <a:rPr lang="ru-RU" sz="1800" dirty="0" err="1" smtClean="0"/>
              <a:t>Luge</a:t>
            </a:r>
            <a:r>
              <a:rPr lang="ru-RU" sz="1800" dirty="0" smtClean="0"/>
              <a:t>») достигло своего апогея — дебюта на Олимпиаде.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676400"/>
            <a:ext cx="447199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team-russia2014.ru/files/_tmp_preview/9379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505330" cy="51196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628632"/>
          </a:xfrm>
        </p:spPr>
        <p:txBody>
          <a:bodyPr/>
          <a:lstStyle/>
          <a:p>
            <a:pPr algn="ctr"/>
            <a:r>
              <a:rPr lang="ru-RU" sz="3200" dirty="0" smtClean="0"/>
              <a:t>Из истории зимних олимпийских игр.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2743200" cy="4500594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/>
              <a:t>Зимние </a:t>
            </a:r>
            <a:r>
              <a:rPr lang="ru-RU" sz="1600" b="1" dirty="0" smtClean="0">
                <a:solidFill>
                  <a:srgbClr val="FF0000"/>
                </a:solidFill>
                <a:hlinkClick r:id="rId3" tooltip="Олимпийские игры"/>
              </a:rPr>
              <a:t>Олимпийские игры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dirty="0" smtClean="0"/>
              <a:t>— крупнейшие международные соревнования по зимним видам спорта, проводящиеся один раз в 4 года </a:t>
            </a:r>
            <a:r>
              <a:rPr lang="ru-RU" sz="1600" dirty="0" smtClean="0"/>
              <a:t>под эгидой 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4" tooltip="Международный олимпийский комитет"/>
              </a:rPr>
              <a:t>Международного олимпийского комитета</a:t>
            </a:r>
            <a:r>
              <a:rPr lang="ru-RU" sz="1600" dirty="0" smtClean="0"/>
              <a:t>. Зимние Олимпийские игры начали проводиться с </a:t>
            </a:r>
            <a:r>
              <a:rPr lang="ru-RU" sz="1600" dirty="0" smtClean="0">
                <a:hlinkClick r:id="rId5" tooltip="1924 год"/>
              </a:rPr>
              <a:t>1924 года</a:t>
            </a:r>
            <a:r>
              <a:rPr lang="ru-RU" sz="1600" dirty="0" smtClean="0"/>
              <a:t> как дополнения к </a:t>
            </a:r>
            <a:r>
              <a:rPr lang="ru-RU" sz="1600" dirty="0" smtClean="0">
                <a:hlinkClick r:id="rId6" tooltip="Летние Олимпийские игры"/>
              </a:rPr>
              <a:t>летним Играм</a:t>
            </a:r>
            <a:r>
              <a:rPr lang="ru-RU" sz="1600" dirty="0" smtClean="0"/>
              <a:t>. Некоторые зимние виды спорта были включены в летние </a:t>
            </a:r>
            <a:r>
              <a:rPr lang="ru-RU" sz="1600" dirty="0" smtClean="0"/>
              <a:t>С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tooltip="1994"/>
              </a:rPr>
              <a:t>1994</a:t>
            </a:r>
            <a:r>
              <a:rPr lang="ru-RU" sz="1600" dirty="0" smtClean="0"/>
              <a:t> зимние Олимпийские игры проводятся со сдвигом в 2 года от летних Олимпийских игр.</a:t>
            </a:r>
            <a:endParaRPr lang="ru-RU" sz="1600" dirty="0"/>
          </a:p>
        </p:txBody>
      </p:sp>
      <p:pic>
        <p:nvPicPr>
          <p:cNvPr id="5" name="Содержимое 4" descr="http://dlm6.meta.ua/pic/0/47/71/T1dy_XjHhD.jpg"/>
          <p:cNvPicPr>
            <a:picLocks noGrp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575050" y="1428736"/>
            <a:ext cx="51117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57232"/>
            <a:ext cx="2743200" cy="539116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Седьмые Зимние олимпийские игры (1956). 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известный центр зимнего спорта </a:t>
            </a:r>
            <a:r>
              <a:rPr lang="ru-RU" sz="2000" dirty="0" err="1" smtClean="0"/>
              <a:t>Кортина-д’Ампеццо</a:t>
            </a:r>
            <a:r>
              <a:rPr lang="ru-RU" sz="2000" dirty="0" smtClean="0"/>
              <a:t> съехались </a:t>
            </a:r>
            <a:r>
              <a:rPr lang="ru-RU" sz="2000" dirty="0" smtClean="0"/>
              <a:t>более 800 </a:t>
            </a:r>
            <a:r>
              <a:rPr lang="ru-RU" sz="2000" dirty="0" smtClean="0"/>
              <a:t> спортсменов из 32 стран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Главным событием Игр стал дебют (на зимних </a:t>
            </a:r>
            <a:r>
              <a:rPr lang="ru-RU" sz="2000" b="1" dirty="0" smtClean="0"/>
              <a:t>Олимпиадах</a:t>
            </a:r>
            <a:r>
              <a:rPr lang="ru-RU" sz="2000" dirty="0" smtClean="0"/>
              <a:t>) спортсменов из СССР, кардинально изменивший расклад сил на Зимних олимпийских играх.</a:t>
            </a:r>
            <a:endParaRPr lang="ru-RU" sz="2000" dirty="0"/>
          </a:p>
        </p:txBody>
      </p:sp>
      <p:pic>
        <p:nvPicPr>
          <p:cNvPr id="5" name="Содержимое 4" descr="http://news-sport.net/wp-content/uploads/2011/09/0_1e0df_48f3ac18_XL.jpe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02050" y="1285860"/>
            <a:ext cx="5013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628632"/>
          </a:xfrm>
        </p:spPr>
        <p:txBody>
          <a:bodyPr/>
          <a:lstStyle/>
          <a:p>
            <a:pPr algn="ctr"/>
            <a:r>
              <a:rPr lang="ru-RU" sz="3200" dirty="0" smtClean="0"/>
              <a:t>Олимпийский огонь Ванкувера.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200" dirty="0" smtClean="0"/>
              <a:t>Интригой церемонии было отсутствие на стадионе видимой конструкции Факела Олимпийского огня. </a:t>
            </a:r>
          </a:p>
          <a:p>
            <a:r>
              <a:rPr lang="ru-RU" sz="2200" dirty="0" smtClean="0"/>
              <a:t>Факел появился из центра арены. Он представляет собой костёр, состоящий из нескольких поленьев.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Файл:Ванкувер-2010 Общественного Cald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медали и символ олимпийских игр.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blog.cytalk.com/wp-content/uploads/2010/02/olympic-medals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7376" y="1676400"/>
            <a:ext cx="36870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85887064-5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6432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700070"/>
          </a:xfrm>
        </p:spPr>
        <p:txBody>
          <a:bodyPr/>
          <a:lstStyle/>
          <a:p>
            <a:pPr algn="ctr"/>
            <a:r>
              <a:rPr lang="ru-RU" sz="4000" dirty="0" smtClean="0"/>
              <a:t>Лыжные гонки.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2928966" cy="5143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Галина Кулакова-СССР. </a:t>
            </a:r>
          </a:p>
          <a:p>
            <a:r>
              <a:rPr lang="ru-RU" sz="2400" dirty="0" smtClean="0"/>
              <a:t>Лыжи 1968-1980. </a:t>
            </a:r>
          </a:p>
          <a:p>
            <a:r>
              <a:rPr lang="ru-RU" sz="2400" dirty="0" smtClean="0"/>
              <a:t>Получила наибольшее количество наград: 8 –медалей,</a:t>
            </a:r>
          </a:p>
          <a:p>
            <a:r>
              <a:rPr lang="ru-RU" sz="2400" dirty="0" smtClean="0"/>
              <a:t>4 –золотые медали,</a:t>
            </a:r>
          </a:p>
          <a:p>
            <a:r>
              <a:rPr lang="ru-RU" sz="2400" dirty="0" smtClean="0"/>
              <a:t>2 –серебряные  медали,</a:t>
            </a:r>
          </a:p>
          <a:p>
            <a:r>
              <a:rPr lang="ru-RU" sz="2400" dirty="0" smtClean="0"/>
              <a:t>2-бронзовые медали.</a:t>
            </a:r>
            <a:endParaRPr lang="ru-RU" sz="2400" dirty="0"/>
          </a:p>
        </p:txBody>
      </p:sp>
      <p:pic>
        <p:nvPicPr>
          <p:cNvPr id="5" name="Содержимое 4" descr="http://www.topic.lt/uploads/fotopodborka/66000/xata_66828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2260917"/>
            <a:ext cx="5111750" cy="34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8029604" cy="500066"/>
          </a:xfrm>
        </p:spPr>
        <p:txBody>
          <a:bodyPr/>
          <a:lstStyle/>
          <a:p>
            <a:pPr algn="ctr"/>
            <a:r>
              <a:rPr lang="ru-RU" sz="3200" dirty="0" smtClean="0"/>
              <a:t>Шорт-трек.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857232"/>
            <a:ext cx="3214710" cy="5500726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классических коньках бегут парами — один спортсмен находится на внешней дорожке, другой на внутренней, смена дорожек происходит каждый круг. </a:t>
            </a:r>
            <a:endParaRPr lang="ru-RU" sz="1600" dirty="0" smtClean="0"/>
          </a:p>
          <a:p>
            <a:r>
              <a:rPr lang="ru-RU" sz="1600" dirty="0" smtClean="0"/>
              <a:t>Забеги </a:t>
            </a:r>
            <a:r>
              <a:rPr lang="ru-RU" sz="1600" dirty="0" smtClean="0"/>
              <a:t>проводятся против часовой стрелки. </a:t>
            </a:r>
            <a:endParaRPr lang="ru-RU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 smtClean="0"/>
              <a:t>смене дорожки случаются ситуации, когда спортсмены оказываются на переходной прямой рядом. В этом случае, бегущий по внутренней дорожке должен пропустить бегущего по внешней.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 smtClean="0"/>
              <a:t>командной гонке преследования две команды из трёх конькобежцев стартуют на противоположных прямых и бегут всю дистанцию по внутренней </a:t>
            </a:r>
            <a:r>
              <a:rPr lang="ru-RU" sz="1600" dirty="0" smtClean="0"/>
              <a:t>дорожке.</a:t>
            </a:r>
            <a:endParaRPr lang="ru-RU" sz="1600" dirty="0"/>
          </a:p>
        </p:txBody>
      </p:sp>
      <p:pic>
        <p:nvPicPr>
          <p:cNvPr id="5" name="Содержимое 4" descr="http://fyflo.net/uploads/posts/2010-03/1267632720_3600036.jpe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4757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29538" cy="628632"/>
          </a:xfrm>
        </p:spPr>
        <p:txBody>
          <a:bodyPr/>
          <a:lstStyle/>
          <a:p>
            <a:pPr algn="ctr"/>
            <a:r>
              <a:rPr lang="ru-RU" sz="4000" dirty="0" smtClean="0"/>
              <a:t>Бобслей.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85860"/>
            <a:ext cx="2743200" cy="496254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Cовременный</a:t>
            </a:r>
            <a:r>
              <a:rPr lang="ru-RU" sz="2000" dirty="0" smtClean="0"/>
              <a:t> бобслей называют зимней «Формулой 1».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 smtClean="0"/>
              <a:t>спорт высоких технологий и таких же высоких скоростей.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 smtClean="0"/>
              <a:t>спуске скорость движения боба по ледяному желобу достигает 140 км. в час. </a:t>
            </a:r>
            <a:endParaRPr lang="ru-RU" sz="2000" dirty="0" smtClean="0"/>
          </a:p>
          <a:p>
            <a:r>
              <a:rPr lang="ru-RU" sz="2000" dirty="0" smtClean="0"/>
              <a:t>Перегрузки </a:t>
            </a:r>
            <a:r>
              <a:rPr lang="ru-RU" sz="2000" dirty="0" smtClean="0"/>
              <a:t>спортсменов на виражах сравнимы с перегрузками пилотов самолетов.</a:t>
            </a:r>
          </a:p>
          <a:p>
            <a:endParaRPr lang="ru-RU" dirty="0"/>
          </a:p>
        </p:txBody>
      </p:sp>
      <p:pic>
        <p:nvPicPr>
          <p:cNvPr id="5" name="Содержимое 4" descr="http://www.yugopolis.ru/data/mediadb/2383/0000/0495/4959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535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Зимние виды спорта и олимпийских игр.</vt:lpstr>
      <vt:lpstr>Олимпиада в Ванкувере 2010 год.</vt:lpstr>
      <vt:lpstr>Из истории зимних олимпийских игр.</vt:lpstr>
      <vt:lpstr>Слайд 4</vt:lpstr>
      <vt:lpstr>Олимпийский огонь Ванкувера.</vt:lpstr>
      <vt:lpstr>Олимпийские медали и символ олимпийских игр.</vt:lpstr>
      <vt:lpstr>Лыжные гонки.</vt:lpstr>
      <vt:lpstr>Шорт-трек.</vt:lpstr>
      <vt:lpstr>Бобслей.</vt:lpstr>
      <vt:lpstr>Горнолыжный спорт.</vt:lpstr>
      <vt:lpstr>Хоккей.</vt:lpstr>
      <vt:lpstr>Прыжки с трамплина.</vt:lpstr>
      <vt:lpstr>Кёрлинг.</vt:lpstr>
      <vt:lpstr>Конькобежный спорт.</vt:lpstr>
      <vt:lpstr>Сноуборд.</vt:lpstr>
      <vt:lpstr>Фигурное катание.</vt:lpstr>
      <vt:lpstr>Биатлон.</vt:lpstr>
      <vt:lpstr>Фристайл.</vt:lpstr>
      <vt:lpstr>Скелетон.</vt:lpstr>
      <vt:lpstr>Санный спорт.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 и олимпийских игр.</dc:title>
  <dc:creator>ДОМ</dc:creator>
  <cp:lastModifiedBy>ДОМ</cp:lastModifiedBy>
  <cp:revision>24</cp:revision>
  <dcterms:created xsi:type="dcterms:W3CDTF">2013-10-09T18:21:24Z</dcterms:created>
  <dcterms:modified xsi:type="dcterms:W3CDTF">2013-10-09T20:28:02Z</dcterms:modified>
</cp:coreProperties>
</file>