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BB1D-569A-4042-9BFB-1799828AEDC9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1EE7-6839-4CAE-AD94-B32F42AC47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ru.wikipedia.org/wiki/%D0%A1%D1%83%D0%B1%D1%82%D1%80%D0%BE%D0%BF%D0%B8%D1%87%D0%B5%D1%81%D0%BA%D0%B8%D0%B9_%D0%BA%D0%BB%D0%B8%D0%BC%D0%B0%D1%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66_%D0%B3%D0%BE%D0%B4" TargetMode="External"/><Relationship Id="rId5" Type="http://schemas.openxmlformats.org/officeDocument/2006/relationships/hyperlink" Target="http://ru.wikipedia.org/wiki/30_%D1%81%D0%B5%D0%BD%D1%82%D1%8F%D0%B1%D1%80%D1%8F" TargetMode="External"/><Relationship Id="rId4" Type="http://schemas.openxmlformats.org/officeDocument/2006/relationships/hyperlink" Target="http://ru.wikipedia.org/wiki/%D0%93%D0%B0%D0%B1%D0%BE%D1%80%D0%BE%D0%BD%D0%B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%D0%94%D0%B5%D0%BB%D1%8C%D1%82%D0%B0_%D1%80%D0%B5%D0%BA%D0%B8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ru.wikipedia.org/wiki/%D0%9E%D0%BA%D0%B0%D0%B2%D0%B0%D0%BD%D0%B3%D0%BE_(%D1%80%D0%B5%D0%BA%D0%B0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hyperlink" Target="http://webmandry.com/afrika/botsvana/okavango-reka-zhivotnyh-ili-reka-vpadayuschaya-v-pustynyu.html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ado.znate.ru/%D0%91%D0%BE%D1%82%D1%81%D0%B2%D0%B0%D0%BD%D0%B0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http://images3.wikia.nocookie.net/__cb20130502102612/cnc/images/3/34/Flag_of_Botswan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pic>
        <p:nvPicPr>
          <p:cNvPr id="12292" name="Picture 4" descr="http://cdn.endata.cx/data/games/2655/%D0%B3%D0%B5%D1%80%D0%B1%20%D0%90%D1%81%D1%81%D0%BE%D0%BB%D1%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959231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918231" y="908720"/>
            <a:ext cx="42047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Ботсвана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6" name="Picture 8" descr="http://im7-tub-ru.yandex.net/i?id=178031396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3"/>
            <a:ext cx="2503165" cy="1668777"/>
          </a:xfrm>
          <a:prstGeom prst="rect">
            <a:avLst/>
          </a:prstGeom>
          <a:noFill/>
        </p:spPr>
      </p:pic>
      <p:pic>
        <p:nvPicPr>
          <p:cNvPr id="12298" name="Picture 10" descr="http://easycat.ru/gallery/big_img/normal_mature_l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3240360" cy="2114427"/>
          </a:xfrm>
          <a:prstGeom prst="rect">
            <a:avLst/>
          </a:prstGeom>
          <a:noFill/>
        </p:spPr>
      </p:pic>
      <p:pic>
        <p:nvPicPr>
          <p:cNvPr id="12300" name="Picture 12" descr="Ботсва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53136"/>
            <a:ext cx="254257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16624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Общие сведения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votrube.ru/uploads/posts/2010-12/1293458224_32511793_a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63048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Государство в Южной Африке, не имеет выхода к морю.</a:t>
            </a:r>
          </a:p>
          <a:p>
            <a:r>
              <a:rPr lang="ru-RU" sz="2000" dirty="0" smtClean="0"/>
              <a:t>70 % территории страны занимает пустыня Калахари.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27687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Территория страны составляет 581 730 км², из них площадь суши 566 730 км²</a:t>
            </a:r>
          </a:p>
        </p:txBody>
      </p:sp>
      <p:pic>
        <p:nvPicPr>
          <p:cNvPr id="15364" name="Picture 4" descr="http://upload.wikimedia.org/wikipedia/commons/thumb/a/a8/Botswana_sat.png/200px-Botswana_s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1905000" cy="1857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21297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Протяжённость Ботсваны в направлении с </a:t>
            </a:r>
            <a:r>
              <a:rPr lang="ru-RU" sz="2000" dirty="0" err="1"/>
              <a:t>северо-северо-востока</a:t>
            </a:r>
            <a:r>
              <a:rPr lang="ru-RU" sz="2000" dirty="0"/>
              <a:t> до </a:t>
            </a:r>
            <a:r>
              <a:rPr lang="ru-RU" sz="2000" dirty="0" err="1"/>
              <a:t>юго-юго-запада</a:t>
            </a:r>
            <a:r>
              <a:rPr lang="ru-RU" sz="2000" dirty="0"/>
              <a:t> составляет 1110 км, с </a:t>
            </a:r>
            <a:r>
              <a:rPr lang="ru-RU" sz="2000" dirty="0" err="1"/>
              <a:t>востоко-юго-востока</a:t>
            </a:r>
            <a:r>
              <a:rPr lang="ru-RU" sz="2000" dirty="0"/>
              <a:t> до </a:t>
            </a:r>
            <a:r>
              <a:rPr lang="ru-RU" sz="2000" dirty="0" err="1"/>
              <a:t>западо-северо-запада</a:t>
            </a:r>
            <a:r>
              <a:rPr lang="ru-RU" sz="2000" dirty="0"/>
              <a:t> — 960 </a:t>
            </a:r>
            <a:r>
              <a:rPr lang="ru-RU" sz="2000" dirty="0" smtClean="0"/>
              <a:t>км.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Столицей страны и крупнейшим городом является </a:t>
            </a:r>
            <a:r>
              <a:rPr lang="ru-RU" sz="2000" dirty="0" err="1">
                <a:hlinkClick r:id="rId4" tooltip="Габороне"/>
              </a:rPr>
              <a:t>Габороне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58112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5" tooltip="30 сентября"/>
              </a:rPr>
              <a:t>30 сентября</a:t>
            </a:r>
            <a:r>
              <a:rPr lang="ru-RU" sz="2400" dirty="0"/>
              <a:t> </a:t>
            </a:r>
            <a:r>
              <a:rPr lang="ru-RU" sz="2400" u="sng" dirty="0">
                <a:hlinkClick r:id="rId6" tooltip="1966 год"/>
              </a:rPr>
              <a:t>1966 </a:t>
            </a:r>
            <a:r>
              <a:rPr lang="ru-RU" sz="2400" u="sng" dirty="0" smtClean="0">
                <a:hlinkClick r:id="rId6" tooltip="1966 год"/>
              </a:rPr>
              <a:t>года</a:t>
            </a:r>
            <a:r>
              <a:rPr lang="ru-RU" sz="2400" u="sng" dirty="0" smtClean="0"/>
              <a:t>  - </a:t>
            </a:r>
            <a:r>
              <a:rPr lang="ru-RU" sz="2400" dirty="0" smtClean="0"/>
              <a:t>страна стала независимой.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09329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Бо́льшая</a:t>
            </a:r>
            <a:r>
              <a:rPr lang="ru-RU" sz="2000" dirty="0"/>
              <a:t> часть страны расположена в поясе </a:t>
            </a:r>
            <a:r>
              <a:rPr lang="ru-RU" sz="2000" dirty="0">
                <a:hlinkClick r:id="rId7" tooltip="Субтропический климат"/>
              </a:rPr>
              <a:t>субтропического </a:t>
            </a:r>
            <a:r>
              <a:rPr lang="ru-RU" sz="2000" dirty="0" smtClean="0">
                <a:hlinkClick r:id="rId7" tooltip="Субтропический климат"/>
              </a:rPr>
              <a:t>климата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Крупнейшей рекой Ботсваны является </a:t>
            </a:r>
            <a:r>
              <a:rPr lang="ru-RU" dirty="0" err="1">
                <a:hlinkClick r:id="rId2" tooltip="Окаванго (река)"/>
              </a:rPr>
              <a:t>Окаванго</a:t>
            </a:r>
            <a:r>
              <a:rPr lang="ru-RU" dirty="0"/>
              <a:t>. На северо-западе страны находится её нижнее течение и обширная внутриматериковая </a:t>
            </a:r>
            <a:r>
              <a:rPr lang="ru-RU" dirty="0" err="1">
                <a:hlinkClick r:id="rId3" tooltip="Дельта реки"/>
              </a:rPr>
              <a:t>дельта</a:t>
            </a:r>
            <a:r>
              <a:rPr lang="ru-RU" dirty="0" err="1"/>
              <a:t>площадью</a:t>
            </a:r>
            <a:r>
              <a:rPr lang="ru-RU" dirty="0"/>
              <a:t> около 16 тыс. км² (при разливе — до 22 тыс. км²).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err="1">
                <a:latin typeface="Arial Narrow" pitchFamily="34" charset="0"/>
                <a:hlinkClick r:id="rId4"/>
              </a:rPr>
              <a:t>Окаванго</a:t>
            </a:r>
            <a:r>
              <a:rPr lang="ru-RU" sz="2800" u="sng" dirty="0">
                <a:latin typeface="Arial Narrow" pitchFamily="34" charset="0"/>
                <a:hlinkClick r:id="rId4"/>
              </a:rPr>
              <a:t> – река животных или </a:t>
            </a:r>
            <a:r>
              <a:rPr lang="ru-RU" sz="2800" u="sng" dirty="0" smtClean="0">
                <a:latin typeface="Arial Narrow" pitchFamily="34" charset="0"/>
                <a:hlinkClick r:id="rId4"/>
              </a:rPr>
              <a:t>река, </a:t>
            </a:r>
            <a:r>
              <a:rPr lang="ru-RU" sz="2800" u="sng" dirty="0">
                <a:latin typeface="Arial Narrow" pitchFamily="34" charset="0"/>
                <a:hlinkClick r:id="rId4"/>
              </a:rPr>
              <a:t>впадающая в пустыню.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16388" name="Picture 4" descr="Click to enlarge okavango-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6390" name="Picture 6" descr="Click to enlarge okavango-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6392" name="Picture 8" descr="http://im7-tub-ru.yandex.net/i?id=84571833-1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52936"/>
            <a:ext cx="3395897" cy="1944216"/>
          </a:xfrm>
          <a:prstGeom prst="rect">
            <a:avLst/>
          </a:prstGeom>
          <a:noFill/>
        </p:spPr>
      </p:pic>
      <p:pic>
        <p:nvPicPr>
          <p:cNvPr id="16394" name="Picture 10" descr="http://i.piccy.info/i5/12/46/1104612/1297682252_200420981-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924944"/>
            <a:ext cx="3816423" cy="2542528"/>
          </a:xfrm>
          <a:prstGeom prst="rect">
            <a:avLst/>
          </a:prstGeom>
          <a:noFill/>
        </p:spPr>
      </p:pic>
      <p:pic>
        <p:nvPicPr>
          <p:cNvPr id="16396" name="Picture 12" descr="http://ukupniktravel.ru/gallery/botswana/14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509120"/>
            <a:ext cx="2808312" cy="2106234"/>
          </a:xfrm>
          <a:prstGeom prst="rect">
            <a:avLst/>
          </a:prstGeom>
          <a:noFill/>
        </p:spPr>
      </p:pic>
      <p:pic>
        <p:nvPicPr>
          <p:cNvPr id="16398" name="Picture 14" descr="http://www.stihi.ru/pics/2012/06/27/5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"/>
            <a:ext cx="3312368" cy="2889804"/>
          </a:xfrm>
          <a:prstGeom prst="rect">
            <a:avLst/>
          </a:prstGeom>
          <a:noFill/>
        </p:spPr>
      </p:pic>
      <p:pic>
        <p:nvPicPr>
          <p:cNvPr id="16400" name="Picture 16" descr="http://de.academic.ru/pictures/dewiki/79/Okavango_River_Sig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85184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fw.so/uploads/posts/2011-02/thumbs/1297683387_4565020331_8c239f2dc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6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quido.cz/priroda/obrazky/okavango_1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3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chartedoutposts.com/images/links/9/629-DUM%25200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852936"/>
            <a:ext cx="5608189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Ботсвана - место для настоящих путешественников. Эта страна, сошедшая с книжных страниц, с множеством приключений и тайн. </a:t>
            </a:r>
            <a:r>
              <a:rPr lang="ru-RU" dirty="0" smtClean="0"/>
              <a:t>Здесь </a:t>
            </a:r>
            <a:r>
              <a:rPr lang="ru-RU" dirty="0"/>
              <a:t>все настоящее, порой бывает даже страшно от того, насколько здесь все реальное - крокодилы, </a:t>
            </a:r>
            <a:r>
              <a:rPr lang="ru-RU" dirty="0" smtClean="0"/>
              <a:t>бегемоты. </a:t>
            </a:r>
            <a:br>
              <a:rPr lang="ru-RU" dirty="0" smtClean="0"/>
            </a:br>
            <a:r>
              <a:rPr lang="ru-RU" dirty="0"/>
              <a:t>Находясь в Ботсване, не можешь понять, кто является хозяином этих земель - звери или люди, скорее все же первое - звери. Национальные парки Ботсваны не являются даже парками, в нашем представлении. Это огромные площади земли, дикой и реально опасной, где все животные живут обычной жизнью, размножаются, охотятся, и т.п. и никто им не мешает, никто и не может помешать, т.к. местные законы не позволяют этого делать, это достояние, жемчужина страны. </a:t>
            </a:r>
          </a:p>
        </p:txBody>
      </p:sp>
      <p:pic>
        <p:nvPicPr>
          <p:cNvPr id="1028" name="Picture 4" descr="http://im1-tub-ru.yandex.net/i?id=99535017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999373" cy="2017516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227058100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13175"/>
            <a:ext cx="2520280" cy="166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население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0" name="Picture 4" descr="http://cdn.20minutos.es/img/2006/12/13/54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705475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2843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Проживает в стране около </a:t>
            </a:r>
          </a:p>
          <a:p>
            <a:r>
              <a:rPr lang="ru-RU" dirty="0" smtClean="0"/>
              <a:t>1,5 </a:t>
            </a:r>
            <a:r>
              <a:rPr lang="ru-RU" dirty="0" err="1" smtClean="0"/>
              <a:t>млн</a:t>
            </a:r>
            <a:r>
              <a:rPr lang="ru-RU" dirty="0" smtClean="0"/>
              <a:t> человек.</a:t>
            </a:r>
          </a:p>
          <a:p>
            <a:endParaRPr lang="ru-RU" dirty="0" smtClean="0"/>
          </a:p>
          <a:p>
            <a:r>
              <a:rPr lang="ru-RU" dirty="0" smtClean="0"/>
              <a:t>Государственный язык –</a:t>
            </a:r>
          </a:p>
          <a:p>
            <a:r>
              <a:rPr lang="ru-RU" dirty="0" smtClean="0"/>
              <a:t> английский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Национальная одежда - </a:t>
            </a:r>
            <a:r>
              <a:rPr lang="ru-RU" dirty="0" err="1"/>
              <a:t>кенга</a:t>
            </a:r>
            <a:r>
              <a:rPr lang="ru-RU" dirty="0"/>
              <a:t> - это пестрые ткани, используемые женщинами побережья или сельской местности, в то время </a:t>
            </a:r>
            <a:r>
              <a:rPr lang="ru-RU" dirty="0" smtClean="0"/>
              <a:t>мужская </a:t>
            </a:r>
            <a:r>
              <a:rPr lang="ru-RU" dirty="0"/>
              <a:t>одежда называется кика.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87727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основном приверженцы традиционных местных верований, христиане составляют около 15%.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2494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Средняя плотность </a:t>
            </a:r>
            <a:endParaRPr lang="ru-RU" dirty="0" smtClean="0"/>
          </a:p>
          <a:p>
            <a:pPr algn="r"/>
            <a:r>
              <a:rPr lang="ru-RU" dirty="0" smtClean="0"/>
              <a:t>населения </a:t>
            </a:r>
            <a:r>
              <a:rPr lang="ru-RU" dirty="0"/>
              <a:t>– </a:t>
            </a:r>
            <a:endParaRPr lang="ru-RU" dirty="0" smtClean="0"/>
          </a:p>
          <a:p>
            <a:pPr algn="r"/>
            <a:r>
              <a:rPr lang="ru-RU" dirty="0" smtClean="0"/>
              <a:t>2,6 </a:t>
            </a:r>
            <a:r>
              <a:rPr lang="ru-RU" dirty="0"/>
              <a:t>чел. на 1 кв. км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643" y="4509120"/>
            <a:ext cx="2910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Средняя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продолжительность жизни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39 лет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466728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экономика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gazetaby.com/i/2012/02/botsvana_02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960440" cy="297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4478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Ботсвана – мировой лидер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 добыче алмазов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uvelir.info/uploads/content/9316161184fac8cd8882f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3995936" cy="1997969"/>
          </a:xfrm>
          <a:prstGeom prst="rect">
            <a:avLst/>
          </a:prstGeom>
          <a:noFill/>
        </p:spPr>
      </p:pic>
      <p:pic>
        <p:nvPicPr>
          <p:cNvPr id="21510" name="Picture 6" descr="http://image.newsru.com/pict/id/large/909996_200612012024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3048000" cy="2286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3429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5" tooltip="Ботсвана"/>
              </a:rPr>
              <a:t>Ботсвана</a:t>
            </a:r>
            <a:r>
              <a:rPr lang="ru-RU" sz="2400" dirty="0"/>
              <a:t> - аграрная страна с горной промышленностью, которая развивается. Основные отрасли экономики: горная (алмазы, медь, уголь, соль, сода, поташ), скотоводство, выращивание сорго и кукурузы.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Общие сведения</vt:lpstr>
      <vt:lpstr>Слайд 3</vt:lpstr>
      <vt:lpstr>Слайд 4</vt:lpstr>
      <vt:lpstr>Слайд 5</vt:lpstr>
      <vt:lpstr>Слайд 6</vt:lpstr>
      <vt:lpstr>население</vt:lpstr>
      <vt:lpstr>экономика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2013-11-27T17:48:44Z</dcterms:created>
  <dcterms:modified xsi:type="dcterms:W3CDTF">2013-11-27T18:46:54Z</dcterms:modified>
</cp:coreProperties>
</file>