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7" r:id="rId4"/>
    <p:sldId id="258" r:id="rId5"/>
    <p:sldId id="259" r:id="rId6"/>
    <p:sldId id="260" r:id="rId7"/>
    <p:sldId id="28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283" r:id="rId32"/>
    <p:sldId id="285" r:id="rId33"/>
    <p:sldId id="286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B2D3C-54A7-40B0-9C95-D5224748C80B}" type="datetimeFigureOut">
              <a:rPr lang="ru-RU"/>
              <a:pPr>
                <a:defRPr/>
              </a:pPr>
              <a:t>01.08.2014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4AB1A-267D-4D67-ADE3-F5D5062CF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CD5EB-7B4D-4CCA-BF57-141CB4548AF8}" type="datetimeFigureOut">
              <a:rPr lang="ru-RU"/>
              <a:pPr>
                <a:defRPr/>
              </a:pPr>
              <a:t>01.08.2014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C5B1F-10CC-4813-9025-1A52A73A6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D9D92-799C-40AA-9C80-8732CB524502}" type="datetimeFigureOut">
              <a:rPr lang="ru-RU"/>
              <a:pPr>
                <a:defRPr/>
              </a:pPr>
              <a:t>01.08.2014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47284-3DE2-4223-8452-F1D100651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DF0FB-9095-487D-BF41-FB8100E01278}" type="datetimeFigureOut">
              <a:rPr lang="ru-RU"/>
              <a:pPr>
                <a:defRPr/>
              </a:pPr>
              <a:t>01.08.2014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4589D-E975-424F-B6FA-22498C513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B88F2-1C39-46D5-8AB6-6AB574ED4881}" type="datetimeFigureOut">
              <a:rPr lang="ru-RU"/>
              <a:pPr>
                <a:defRPr/>
              </a:pPr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4C313-821D-4D01-9025-0E566D25B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B358E-DF3E-426C-B6E4-558653069897}" type="datetimeFigureOut">
              <a:rPr lang="ru-RU"/>
              <a:pPr>
                <a:defRPr/>
              </a:pPr>
              <a:t>01.08.2014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ED5E6-DE20-42DA-8B91-FBF0C9921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89F16-684E-4863-9215-94158CB04937}" type="datetimeFigureOut">
              <a:rPr lang="ru-RU"/>
              <a:pPr>
                <a:defRPr/>
              </a:pPr>
              <a:t>01.08.2014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5FAFA-CA1B-4F17-B90D-60BFF6A79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1086-857C-4D24-A08E-82F7BD14DA6D}" type="datetimeFigureOut">
              <a:rPr lang="ru-RU"/>
              <a:pPr>
                <a:defRPr/>
              </a:pPr>
              <a:t>01.08.2014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331A4-04D2-4F9B-AF79-AC346818F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C27F3-379F-4E70-92F0-625861FE57D3}" type="datetimeFigureOut">
              <a:rPr lang="ru-RU"/>
              <a:pPr>
                <a:defRPr/>
              </a:pPr>
              <a:t>01.08.2014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2A2D6-1C76-4898-B396-597246FF4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B0337-5F69-4655-8987-3C94E0F0467D}" type="datetimeFigureOut">
              <a:rPr lang="ru-RU"/>
              <a:pPr>
                <a:defRPr/>
              </a:pPr>
              <a:t>01.08.2014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D265E-E6BB-41BD-BD55-FF42B5642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F8136-9386-457A-AEDD-904C42B2CFD0}" type="datetimeFigureOut">
              <a:rPr lang="ru-RU"/>
              <a:pPr>
                <a:defRPr/>
              </a:pPr>
              <a:t>01.08.2014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017D1-EBC3-475E-8A47-422635384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71C7A9-CE41-4A1A-AF95-2BA6DCA661CA}" type="datetimeFigureOut">
              <a:rPr lang="ru-RU"/>
              <a:pPr>
                <a:defRPr/>
              </a:pPr>
              <a:t>01.08.2014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328378-AFB3-458B-A313-95EFFD629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2786058"/>
            <a:ext cx="4994128" cy="120016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		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Портфолио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90000"/>
                  </a:schemeClr>
                </a:solidFill>
              </a:rPr>
              <a:t>учителя физической культуры</a:t>
            </a:r>
            <a:br>
              <a:rPr lang="ru-RU" sz="40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</a:rPr>
              <a:t>ПАЛАМАРЧУК О.И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6100" y="3284538"/>
            <a:ext cx="4392613" cy="1697037"/>
          </a:xfrm>
        </p:spPr>
        <p:txBody>
          <a:bodyPr/>
          <a:lstStyle/>
          <a:p>
            <a:pPr marR="0" eaLnBrk="1" hangingPunct="1"/>
            <a:endParaRPr lang="ru-RU" smtClean="0">
              <a:solidFill>
                <a:schemeClr val="bg2"/>
              </a:solidFill>
            </a:endParaRPr>
          </a:p>
        </p:txBody>
      </p:sp>
      <p:pic>
        <p:nvPicPr>
          <p:cNvPr id="5124" name="Рисунок 4" descr="O0aGlsPxv7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908050"/>
            <a:ext cx="3424237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Плавание 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6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7" name="Picture 2" descr="C:\Documents and Settings\Olga\Рабочий стол\общешкольные соревнования\плавание 2009\DSCN17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500" y="3357563"/>
            <a:ext cx="4040188" cy="3030537"/>
          </a:xfrm>
          <a:noFill/>
        </p:spPr>
      </p:pic>
      <p:pic>
        <p:nvPicPr>
          <p:cNvPr id="13318" name="Picture 3" descr="C:\Documents and Settings\Olga\Рабочий стол\общешкольные соревнования\плавание 2009\DSCN92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86313" y="642938"/>
            <a:ext cx="4041775" cy="30305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Турнир по баскетболу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40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1" name="Picture 2" descr="C:\Documents and Settings\Olga\Рабочий стол\общешкольные соревнования\турнир головневой\IMG_348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5813" y="2071688"/>
            <a:ext cx="3071812" cy="4095750"/>
          </a:xfrm>
          <a:noFill/>
        </p:spPr>
      </p:pic>
      <p:pic>
        <p:nvPicPr>
          <p:cNvPr id="14342" name="Picture 4" descr="C:\Documents and Settings\Olga\Рабочий стол\общешкольные соревнования\турнир головневой\DSC0293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2286000"/>
            <a:ext cx="4041775" cy="30305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5" name="Picture 3" descr="C:\Documents and Settings\Olga\Рабочий стол\общешкольные соревнования\турнир головневой\DSC0292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63" y="214313"/>
            <a:ext cx="4381500" cy="3286125"/>
          </a:xfrm>
          <a:noFill/>
        </p:spPr>
      </p:pic>
      <p:pic>
        <p:nvPicPr>
          <p:cNvPr id="15366" name="Picture 4" descr="C:\Documents and Settings\Olga\Рабочий стол\общешкольные соревнования\турнир головневой\DSCN033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29188" y="3286125"/>
            <a:ext cx="3929062" cy="2946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Турнир А. Мироненко</a:t>
            </a:r>
          </a:p>
        </p:txBody>
      </p:sp>
      <p:pic>
        <p:nvPicPr>
          <p:cNvPr id="16387" name="Picture 2" descr="C:\Documents and Settings\Olga\Рабочий стол\общешкольные соревнования\турнир Мироненко\фото 9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313" y="1928813"/>
            <a:ext cx="4260850" cy="2840037"/>
          </a:xfrm>
          <a:noFill/>
        </p:spPr>
      </p:pic>
      <p:pic>
        <p:nvPicPr>
          <p:cNvPr id="16388" name="Picture 3" descr="C:\Documents and Settings\Olga\Рабочий стол\общешкольные соревнования\турнир Мироненко\z_6abcdad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8200" y="2624138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2" descr="C:\Documents and Settings\Olga\Рабочий стол\общешкольные соревнования\турнир Мироненко\фото 9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38" y="1143000"/>
            <a:ext cx="3054350" cy="4583113"/>
          </a:xfrm>
          <a:noFill/>
        </p:spPr>
      </p:pic>
      <p:pic>
        <p:nvPicPr>
          <p:cNvPr id="17412" name="Picture 5" descr="C:\Documents and Settings\Olga\Рабочий стол\общешкольные соревнования\турнир Мироненко\z_b0d9781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72063" y="1214438"/>
            <a:ext cx="3325812" cy="44338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0" name="Picture 2" descr="C:\Documents and Settings\Olga\Рабочий стол\общешкольные соревнования\турнир Мироненко\фото 9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" y="285750"/>
            <a:ext cx="4071938" cy="2714625"/>
          </a:xfrm>
          <a:noFill/>
        </p:spPr>
      </p:pic>
      <p:pic>
        <p:nvPicPr>
          <p:cNvPr id="7171" name="Picture 3" descr="C:\Documents and Settings\Olga\Рабочий стол\общешкольные соревнования\турнир Мироненко\фото 1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3357563"/>
            <a:ext cx="4038600" cy="2692400"/>
          </a:xfrm>
          <a:noFill/>
        </p:spPr>
      </p:pic>
      <p:pic>
        <p:nvPicPr>
          <p:cNvPr id="7" name="Рисунок 6" descr="фото 102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3357563"/>
            <a:ext cx="4000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фото 102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5" y="285750"/>
            <a:ext cx="4000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Наши победы в городских соревнованиях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dirty="0" smtClean="0">
                <a:latin typeface="+mj-lt"/>
              </a:rPr>
              <a:t>1 место по футболу (девушки) 2008 год</a:t>
            </a:r>
            <a:endParaRPr lang="ru-RU" sz="3200" dirty="0">
              <a:latin typeface="+mj-lt"/>
            </a:endParaRPr>
          </a:p>
        </p:txBody>
      </p:sp>
      <p:pic>
        <p:nvPicPr>
          <p:cNvPr id="8194" name="Picture 2" descr="C:\Documents and Settings\Olga\Рабочий стол\футбол 2008 1 место\CIMG19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9550" y="2214563"/>
            <a:ext cx="4191000" cy="3143250"/>
          </a:xfrm>
          <a:noFill/>
        </p:spPr>
      </p:pic>
      <p:pic>
        <p:nvPicPr>
          <p:cNvPr id="6" name="Рисунок 5" descr="CIMG191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3143250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Picture 3" descr="C:\Documents and Settings\Olga\Рабочий стол\футбол 2008 1 место\CIMG19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3786188" cy="2500313"/>
          </a:xfrm>
          <a:noFill/>
        </p:spPr>
      </p:pic>
      <p:pic>
        <p:nvPicPr>
          <p:cNvPr id="9" name="Рисунок 8" descr="CIMG193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50" y="2571750"/>
            <a:ext cx="5167313" cy="387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CIMG1819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643563" y="0"/>
            <a:ext cx="3114675" cy="23352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8" presetClass="exit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1 место по баскетболу </a:t>
            </a:r>
            <a:r>
              <a:rPr lang="ru-RU" sz="4000" smtClean="0"/>
              <a:t>2009год</a:t>
            </a:r>
          </a:p>
        </p:txBody>
      </p:sp>
      <p:pic>
        <p:nvPicPr>
          <p:cNvPr id="5" name="Содержимое 4" descr="DSC0472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85875" y="1857375"/>
            <a:ext cx="6286500" cy="4446588"/>
          </a:xfrm>
        </p:spPr>
      </p:pic>
      <p:sp>
        <p:nvSpPr>
          <p:cNvPr id="21508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Содержимое 4" descr="DSC0462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" y="214313"/>
            <a:ext cx="4038600" cy="3028950"/>
          </a:xfrm>
        </p:spPr>
      </p:pic>
      <p:pic>
        <p:nvPicPr>
          <p:cNvPr id="6" name="Содержимое 5" descr="DSC0464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214313"/>
            <a:ext cx="4038600" cy="3028950"/>
          </a:xfrm>
        </p:spPr>
      </p:pic>
      <p:pic>
        <p:nvPicPr>
          <p:cNvPr id="7" name="Рисунок 6" descr="DSC0465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5" y="3500438"/>
            <a:ext cx="3786188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SC0470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67250" y="35004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642938"/>
            <a:ext cx="7758113" cy="5000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Общие сведения</a:t>
            </a:r>
            <a:endParaRPr 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561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Дата рождения: </a:t>
            </a:r>
            <a:r>
              <a:rPr lang="ru-RU" dirty="0" smtClean="0">
                <a:latin typeface="+mj-lt"/>
              </a:rPr>
              <a:t>02.05.1982</a:t>
            </a:r>
          </a:p>
          <a:p>
            <a:pPr eaLnBrk="1" hangingPunct="1">
              <a:defRPr/>
            </a:pPr>
            <a:r>
              <a:rPr lang="ru-RU" dirty="0" smtClean="0"/>
              <a:t>Сведения об образовании: Таврический национальный университет им. В. И. Вернадского, специальность «Физическое воспитание», квалификация-преподаватель физ.воспитания, тренер, 2005 год.</a:t>
            </a:r>
          </a:p>
          <a:p>
            <a:pPr eaLnBrk="1" hangingPunct="1">
              <a:defRPr/>
            </a:pPr>
            <a:r>
              <a:rPr lang="ru-RU" dirty="0" smtClean="0"/>
              <a:t>Педагогический стаж- 12 лет</a:t>
            </a:r>
          </a:p>
          <a:p>
            <a:pPr eaLnBrk="1" hangingPunct="1">
              <a:defRPr/>
            </a:pPr>
            <a:r>
              <a:rPr lang="ru-RU" dirty="0" smtClean="0"/>
              <a:t>Квалификационная категория- специалист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1 категории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2012-2013 – заместитель директора по воспитательной работе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71563"/>
          </a:xfrm>
        </p:spPr>
        <p:txBody>
          <a:bodyPr/>
          <a:lstStyle/>
          <a:p>
            <a:pPr algn="ctr" eaLnBrk="1" hangingPunct="1"/>
            <a:r>
              <a:rPr lang="ru-RU" smtClean="0"/>
              <a:t>Награждение призеров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algn="ctr" eaLnBrk="1" hangingPunct="1"/>
            <a:r>
              <a:rPr lang="ru-RU" smtClean="0"/>
              <a:t>Лучший защитник Андрей Соловьев</a:t>
            </a:r>
          </a:p>
        </p:txBody>
      </p:sp>
      <p:sp>
        <p:nvSpPr>
          <p:cNvPr id="2355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algn="ctr" eaLnBrk="1" hangingPunct="1"/>
            <a:r>
              <a:rPr lang="ru-RU" smtClean="0"/>
              <a:t>Лучший игрок финала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Томас Витецкас</a:t>
            </a:r>
          </a:p>
        </p:txBody>
      </p:sp>
      <p:pic>
        <p:nvPicPr>
          <p:cNvPr id="5" name="Рисунок 4" descr="DSC047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928938"/>
            <a:ext cx="40957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SC0470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928938"/>
            <a:ext cx="42148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3 место по футболу 2009</a:t>
            </a:r>
          </a:p>
        </p:txBody>
      </p:sp>
      <p:pic>
        <p:nvPicPr>
          <p:cNvPr id="5" name="Содержимое 4" descr="DSCN282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88" y="1643063"/>
            <a:ext cx="4038600" cy="3028950"/>
          </a:xfrm>
        </p:spPr>
      </p:pic>
      <p:pic>
        <p:nvPicPr>
          <p:cNvPr id="6" name="Содержимое 5" descr="DSCN2837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292893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Содержимое 4" descr="DSCN283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" y="285750"/>
            <a:ext cx="4038600" cy="3028950"/>
          </a:xfrm>
        </p:spPr>
      </p:pic>
      <p:pic>
        <p:nvPicPr>
          <p:cNvPr id="6" name="Содержимое 5" descr="DSCN285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357188"/>
            <a:ext cx="4038600" cy="3028950"/>
          </a:xfrm>
        </p:spPr>
      </p:pic>
      <p:pic>
        <p:nvPicPr>
          <p:cNvPr id="7" name="Рисунок 6" descr="DSCN281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438" y="3500438"/>
            <a:ext cx="4214812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5001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dirty="0" smtClean="0"/>
              <a:t>1 место в номинации «Туристическая песня» на городском </a:t>
            </a:r>
            <a:r>
              <a:rPr lang="ru-RU" sz="4000" dirty="0" err="1" smtClean="0"/>
              <a:t>турслете</a:t>
            </a:r>
            <a:r>
              <a:rPr lang="ru-RU" sz="4000" dirty="0" smtClean="0"/>
              <a:t> в лагере «Горный»</a:t>
            </a:r>
            <a:endParaRPr lang="ru-RU" sz="4000" dirty="0"/>
          </a:p>
        </p:txBody>
      </p:sp>
      <p:pic>
        <p:nvPicPr>
          <p:cNvPr id="5" name="Содержимое 4" descr="Изображение 01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313" y="2089150"/>
            <a:ext cx="4000500" cy="3000375"/>
          </a:xfrm>
        </p:spPr>
      </p:pic>
      <p:pic>
        <p:nvPicPr>
          <p:cNvPr id="6" name="Содержимое 5" descr="DSC01587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86313" y="2071688"/>
            <a:ext cx="3967162" cy="29749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Содержимое 4" descr="Изображение 00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63" y="285750"/>
            <a:ext cx="3071812" cy="2303463"/>
          </a:xfrm>
        </p:spPr>
      </p:pic>
      <p:pic>
        <p:nvPicPr>
          <p:cNvPr id="6" name="Содержимое 5" descr="Изображение 05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500688" y="285750"/>
            <a:ext cx="2952750" cy="2214563"/>
          </a:xfrm>
        </p:spPr>
      </p:pic>
      <p:pic>
        <p:nvPicPr>
          <p:cNvPr id="7" name="Рисунок 6" descr="Изображение 06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43063" y="2786063"/>
            <a:ext cx="5045075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Содержимое 4" descr="Изображение 06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313" y="285750"/>
            <a:ext cx="2786062" cy="3714750"/>
          </a:xfrm>
        </p:spPr>
      </p:pic>
      <p:pic>
        <p:nvPicPr>
          <p:cNvPr id="6" name="Содержимое 5" descr="Изображение 067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00625" y="357188"/>
            <a:ext cx="3619500" cy="2714625"/>
          </a:xfrm>
        </p:spPr>
      </p:pic>
      <p:pic>
        <p:nvPicPr>
          <p:cNvPr id="7" name="Рисунок 6" descr="Изображение 02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50" y="3071813"/>
            <a:ext cx="4810125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71563"/>
          </a:xfrm>
        </p:spPr>
        <p:txBody>
          <a:bodyPr/>
          <a:lstStyle/>
          <a:p>
            <a:pPr algn="ctr" eaLnBrk="1" hangingPunct="1"/>
            <a:r>
              <a:rPr lang="ru-RU" smtClean="0"/>
              <a:t>1 место по футболу 2010</a:t>
            </a:r>
          </a:p>
        </p:txBody>
      </p:sp>
      <p:pic>
        <p:nvPicPr>
          <p:cNvPr id="5" name="Содержимое 4" descr="PB25024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88" y="1928813"/>
            <a:ext cx="4038600" cy="3028950"/>
          </a:xfrm>
        </p:spPr>
      </p:pic>
      <p:pic>
        <p:nvPicPr>
          <p:cNvPr id="6" name="Содержимое 5" descr="PB250279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14875" y="2000250"/>
            <a:ext cx="4175125" cy="29289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Содержимое 4" descr="PB25010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313" y="214313"/>
            <a:ext cx="4038600" cy="3028950"/>
          </a:xfrm>
        </p:spPr>
      </p:pic>
      <p:pic>
        <p:nvPicPr>
          <p:cNvPr id="6" name="Содержимое 5" descr="PB25018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3286125"/>
            <a:ext cx="4038600" cy="3028950"/>
          </a:xfrm>
        </p:spPr>
      </p:pic>
      <p:pic>
        <p:nvPicPr>
          <p:cNvPr id="7" name="Рисунок 6" descr="PB22005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50" y="3000375"/>
            <a:ext cx="26781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B25019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5" y="214313"/>
            <a:ext cx="3833813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Содержимое 4" descr="PC02038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88" y="285750"/>
            <a:ext cx="4038600" cy="3028950"/>
          </a:xfrm>
        </p:spPr>
      </p:pic>
      <p:pic>
        <p:nvPicPr>
          <p:cNvPr id="6" name="Содержимое 5" descr="PC02044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571875" y="2643188"/>
            <a:ext cx="5208588" cy="39751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6 место волейбол 2011</a:t>
            </a:r>
          </a:p>
        </p:txBody>
      </p:sp>
      <p:pic>
        <p:nvPicPr>
          <p:cNvPr id="5" name="Содержимое 4" descr="DSCN717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88" y="1428750"/>
            <a:ext cx="4038600" cy="3028950"/>
          </a:xfrm>
        </p:spPr>
      </p:pic>
      <p:pic>
        <p:nvPicPr>
          <p:cNvPr id="6" name="Содержимое 5" descr="DSCN719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314325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Повышение квалификации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>
                <a:latin typeface="Calibri" pitchFamily="34" charset="0"/>
                <a:cs typeface="Arial" pitchFamily="34" charset="0"/>
              </a:rPr>
              <a:t>Курсы по методике преподавания футбола 12.03.2003 г. № 2613</a:t>
            </a:r>
          </a:p>
          <a:p>
            <a:pPr>
              <a:defRPr/>
            </a:pPr>
            <a:r>
              <a:rPr lang="ru-RU" sz="2800" dirty="0" smtClean="0">
                <a:latin typeface="Calibri" pitchFamily="34" charset="0"/>
                <a:cs typeface="Arial" pitchFamily="34" charset="0"/>
              </a:rPr>
              <a:t>Курсы «Педагогическое мастерство классного руководителя» 15.05.2007г. №278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latin typeface="Calibri" pitchFamily="34" charset="0"/>
                <a:cs typeface="Arial" pitchFamily="34" charset="0"/>
              </a:rPr>
              <a:t>Курсы ИКТ в учебно-воспитательном процессе </a:t>
            </a:r>
            <a:r>
              <a:rPr lang="en-US" sz="2800" dirty="0" smtClean="0">
                <a:latin typeface="Calibri" pitchFamily="34" charset="0"/>
                <a:cs typeface="Arial" pitchFamily="34" charset="0"/>
              </a:rPr>
              <a:t> 15</a:t>
            </a:r>
            <a:r>
              <a:rPr lang="ru-RU" sz="2800" dirty="0" smtClean="0">
                <a:latin typeface="Calibri" pitchFamily="34" charset="0"/>
                <a:cs typeface="Arial" pitchFamily="34" charset="0"/>
              </a:rPr>
              <a:t>.04.2011 , № 141/160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latin typeface="Calibri" pitchFamily="34" charset="0"/>
                <a:cs typeface="Arial" pitchFamily="34" charset="0"/>
              </a:rPr>
              <a:t>Курсы повышения квалификации учителей физ.культуры 24.06.2011, №847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5 место плавание 2011</a:t>
            </a:r>
          </a:p>
        </p:txBody>
      </p:sp>
      <p:pic>
        <p:nvPicPr>
          <p:cNvPr id="33795" name="Содержимое 4" descr="wpa2647999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2633663"/>
            <a:ext cx="4038600" cy="3008312"/>
          </a:xfrm>
        </p:spPr>
      </p:pic>
      <p:pic>
        <p:nvPicPr>
          <p:cNvPr id="33796" name="Содержимое 5" descr="foto_957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8200" y="262413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071563"/>
          </a:xfrm>
        </p:spPr>
        <p:txBody>
          <a:bodyPr/>
          <a:lstStyle/>
          <a:p>
            <a:pPr algn="ctr" eaLnBrk="1" hangingPunct="1"/>
            <a:r>
              <a:rPr lang="ru-RU" smtClean="0"/>
              <a:t>8 место волейбол 2012</a:t>
            </a:r>
          </a:p>
        </p:txBody>
      </p:sp>
      <p:pic>
        <p:nvPicPr>
          <p:cNvPr id="5" name="Содержимое 4" descr="фото 78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" y="1500188"/>
            <a:ext cx="4038600" cy="2692400"/>
          </a:xfrm>
        </p:spPr>
      </p:pic>
      <p:pic>
        <p:nvPicPr>
          <p:cNvPr id="6" name="Содержимое 5" descr="фото 73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14938" y="1500188"/>
            <a:ext cx="3643312" cy="2428875"/>
          </a:xfrm>
        </p:spPr>
      </p:pic>
      <p:pic>
        <p:nvPicPr>
          <p:cNvPr id="7" name="Рисунок 6" descr="фото 68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3" y="4071938"/>
            <a:ext cx="378618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704850"/>
            <a:ext cx="7900987" cy="581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Содержимое 4" descr="DSCN069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85875" y="928688"/>
            <a:ext cx="6858000" cy="5143500"/>
          </a:xfrm>
        </p:spPr>
      </p:pic>
      <p:sp>
        <p:nvSpPr>
          <p:cNvPr id="3584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sp>
        <p:nvSpPr>
          <p:cNvPr id="36867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/>
          <p:cNvSpPr>
            <a:spLocks noGrp="1"/>
          </p:cNvSpPr>
          <p:nvPr>
            <p:ph type="title"/>
          </p:nvPr>
        </p:nvSpPr>
        <p:spPr>
          <a:xfrm>
            <a:off x="500063" y="188913"/>
            <a:ext cx="8229600" cy="1152525"/>
          </a:xfrm>
        </p:spPr>
        <p:txBody>
          <a:bodyPr/>
          <a:lstStyle/>
          <a:p>
            <a:pPr eaLnBrk="1" hangingPunct="1"/>
            <a:r>
              <a:rPr lang="ru-RU" smtClean="0"/>
              <a:t>Повышение квалификации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76726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latin typeface="+mj-lt"/>
              </a:rPr>
              <a:t>Курсы «Подготовка и организация летнего отдыха детей в пришкольном и профильном лагере», 31.03.2012 №525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latin typeface="+mj-lt"/>
              </a:rPr>
              <a:t>Курсы «Основы научно-педагогических исследований», 16.05.2012г. №601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latin typeface="+mj-lt"/>
              </a:rPr>
              <a:t>Курсы «Психологический аспект управленческой деятельности», 16.05.2012 №893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latin typeface="+mj-lt"/>
              </a:rPr>
              <a:t>Курсы заместителей директоров по ВР 24.04.2013г. № 2417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8669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Тема курсовой работы:</a:t>
            </a:r>
            <a:br>
              <a:rPr lang="ru-RU" dirty="0" smtClean="0"/>
            </a:br>
            <a:r>
              <a:rPr lang="ru-RU" dirty="0" smtClean="0"/>
              <a:t>«Быстрота и методы ее развития»</a:t>
            </a:r>
            <a:endParaRPr lang="ru-RU" dirty="0"/>
          </a:p>
        </p:txBody>
      </p:sp>
      <p:pic>
        <p:nvPicPr>
          <p:cNvPr id="9219" name="Содержимое 3" descr="4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62050" y="3000375"/>
            <a:ext cx="6819900" cy="3109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Тема самообразования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«Формирование сознательного отношения и потребности к самостоятельным физическим упражнениям»</a:t>
            </a:r>
          </a:p>
        </p:txBody>
      </p:sp>
      <p:pic>
        <p:nvPicPr>
          <p:cNvPr id="10244" name="Рисунок 3" descr="sport_origina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63" y="3214688"/>
            <a:ext cx="442912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Воспитательная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Методическая разработка мероприятия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Военно-патриотической направленности заместителя директора по воспитательной работе «Сценарий Урока мужества, посвященный памяти выпускнику школы –</a:t>
            </a:r>
          </a:p>
          <a:p>
            <a:pPr>
              <a:buNone/>
            </a:pPr>
            <a:r>
              <a:rPr lang="ru-RU" b="1" dirty="0" smtClean="0"/>
              <a:t> А. Мироненко, воина - интернационалиста»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Организация внутришкольных соревнований: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Турслет</a:t>
            </a:r>
          </a:p>
          <a:p>
            <a:pPr eaLnBrk="1" hangingPunct="1"/>
            <a:r>
              <a:rPr lang="ru-RU" sz="3200" smtClean="0"/>
              <a:t>Малая олимпиада для уч-ся 2-3 классов</a:t>
            </a:r>
          </a:p>
          <a:p>
            <a:pPr eaLnBrk="1" hangingPunct="1"/>
            <a:r>
              <a:rPr lang="ru-RU" sz="3200" smtClean="0"/>
              <a:t>Турнир по баскетболу, памяти И. И. Головневой</a:t>
            </a:r>
          </a:p>
          <a:p>
            <a:pPr eaLnBrk="1" hangingPunct="1"/>
            <a:r>
              <a:rPr lang="ru-RU" sz="3200" smtClean="0"/>
              <a:t>Турнир для 10-11 кл., памяти А. Мироненко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	                       Турслет</a:t>
            </a:r>
          </a:p>
        </p:txBody>
      </p:sp>
      <p:sp>
        <p:nvSpPr>
          <p:cNvPr id="12291" name="Текст 4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2" name="Текст 6"/>
          <p:cNvSpPr>
            <a:spLocks noGrp="1"/>
          </p:cNvSpPr>
          <p:nvPr>
            <p:ph type="body" sz="half" idx="3"/>
          </p:nvPr>
        </p:nvSpPr>
        <p:spPr>
          <a:xfrm>
            <a:off x="4572000" y="1714500"/>
            <a:ext cx="3429000" cy="800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3" name="Picture 2" descr="C:\Documents and Settings\Olga\Рабочий стол\общешкольные соревнования\турслет 2009\DSCN173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" y="357188"/>
            <a:ext cx="4040188" cy="3030537"/>
          </a:xfrm>
          <a:noFill/>
        </p:spPr>
      </p:pic>
      <p:pic>
        <p:nvPicPr>
          <p:cNvPr id="12294" name="Picture 3" descr="C:\Documents and Settings\Olga\Рабочий стол\общешкольные соревнования\турслет 2009\DSCN176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5025" y="2922588"/>
            <a:ext cx="4041775" cy="30305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</TotalTime>
  <Words>282</Words>
  <Application>Microsoft Office PowerPoint</Application>
  <PresentationFormat>Экран (4:3)</PresentationFormat>
  <Paragraphs>48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  Портфолио учителя физической культуры  ПАЛАМАРЧУК О.И.</vt:lpstr>
      <vt:lpstr>Общие сведения</vt:lpstr>
      <vt:lpstr>Повышение квалификации</vt:lpstr>
      <vt:lpstr>Повышение квалификации</vt:lpstr>
      <vt:lpstr>Тема курсовой работы: «Быстрота и методы ее развития»</vt:lpstr>
      <vt:lpstr>Тема самообразования</vt:lpstr>
      <vt:lpstr>Воспитательная работа</vt:lpstr>
      <vt:lpstr>Организация внутришкольных соревнований:</vt:lpstr>
      <vt:lpstr>                        Турслет</vt:lpstr>
      <vt:lpstr>Плавание </vt:lpstr>
      <vt:lpstr>Турнир по баскетболу</vt:lpstr>
      <vt:lpstr>Слайд 12</vt:lpstr>
      <vt:lpstr>Турнир А. Мироненко</vt:lpstr>
      <vt:lpstr>Слайд 14</vt:lpstr>
      <vt:lpstr>Слайд 15</vt:lpstr>
      <vt:lpstr>Наши победы в городских соревнованиях</vt:lpstr>
      <vt:lpstr>Слайд 17</vt:lpstr>
      <vt:lpstr>1 место по баскетболу 2009год</vt:lpstr>
      <vt:lpstr>Слайд 19</vt:lpstr>
      <vt:lpstr>Награждение призеров</vt:lpstr>
      <vt:lpstr>3 место по футболу 2009</vt:lpstr>
      <vt:lpstr>Слайд 22</vt:lpstr>
      <vt:lpstr> 1 место в номинации «Туристическая песня» на городском турслете в лагере «Горный»</vt:lpstr>
      <vt:lpstr>Слайд 24</vt:lpstr>
      <vt:lpstr>Слайд 25</vt:lpstr>
      <vt:lpstr>1 место по футболу 2010</vt:lpstr>
      <vt:lpstr>Слайд 27</vt:lpstr>
      <vt:lpstr>Слайд 28</vt:lpstr>
      <vt:lpstr>6 место волейбол 2011</vt:lpstr>
      <vt:lpstr>5 место плавание 2011</vt:lpstr>
      <vt:lpstr>8 место волейбол 2012</vt:lpstr>
      <vt:lpstr>Слайд 32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учителя физической культуры ПАЛАМАРЧУК О.И.</dc:title>
  <cp:lastModifiedBy>Admin</cp:lastModifiedBy>
  <cp:revision>22</cp:revision>
  <dcterms:modified xsi:type="dcterms:W3CDTF">2014-08-01T14:39:09Z</dcterms:modified>
</cp:coreProperties>
</file>