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B024-9A1A-4A15-BEC3-21ADE34F97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4A6D1-0C42-41BF-A568-64220A287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44092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9ECA-27C1-4941-8897-3E067A5017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2B80-8D49-4C3B-9D16-0B35A49B80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04094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E9DF-1B43-4948-A53E-ED3E9D3A0C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6870-25D9-4C70-8766-AB21B6BA95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399394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E388-4082-450A-BA8D-2960B0AEA4B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ED7D-2A4D-4CBF-B740-81408B2764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9558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8D92-424B-4F4B-B81A-119E2B01E1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FA51-EFB5-435A-B46C-7E20771033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8497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FE2B-0FF0-4264-8623-581D1523F1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5D67-DB7A-494F-B6E6-1BCE83F850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33729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EDF9-4E63-4E61-9490-FD232E49D0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EE59-934F-459F-B299-130BFAF09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6984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8CC3-30D3-4878-B86D-0AB03AF46C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0276-199D-4F01-BDB1-C8E7FBC133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3425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9995-1A89-48FB-AD28-D15EF8358E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3330-1B52-4434-A76A-777B6343C3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4597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3857-A3F0-45AE-B935-78221E73D7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B55E-7875-48E9-8441-62511D88F0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4072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15AB-D1A7-4FF4-90E2-722547BA97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BC18-8658-4A6E-BD15-04EE2D929B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75754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0B024-9A1A-4A15-BEC3-21ADE34F97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4A6D1-0C42-41BF-A568-64220A28729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B9ECA-27C1-4941-8897-3E067A5017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92B80-8D49-4C3B-9D16-0B35A49B80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DE9DF-1B43-4948-A53E-ED3E9D3A0C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46870-25D9-4C70-8766-AB21B6BA95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FE388-4082-450A-BA8D-2960B0AEA4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7ED7D-2A4D-4CBF-B740-81408B2764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28D92-424B-4F4B-B81A-119E2B01E1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CFA51-EFB5-435A-B46C-7E20771033E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DFE2B-0FF0-4264-8623-581D1523F1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E5D67-DB7A-494F-B6E6-1BCE83F850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0EDF9-4E63-4E61-9490-FD232E49D0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BEE59-934F-459F-B299-130BFAF09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8CC3-30D3-4878-B86D-0AB03AF46C3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D0276-199D-4F01-BDB1-C8E7FBC133D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9A9995-1A89-48FB-AD28-D15EF8358EF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3330-1B52-4434-A76A-777B6343C3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03857-A3F0-45AE-B935-78221E73D7A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0B55E-7875-48E9-8441-62511D88F0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415AB-D1A7-4FF4-90E2-722547BA97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4BC18-8658-4A6E-BD15-04EE2D929BB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578F33-58AC-460A-BD2F-04C1B88F5E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F54D3E-AC07-4E32-BEB2-86F45D7C70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7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hakovdictionary.ru/word.php?wordid=77392" TargetMode="External"/><Relationship Id="rId2" Type="http://schemas.openxmlformats.org/officeDocument/2006/relationships/hyperlink" Target="http://ru.wikisource.org/wi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ubricon.com/res_1.asp" TargetMode="External"/><Relationship Id="rId4" Type="http://schemas.openxmlformats.org/officeDocument/2006/relationships/hyperlink" Target="http://www.vedu.ru/bigencdic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712968" cy="882119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2">
                    <a:lumMod val="25000"/>
                  </a:schemeClr>
                </a:solidFill>
                <a:latin typeface="BatangChe" pitchFamily="49" charset="-127"/>
                <a:ea typeface="BatangChe" pitchFamily="49" charset="-127"/>
              </a:rPr>
              <a:t>«</a:t>
            </a:r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  <a:latin typeface="BatangChe" pitchFamily="49" charset="-127"/>
                <a:ea typeface="BatangChe" pitchFamily="49" charset="-127"/>
              </a:rPr>
              <a:t>Геослово»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175351" cy="1793167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ПРОЕКТ</a:t>
            </a:r>
            <a:endParaRPr lang="ru-RU" dirty="0">
              <a:solidFill>
                <a:schemeClr val="bg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5943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056784" cy="1728192"/>
          </a:xfrm>
        </p:spPr>
        <p:txBody>
          <a:bodyPr/>
          <a:lstStyle/>
          <a:p>
            <a:pPr algn="l">
              <a:spcAft>
                <a:spcPts val="1010"/>
              </a:spcAft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Учебно-методические материалы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-Я </a:t>
            </a:r>
            <a:r>
              <a:rPr lang="ru-RU" sz="2400" b="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познаю 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мир: Детская энциклопедия: География </a:t>
            </a:r>
            <a:r>
              <a:rPr lang="ru-RU" sz="2400" b="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/>
            </a:r>
            <a:br>
              <a:rPr lang="ru-RU" sz="2400" b="0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-Энциклопедический словарь юного астронома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-Большой справочник школьника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  <a:cs typeface="Shonar Bangla" pitchFamily="34" charset="0"/>
              </a:rPr>
              <a:t>-Советский энциклопедический словарь</a:t>
            </a:r>
            <a:endParaRPr lang="ru-RU" sz="2400" b="0" dirty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  <a:cs typeface="Shonar Bangl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3717032"/>
            <a:ext cx="6400800" cy="28986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  <a:p>
            <a:pPr marL="4572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ru.wikisource.org/wiki</a:t>
            </a:r>
            <a:endParaRPr lang="ru-RU" dirty="0" smtClean="0"/>
          </a:p>
          <a:p>
            <a:pPr marL="4572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ushakovdictionary.ru/word.php?wordid=77392</a:t>
            </a:r>
            <a:endParaRPr lang="en-US" dirty="0" smtClean="0"/>
          </a:p>
          <a:p>
            <a:pPr marL="45720" indent="0">
              <a:buNone/>
            </a:pPr>
            <a:r>
              <a:rPr lang="en-US" dirty="0">
                <a:hlinkClick r:id="rId4"/>
              </a:rPr>
              <a:t>http://www.vedu.ru/bigencdic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4572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www.rubricon.com/res_1.asp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31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7101408" cy="604867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spcAft>
                <a:spcPts val="101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Критерии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оценки работы: </a:t>
            </a:r>
          </a:p>
          <a:p>
            <a:pPr marL="342900" lvl="0" indent="-342900">
              <a:spcBef>
                <a:spcPts val="500"/>
              </a:spcBef>
              <a:spcAft>
                <a:spcPts val="101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конце года руководителем проекта оценивается работа каждого ребенка в течение года, оценивается ответственный подход к работе, исполнительность, активность, самостоятельность.</a:t>
            </a:r>
          </a:p>
          <a:p>
            <a:pPr marL="342900" lvl="0" indent="-342900">
              <a:spcBef>
                <a:spcPts val="500"/>
              </a:spcBef>
              <a:spcAft>
                <a:spcPts val="101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у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ченики награждаются почетными грамотами, освобождением от посещения последнего урока в году по предмету или освобождением от написания контрольной работы (автоматическое получение пятерки).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94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13120" y="1661411"/>
            <a:ext cx="8579360" cy="3446239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ДОЛЖНОСТЬ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: учитель географии и истории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ПРЕПОДАВАЕМЫЙ ПРЕДМЕТ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: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география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ПЕДАГОГИЧЕСКИЙ СТАЖ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: 13 лет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МЕСТО РАБОТЫ: 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МБОУ Светловская СОШ 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п. Светлый ХМАО-Югра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b="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2400" b="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ПЕРСОНАЛЬНЫЙСАЙТ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:</a:t>
            </a:r>
            <a:r>
              <a:rPr lang="en-US" sz="2400" b="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http://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nsportal.ru/lysyakova-inga-vladimirovna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20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ЭЛЕКТРОННЫЙ АДРЕС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: 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inga-1978@mail.ru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Segoe Script" pitchFamily="34" charset="0"/>
              </a:rPr>
              <a:t/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Segoe Script" pitchFamily="34" charset="0"/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0973"/>
            <a:ext cx="633894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Об авторе ПРОЕКТА</a:t>
            </a:r>
            <a:endParaRPr lang="ru-RU" sz="3600" b="1" spc="50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5839125" y="3211697"/>
            <a:ext cx="33048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Segoe Script" pitchFamily="34" charset="0"/>
              </a:rPr>
              <a:t>ЖИЗНЕННОЕ  КРЕДО: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Я хочу!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 Я могу! А значит я буду! </a:t>
            </a:r>
            <a:br>
              <a:rPr lang="ru-RU" sz="2400" dirty="0" smtClean="0">
                <a:solidFill>
                  <a:prstClr val="black"/>
                </a:solidFill>
              </a:rPr>
            </a:br>
            <a:endParaRPr lang="ru-RU" sz="2400" b="1" i="1" dirty="0" smtClean="0">
              <a:solidFill>
                <a:prstClr val="black"/>
              </a:solidFill>
              <a:latin typeface="Segoe Script" pitchFamily="34" charset="0"/>
            </a:endParaRP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899592" y="707304"/>
            <a:ext cx="4320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Лысякова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Инга Владимировна</a:t>
            </a:r>
          </a:p>
        </p:txBody>
      </p:sp>
      <p:pic>
        <p:nvPicPr>
          <p:cNvPr id="5129" name="Picture 10" descr="F:\фото для сайта\p10006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2" t="16960" r="27129"/>
          <a:stretch/>
        </p:blipFill>
        <p:spPr bwMode="auto">
          <a:xfrm>
            <a:off x="6889886" y="336964"/>
            <a:ext cx="1917699" cy="2305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фото для сайта\DSCI0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50489"/>
            <a:ext cx="2133600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164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4017600"/>
          </a:xfrm>
        </p:spPr>
        <p:txBody>
          <a:bodyPr/>
          <a:lstStyle/>
          <a:p>
            <a:pPr marL="342900" lvl="0" indent="-342900">
              <a:spcBef>
                <a:spcPts val="500"/>
              </a:spcBef>
              <a:spcAft>
                <a:spcPts val="101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Программа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проекта  (этот проект может быть как краткосрочным, так и долгосрочным)</a:t>
            </a:r>
          </a:p>
          <a:p>
            <a:pPr marL="342900" lvl="0" indent="-342900">
              <a:spcBef>
                <a:spcPts val="500"/>
              </a:spcBef>
              <a:spcAft>
                <a:spcPts val="1010"/>
              </a:spcAft>
              <a:buSzPts val="1000"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03371"/>
              </p:ext>
            </p:extLst>
          </p:nvPr>
        </p:nvGraphicFramePr>
        <p:xfrm>
          <a:off x="539552" y="1628800"/>
          <a:ext cx="8136905" cy="379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841"/>
                <a:gridCol w="2169842"/>
                <a:gridCol w="1898611"/>
                <a:gridCol w="1898611"/>
              </a:tblGrid>
              <a:tr h="735856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Выполняемая</a:t>
                      </a:r>
                      <a:r>
                        <a:rPr lang="ru-RU" baseline="0" dirty="0" smtClean="0"/>
                        <a:t>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832742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слова, работа</a:t>
                      </a:r>
                      <a:r>
                        <a:rPr lang="ru-RU" baseline="0" dirty="0" smtClean="0"/>
                        <a:t> со словарем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6-8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</a:t>
                      </a:r>
                      <a:r>
                        <a:rPr lang="ru-RU" baseline="0" dirty="0" smtClean="0"/>
                        <a:t>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Оформление, документ </a:t>
                      </a:r>
                      <a:r>
                        <a:rPr lang="en-US" dirty="0" smtClean="0"/>
                        <a:t>Word</a:t>
                      </a:r>
                      <a:endParaRPr lang="ru-RU" dirty="0"/>
                    </a:p>
                  </a:txBody>
                  <a:tcPr/>
                </a:tc>
              </a:tr>
              <a:tr h="832742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слов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учащиеся 6-8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</a:t>
                      </a:r>
                      <a:r>
                        <a:rPr lang="ru-RU" baseline="0" dirty="0" smtClean="0"/>
                        <a:t> месяца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Batang" pitchFamily="18" charset="-127"/>
                          <a:cs typeface="+mn-cs"/>
                        </a:rPr>
                        <a:t>Создание буклетов в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Batang" pitchFamily="18" charset="-127"/>
                          <a:cs typeface="+mn-cs"/>
                        </a:rPr>
                        <a:t>Publisher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Batang" pitchFamily="18" charset="-127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32742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Приведение работы в систему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учащиеся 6-8 классов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Конец учебного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 словаря, презентация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215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80920" cy="59046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Проект предназначен для активизации внеурочной деятельности учащихся. Ученики собираются не менее 2ух раз в неделю. На занятиях ребята самостоятельно составляют план работы на неделю. В течение недели каждый готовит по одному слову, оформляя работу в документе </a:t>
            </a:r>
            <a:r>
              <a:rPr lang="en-US" dirty="0" smtClean="0"/>
              <a:t>Word</a:t>
            </a:r>
            <a:r>
              <a:rPr lang="ru-RU" dirty="0" smtClean="0"/>
              <a:t>. По мере сбора слов (в течение месяца), ребята объединяются в группу, которая занимается оформлением буклетов. Свои буклеты ребята могут представить на мероприятиях в начальной школе, на предметных неделях, также они могут помогать в оформлении стендов по предметам, стенгазет и т.д. В конце учебного года  ребята свою проделанную работу за год оформляют в виде презентации, которую представляют на «Круглом столе». В течение года ребятам, которые себя более всех проявили, дается возможность проведения уроков в начальной школе, подготовить и провести внеклассное мероприятие. Самые активные участники творческой группы в конце года поощряются в виде грамот, а также можно за творческую, активную работу освободить ученика от самостоятельной или контрольной работы. Учитель курирует, направляет, помогает в оформлении.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28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20880" cy="564980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Этапы и выполненная работа на данных этапах: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-выбор слова и работа со словарем;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-создание буклетов;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-создание презентации;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-публичное выступление.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6718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Фотоотчет о проделанной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5484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084368" cy="57218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Предмет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 – география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Участники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- ученики 6-8 классов 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                    (12-14 лет)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Цель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: создание школьного словаря географических терминов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Вызвать интерес к предмету;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Выявить творческий потенциал учащихся;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Привить самостоятельность в поисковой работе.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723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ОПИСАНИЕ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Из учащихся 6-8 классов проводится набор активных и желающих заниматься творческой работой учеников, которым предлагается заниматься составлением словаря географических терминов. Учащиеся получают разъяснения о предстоящей работе.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2316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Информационные технологии</a:t>
            </a:r>
          </a:p>
          <a:p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В процессе работы учащиеся могут использовать Интернет-ресурсы, создавать презентации в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Power Point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, создавать буклеты в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Batang" pitchFamily="18" charset="-127"/>
                <a:ea typeface="Batang" pitchFamily="18" charset="-127"/>
              </a:rPr>
              <a:t>Publisher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829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34747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КЛЮЧЕВЫЕ СЛОВА (характеризующие проект)</a:t>
            </a:r>
          </a:p>
          <a:p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Поиск;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Самостоятельность;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Увлеченность;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Заинтересованность;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Информативность.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85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21776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Автор проекта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Лысякова И.В.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географии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Светловская СОШ</a:t>
            </a:r>
          </a:p>
          <a:p>
            <a:pPr marL="45720" indent="0" algn="ctr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Светлый</a:t>
            </a:r>
          </a:p>
          <a:p>
            <a:pPr marL="45720" indent="0" algn="ctr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ХМАО-Югра</a:t>
            </a:r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0230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7272808" cy="3474720"/>
          </a:xfrm>
        </p:spPr>
        <p:txBody>
          <a:bodyPr/>
          <a:lstStyle/>
          <a:p>
            <a:r>
              <a:rPr lang="ru-RU" dirty="0" smtClean="0"/>
              <a:t>Адрес сайта на котором размещен данный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173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208912" cy="5832648"/>
          </a:xfrm>
        </p:spPr>
        <p:txBody>
          <a:bodyPr>
            <a:normAutofit fontScale="92500" lnSpcReduction="20000"/>
          </a:bodyPr>
          <a:lstStyle/>
          <a:p>
            <a:r>
              <a:rPr lang="ru-RU" sz="3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проекта</a:t>
            </a:r>
          </a:p>
          <a:p>
            <a:pPr marL="45720" indent="0">
              <a:buNone/>
            </a:pPr>
            <a:endParaRPr lang="ru-RU" sz="3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3300" dirty="0" smtClean="0">
                <a:solidFill>
                  <a:schemeClr val="bg2">
                    <a:lumMod val="25000"/>
                  </a:schemeClr>
                </a:solidFill>
              </a:rPr>
              <a:t>Современные дети, особенно в возрасте 10-14 лет, не любят читать и практически всю информацию воспринимают либо на слух, либо по телевидению, либо на просторах Интернета. В процессе поиска  значений интересующих их географических слов ребята будут работать с разными словарями, перечитывая и сортируя информацию, получать необходимую. Кроме того ученики познакомятся с существованием разных видов словарей.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515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5778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Ожидаемые результаты.</a:t>
            </a:r>
          </a:p>
          <a:p>
            <a:pPr marL="45720" indent="0">
              <a:buNone/>
            </a:pP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Учащиеся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должны овладеть в процессе участия в 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проекте следующими учебными умениями:</a:t>
            </a:r>
          </a:p>
          <a:p>
            <a:pPr marL="45720" indent="0">
              <a:buNone/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alibri"/>
                <a:cs typeface="Times New Roman"/>
              </a:rPr>
              <a:t>     работа со словарем;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alibri"/>
                <a:cs typeface="Times New Roman"/>
              </a:rPr>
              <a:t>     оформление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alibri"/>
                <a:cs typeface="Times New Roman"/>
              </a:rPr>
              <a:t>    публичное выступление.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2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</TotalTime>
  <Words>561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Воздушный поток</vt:lpstr>
      <vt:lpstr>Тема1</vt:lpstr>
      <vt:lpstr>1_Воздушный поток</vt:lpstr>
      <vt:lpstr>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Учебно-методические материалы  -Я познаю мир: Детская энциклопедия: География  -Энциклопедический словарь юного астронома -Большой справочник школьника -Советский энциклопедический словарь</vt:lpstr>
      <vt:lpstr>Презентация PowerPoint</vt:lpstr>
      <vt:lpstr> ДОЛЖНОСТЬ: учитель географии и истории ПРЕПОДАВАЕМЫЙ ПРЕДМЕТ: география ПЕДАГОГИЧЕСКИЙ СТАЖ: 13 лет МЕСТО РАБОТЫ:   МБОУ Светловская СОШ  п. Светлый ХМАО-Югра   ПЕРСОНАЛЬНЫЙСАЙТ:http://nsportal.ru/lysyakova-inga-vladimirovna ЭЛЕКТРОННЫЙ АДРЕС: inga-1978@mail.ru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Mucovnina</dc:creator>
  <cp:lastModifiedBy>Mucovnina</cp:lastModifiedBy>
  <cp:revision>22</cp:revision>
  <dcterms:created xsi:type="dcterms:W3CDTF">2014-01-23T05:20:44Z</dcterms:created>
  <dcterms:modified xsi:type="dcterms:W3CDTF">2014-01-23T12:52:45Z</dcterms:modified>
</cp:coreProperties>
</file>