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89" r:id="rId4"/>
    <p:sldId id="277" r:id="rId5"/>
    <p:sldId id="257" r:id="rId6"/>
    <p:sldId id="262" r:id="rId7"/>
    <p:sldId id="303" r:id="rId8"/>
    <p:sldId id="308" r:id="rId9"/>
    <p:sldId id="309" r:id="rId10"/>
    <p:sldId id="310" r:id="rId11"/>
    <p:sldId id="311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CC0099"/>
    <a:srgbClr val="FF6600"/>
    <a:srgbClr val="FFCC99"/>
    <a:srgbClr val="00CC00"/>
    <a:srgbClr val="33CC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6" autoAdjust="0"/>
    <p:restoredTop sz="94660"/>
  </p:normalViewPr>
  <p:slideViewPr>
    <p:cSldViewPr>
      <p:cViewPr varScale="1">
        <p:scale>
          <a:sx n="111" d="100"/>
          <a:sy n="111" d="100"/>
        </p:scale>
        <p:origin x="-18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3285214348206"/>
          <c:y val="0.1299886993292505"/>
          <c:w val="0.63819203849518813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температура</c:v>
                </c:pt>
              </c:strCache>
            </c:strRef>
          </c:tx>
          <c:dLbls>
            <c:dLbl>
              <c:idx val="0"/>
              <c:layout>
                <c:manualLayout>
                  <c:x val="-3.3333333333333319E-2"/>
                  <c:y val="-6.944444444444453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-7</a:t>
                    </a: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66666666666666E-2"/>
                  <c:y val="-6.481481481481489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-7</a:t>
                    </a: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-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-9</a:t>
                    </a: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-5</a:t>
                    </a: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1</a:t>
                    </a:r>
                    <a:endParaRPr lang="en-US" sz="140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-3</a:t>
                    </a: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Лист1!$D$4:$K$4</c:f>
              <c:numCache>
                <c:formatCode>h:mm</c:formatCode>
                <c:ptCount val="8"/>
                <c:pt idx="0">
                  <c:v>4.1666666666666664E-2</c:v>
                </c:pt>
                <c:pt idx="1">
                  <c:v>0.16666666666666666</c:v>
                </c:pt>
                <c:pt idx="2">
                  <c:v>0.29166666666666669</c:v>
                </c:pt>
                <c:pt idx="3">
                  <c:v>0.41666666666666669</c:v>
                </c:pt>
                <c:pt idx="4">
                  <c:v>0.54166666666666663</c:v>
                </c:pt>
                <c:pt idx="5">
                  <c:v>0.66666666666666663</c:v>
                </c:pt>
                <c:pt idx="6">
                  <c:v>0.79166666666666663</c:v>
                </c:pt>
                <c:pt idx="7">
                  <c:v>0.91666666666666663</c:v>
                </c:pt>
              </c:numCache>
            </c:numRef>
          </c:cat>
          <c:val>
            <c:numRef>
              <c:f>Лист1!$D$5:$K$5</c:f>
              <c:numCache>
                <c:formatCode>General</c:formatCode>
                <c:ptCount val="8"/>
                <c:pt idx="0">
                  <c:v>-7</c:v>
                </c:pt>
                <c:pt idx="1">
                  <c:v>-7</c:v>
                </c:pt>
                <c:pt idx="2">
                  <c:v>-9</c:v>
                </c:pt>
                <c:pt idx="3">
                  <c:v>-5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68480"/>
        <c:axId val="102870016"/>
      </c:lineChart>
      <c:catAx>
        <c:axId val="10286848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low"/>
        <c:crossAx val="102870016"/>
        <c:crosses val="autoZero"/>
        <c:auto val="1"/>
        <c:lblAlgn val="ctr"/>
        <c:lblOffset val="100"/>
        <c:noMultiLvlLbl val="0"/>
      </c:catAx>
      <c:valAx>
        <c:axId val="10287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68480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C515-CC4C-42C4-98F8-687B3E13D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6413-3023-45EC-B7D5-7935F5956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E06F-D9D5-4B79-8F30-73D714F6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73B3E-B400-4DCC-9B0F-1C3C70E4D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7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69D0-5E6E-4E4F-BEFB-57A6CF0F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4FAF-DEAF-4C4B-AF55-CC702267B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297D-E6A4-4FE4-B2BE-D4111DB43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3273-4F0E-4ED6-BF69-97931685A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DC0C7-0D29-4330-A009-02093F6C8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816F-2D6F-4EAD-BADC-64DD2549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718B-B400-4EB0-BAB6-DFDAF849A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E8F55E-34DC-4559-8BEB-B0D87ECEC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audio" Target="file:///D:\Documents%20and%20Settings\Slavyana\&#1056;&#1072;&#1073;&#1086;&#1095;&#1080;&#1081;%20&#1089;&#1090;&#1086;&#1083;\&#1056;&#1086;&#1076;&#1080;&#1085;&#1072;%20-%20&#1101;&#1090;&#1086;%20&#1040;&#1083;&#1090;&#1072;&#1081;!\&#1040;&#1091;&#1076;&#1080;&#1086;.wma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plodomus.ru/statistics/temperature/22/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meteo.ru/diary/5178/2013/11/" TargetMode="External"/><Relationship Id="rId2" Type="http://schemas.openxmlformats.org/officeDocument/2006/relationships/hyperlink" Target="http://www.gismeteo.ru/city/hourly/472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hyperlink" Target="http://teplodomus.ru/statistics/temperature/2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meteo.ru/city/hourly/4720/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ismeteo.ru/diary/5178/2013/1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7029450"/>
            <a:chOff x="0" y="0"/>
            <a:chExt cx="5760" cy="4428"/>
          </a:xfrm>
        </p:grpSpPr>
        <p:pic>
          <p:nvPicPr>
            <p:cNvPr id="4099" name="Picture 3" descr="slide0059_image5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674"/>
              <a:ext cx="2222" cy="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Аудио.wma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74013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298"/>
              <a:ext cx="1338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исскуство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38"/>
            <a:stretch>
              <a:fillRect/>
            </a:stretch>
          </p:blipFill>
          <p:spPr bwMode="auto">
            <a:xfrm>
              <a:off x="4377" y="2341"/>
              <a:ext cx="1383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slide0266_image17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1117"/>
              <a:ext cx="1421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 descr="Алтайская тайга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1383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 descr="slide0036_image27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296"/>
              <a:ext cx="1354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 descr="slide0026_image29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026"/>
              <a:ext cx="1898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 descr="slide0237_image164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3655"/>
              <a:ext cx="893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 descr="slide0243_image16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0"/>
              <a:ext cx="1361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 descr="slide0251_image155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1519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4" descr="slide0252_image155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17"/>
              <a:ext cx="94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slide0269_image175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3"/>
              <a:ext cx="1474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6" descr="slide0279_image178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341"/>
              <a:ext cx="1134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7" descr="slide0357_image22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521"/>
              <a:ext cx="129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8" descr="slide0359_image222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7"/>
              <a:ext cx="1247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9" descr="slide0363_image220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1"/>
              <a:ext cx="1228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0" descr="slide0103_image83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9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204" y="709"/>
              <a:ext cx="5134" cy="3310"/>
              <a:chOff x="104" y="720"/>
              <a:chExt cx="5597" cy="3508"/>
            </a:xfrm>
          </p:grpSpPr>
          <p:sp>
            <p:nvSpPr>
              <p:cNvPr id="4118" name="Freeform 22"/>
              <p:cNvSpPr>
                <a:spLocks/>
              </p:cNvSpPr>
              <p:nvPr/>
            </p:nvSpPr>
            <p:spPr bwMode="auto">
              <a:xfrm>
                <a:off x="104" y="728"/>
                <a:ext cx="4248" cy="793"/>
              </a:xfrm>
              <a:custGeom>
                <a:avLst/>
                <a:gdLst>
                  <a:gd name="T0" fmla="*/ 0 w 4248"/>
                  <a:gd name="T1" fmla="*/ 704 h 793"/>
                  <a:gd name="T2" fmla="*/ 88 w 4248"/>
                  <a:gd name="T3" fmla="*/ 696 h 793"/>
                  <a:gd name="T4" fmla="*/ 104 w 4248"/>
                  <a:gd name="T5" fmla="*/ 680 h 793"/>
                  <a:gd name="T6" fmla="*/ 192 w 4248"/>
                  <a:gd name="T7" fmla="*/ 648 h 793"/>
                  <a:gd name="T8" fmla="*/ 232 w 4248"/>
                  <a:gd name="T9" fmla="*/ 656 h 793"/>
                  <a:gd name="T10" fmla="*/ 248 w 4248"/>
                  <a:gd name="T11" fmla="*/ 736 h 793"/>
                  <a:gd name="T12" fmla="*/ 488 w 4248"/>
                  <a:gd name="T13" fmla="*/ 680 h 793"/>
                  <a:gd name="T14" fmla="*/ 1000 w 4248"/>
                  <a:gd name="T15" fmla="*/ 616 h 793"/>
                  <a:gd name="T16" fmla="*/ 1096 w 4248"/>
                  <a:gd name="T17" fmla="*/ 536 h 793"/>
                  <a:gd name="T18" fmla="*/ 1168 w 4248"/>
                  <a:gd name="T19" fmla="*/ 440 h 793"/>
                  <a:gd name="T20" fmla="*/ 1304 w 4248"/>
                  <a:gd name="T21" fmla="*/ 416 h 793"/>
                  <a:gd name="T22" fmla="*/ 1360 w 4248"/>
                  <a:gd name="T23" fmla="*/ 296 h 793"/>
                  <a:gd name="T24" fmla="*/ 1496 w 4248"/>
                  <a:gd name="T25" fmla="*/ 288 h 793"/>
                  <a:gd name="T26" fmla="*/ 1560 w 4248"/>
                  <a:gd name="T27" fmla="*/ 232 h 793"/>
                  <a:gd name="T28" fmla="*/ 1640 w 4248"/>
                  <a:gd name="T29" fmla="*/ 208 h 793"/>
                  <a:gd name="T30" fmla="*/ 1664 w 4248"/>
                  <a:gd name="T31" fmla="*/ 200 h 793"/>
                  <a:gd name="T32" fmla="*/ 1712 w 4248"/>
                  <a:gd name="T33" fmla="*/ 152 h 793"/>
                  <a:gd name="T34" fmla="*/ 1736 w 4248"/>
                  <a:gd name="T35" fmla="*/ 128 h 793"/>
                  <a:gd name="T36" fmla="*/ 1824 w 4248"/>
                  <a:gd name="T37" fmla="*/ 80 h 793"/>
                  <a:gd name="T38" fmla="*/ 1856 w 4248"/>
                  <a:gd name="T39" fmla="*/ 88 h 793"/>
                  <a:gd name="T40" fmla="*/ 1888 w 4248"/>
                  <a:gd name="T41" fmla="*/ 192 h 793"/>
                  <a:gd name="T42" fmla="*/ 1920 w 4248"/>
                  <a:gd name="T43" fmla="*/ 200 h 793"/>
                  <a:gd name="T44" fmla="*/ 1968 w 4248"/>
                  <a:gd name="T45" fmla="*/ 224 h 793"/>
                  <a:gd name="T46" fmla="*/ 1976 w 4248"/>
                  <a:gd name="T47" fmla="*/ 248 h 793"/>
                  <a:gd name="T48" fmla="*/ 1968 w 4248"/>
                  <a:gd name="T49" fmla="*/ 272 h 793"/>
                  <a:gd name="T50" fmla="*/ 2088 w 4248"/>
                  <a:gd name="T51" fmla="*/ 296 h 793"/>
                  <a:gd name="T52" fmla="*/ 2224 w 4248"/>
                  <a:gd name="T53" fmla="*/ 336 h 793"/>
                  <a:gd name="T54" fmla="*/ 2296 w 4248"/>
                  <a:gd name="T55" fmla="*/ 416 h 793"/>
                  <a:gd name="T56" fmla="*/ 2336 w 4248"/>
                  <a:gd name="T57" fmla="*/ 448 h 793"/>
                  <a:gd name="T58" fmla="*/ 2352 w 4248"/>
                  <a:gd name="T59" fmla="*/ 496 h 793"/>
                  <a:gd name="T60" fmla="*/ 2360 w 4248"/>
                  <a:gd name="T61" fmla="*/ 520 h 793"/>
                  <a:gd name="T62" fmla="*/ 2352 w 4248"/>
                  <a:gd name="T63" fmla="*/ 624 h 793"/>
                  <a:gd name="T64" fmla="*/ 2472 w 4248"/>
                  <a:gd name="T65" fmla="*/ 632 h 793"/>
                  <a:gd name="T66" fmla="*/ 2520 w 4248"/>
                  <a:gd name="T67" fmla="*/ 648 h 793"/>
                  <a:gd name="T68" fmla="*/ 2544 w 4248"/>
                  <a:gd name="T69" fmla="*/ 656 h 793"/>
                  <a:gd name="T70" fmla="*/ 2624 w 4248"/>
                  <a:gd name="T71" fmla="*/ 712 h 793"/>
                  <a:gd name="T72" fmla="*/ 2664 w 4248"/>
                  <a:gd name="T73" fmla="*/ 792 h 793"/>
                  <a:gd name="T74" fmla="*/ 2792 w 4248"/>
                  <a:gd name="T75" fmla="*/ 784 h 793"/>
                  <a:gd name="T76" fmla="*/ 2832 w 4248"/>
                  <a:gd name="T77" fmla="*/ 712 h 793"/>
                  <a:gd name="T78" fmla="*/ 2896 w 4248"/>
                  <a:gd name="T79" fmla="*/ 552 h 793"/>
                  <a:gd name="T80" fmla="*/ 2976 w 4248"/>
                  <a:gd name="T81" fmla="*/ 456 h 793"/>
                  <a:gd name="T82" fmla="*/ 3048 w 4248"/>
                  <a:gd name="T83" fmla="*/ 440 h 793"/>
                  <a:gd name="T84" fmla="*/ 3096 w 4248"/>
                  <a:gd name="T85" fmla="*/ 408 h 793"/>
                  <a:gd name="T86" fmla="*/ 3064 w 4248"/>
                  <a:gd name="T87" fmla="*/ 424 h 793"/>
                  <a:gd name="T88" fmla="*/ 3088 w 4248"/>
                  <a:gd name="T89" fmla="*/ 416 h 793"/>
                  <a:gd name="T90" fmla="*/ 3112 w 4248"/>
                  <a:gd name="T91" fmla="*/ 400 h 793"/>
                  <a:gd name="T92" fmla="*/ 3200 w 4248"/>
                  <a:gd name="T93" fmla="*/ 360 h 793"/>
                  <a:gd name="T94" fmla="*/ 3232 w 4248"/>
                  <a:gd name="T95" fmla="*/ 352 h 793"/>
                  <a:gd name="T96" fmla="*/ 3336 w 4248"/>
                  <a:gd name="T97" fmla="*/ 312 h 793"/>
                  <a:gd name="T98" fmla="*/ 3712 w 4248"/>
                  <a:gd name="T99" fmla="*/ 304 h 793"/>
                  <a:gd name="T100" fmla="*/ 3896 w 4248"/>
                  <a:gd name="T101" fmla="*/ 256 h 793"/>
                  <a:gd name="T102" fmla="*/ 3936 w 4248"/>
                  <a:gd name="T103" fmla="*/ 176 h 793"/>
                  <a:gd name="T104" fmla="*/ 3904 w 4248"/>
                  <a:gd name="T105" fmla="*/ 128 h 793"/>
                  <a:gd name="T106" fmla="*/ 3944 w 4248"/>
                  <a:gd name="T107" fmla="*/ 96 h 793"/>
                  <a:gd name="T108" fmla="*/ 4080 w 4248"/>
                  <a:gd name="T109" fmla="*/ 88 h 793"/>
                  <a:gd name="T110" fmla="*/ 4248 w 4248"/>
                  <a:gd name="T111" fmla="*/ 0 h 7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48"/>
                  <a:gd name="T169" fmla="*/ 0 h 793"/>
                  <a:gd name="T170" fmla="*/ 4248 w 4248"/>
                  <a:gd name="T171" fmla="*/ 793 h 7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48" h="793">
                    <a:moveTo>
                      <a:pt x="0" y="704"/>
                    </a:moveTo>
                    <a:cubicBezTo>
                      <a:pt x="29" y="701"/>
                      <a:pt x="60" y="704"/>
                      <a:pt x="88" y="696"/>
                    </a:cubicBezTo>
                    <a:cubicBezTo>
                      <a:pt x="101" y="692"/>
                      <a:pt x="166" y="598"/>
                      <a:pt x="104" y="680"/>
                    </a:cubicBezTo>
                    <a:cubicBezTo>
                      <a:pt x="161" y="699"/>
                      <a:pt x="146" y="663"/>
                      <a:pt x="192" y="648"/>
                    </a:cubicBezTo>
                    <a:cubicBezTo>
                      <a:pt x="205" y="651"/>
                      <a:pt x="224" y="645"/>
                      <a:pt x="232" y="656"/>
                    </a:cubicBezTo>
                    <a:cubicBezTo>
                      <a:pt x="248" y="678"/>
                      <a:pt x="239" y="710"/>
                      <a:pt x="248" y="736"/>
                    </a:cubicBezTo>
                    <a:cubicBezTo>
                      <a:pt x="407" y="730"/>
                      <a:pt x="452" y="787"/>
                      <a:pt x="488" y="680"/>
                    </a:cubicBezTo>
                    <a:cubicBezTo>
                      <a:pt x="520" y="453"/>
                      <a:pt x="471" y="670"/>
                      <a:pt x="1000" y="616"/>
                    </a:cubicBezTo>
                    <a:cubicBezTo>
                      <a:pt x="1023" y="614"/>
                      <a:pt x="1062" y="547"/>
                      <a:pt x="1096" y="536"/>
                    </a:cubicBezTo>
                    <a:cubicBezTo>
                      <a:pt x="1115" y="508"/>
                      <a:pt x="1139" y="459"/>
                      <a:pt x="1168" y="440"/>
                    </a:cubicBezTo>
                    <a:cubicBezTo>
                      <a:pt x="1200" y="419"/>
                      <a:pt x="1276" y="419"/>
                      <a:pt x="1304" y="416"/>
                    </a:cubicBezTo>
                    <a:cubicBezTo>
                      <a:pt x="1327" y="381"/>
                      <a:pt x="1326" y="301"/>
                      <a:pt x="1360" y="296"/>
                    </a:cubicBezTo>
                    <a:cubicBezTo>
                      <a:pt x="1405" y="289"/>
                      <a:pt x="1451" y="291"/>
                      <a:pt x="1496" y="288"/>
                    </a:cubicBezTo>
                    <a:cubicBezTo>
                      <a:pt x="1538" y="274"/>
                      <a:pt x="1525" y="252"/>
                      <a:pt x="1560" y="232"/>
                    </a:cubicBezTo>
                    <a:cubicBezTo>
                      <a:pt x="1584" y="218"/>
                      <a:pt x="1614" y="217"/>
                      <a:pt x="1640" y="208"/>
                    </a:cubicBezTo>
                    <a:cubicBezTo>
                      <a:pt x="1648" y="205"/>
                      <a:pt x="1664" y="200"/>
                      <a:pt x="1664" y="200"/>
                    </a:cubicBezTo>
                    <a:cubicBezTo>
                      <a:pt x="1680" y="184"/>
                      <a:pt x="1696" y="168"/>
                      <a:pt x="1712" y="152"/>
                    </a:cubicBezTo>
                    <a:cubicBezTo>
                      <a:pt x="1720" y="144"/>
                      <a:pt x="1736" y="128"/>
                      <a:pt x="1736" y="128"/>
                    </a:cubicBezTo>
                    <a:cubicBezTo>
                      <a:pt x="1760" y="55"/>
                      <a:pt x="1725" y="69"/>
                      <a:pt x="1824" y="80"/>
                    </a:cubicBezTo>
                    <a:cubicBezTo>
                      <a:pt x="1835" y="83"/>
                      <a:pt x="1849" y="80"/>
                      <a:pt x="1856" y="88"/>
                    </a:cubicBezTo>
                    <a:cubicBezTo>
                      <a:pt x="1867" y="100"/>
                      <a:pt x="1878" y="182"/>
                      <a:pt x="1888" y="192"/>
                    </a:cubicBezTo>
                    <a:cubicBezTo>
                      <a:pt x="1896" y="200"/>
                      <a:pt x="1909" y="197"/>
                      <a:pt x="1920" y="200"/>
                    </a:cubicBezTo>
                    <a:cubicBezTo>
                      <a:pt x="1949" y="208"/>
                      <a:pt x="1942" y="206"/>
                      <a:pt x="1968" y="224"/>
                    </a:cubicBezTo>
                    <a:cubicBezTo>
                      <a:pt x="1971" y="232"/>
                      <a:pt x="1976" y="240"/>
                      <a:pt x="1976" y="248"/>
                    </a:cubicBezTo>
                    <a:cubicBezTo>
                      <a:pt x="1976" y="256"/>
                      <a:pt x="1965" y="264"/>
                      <a:pt x="1968" y="272"/>
                    </a:cubicBezTo>
                    <a:cubicBezTo>
                      <a:pt x="1979" y="299"/>
                      <a:pt x="2066" y="294"/>
                      <a:pt x="2088" y="296"/>
                    </a:cubicBezTo>
                    <a:cubicBezTo>
                      <a:pt x="2134" y="307"/>
                      <a:pt x="2178" y="325"/>
                      <a:pt x="2224" y="336"/>
                    </a:cubicBezTo>
                    <a:cubicBezTo>
                      <a:pt x="2244" y="377"/>
                      <a:pt x="2265" y="385"/>
                      <a:pt x="2296" y="416"/>
                    </a:cubicBezTo>
                    <a:cubicBezTo>
                      <a:pt x="2332" y="452"/>
                      <a:pt x="2289" y="432"/>
                      <a:pt x="2336" y="448"/>
                    </a:cubicBezTo>
                    <a:cubicBezTo>
                      <a:pt x="2341" y="464"/>
                      <a:pt x="2347" y="480"/>
                      <a:pt x="2352" y="496"/>
                    </a:cubicBezTo>
                    <a:cubicBezTo>
                      <a:pt x="2355" y="504"/>
                      <a:pt x="2360" y="520"/>
                      <a:pt x="2360" y="520"/>
                    </a:cubicBezTo>
                    <a:cubicBezTo>
                      <a:pt x="2354" y="538"/>
                      <a:pt x="2325" y="612"/>
                      <a:pt x="2352" y="624"/>
                    </a:cubicBezTo>
                    <a:cubicBezTo>
                      <a:pt x="2389" y="640"/>
                      <a:pt x="2432" y="629"/>
                      <a:pt x="2472" y="632"/>
                    </a:cubicBezTo>
                    <a:cubicBezTo>
                      <a:pt x="2488" y="637"/>
                      <a:pt x="2504" y="643"/>
                      <a:pt x="2520" y="648"/>
                    </a:cubicBezTo>
                    <a:cubicBezTo>
                      <a:pt x="2528" y="651"/>
                      <a:pt x="2544" y="656"/>
                      <a:pt x="2544" y="656"/>
                    </a:cubicBezTo>
                    <a:cubicBezTo>
                      <a:pt x="2572" y="677"/>
                      <a:pt x="2591" y="701"/>
                      <a:pt x="2624" y="712"/>
                    </a:cubicBezTo>
                    <a:cubicBezTo>
                      <a:pt x="2642" y="785"/>
                      <a:pt x="2622" y="764"/>
                      <a:pt x="2664" y="792"/>
                    </a:cubicBezTo>
                    <a:cubicBezTo>
                      <a:pt x="2707" y="789"/>
                      <a:pt x="2750" y="793"/>
                      <a:pt x="2792" y="784"/>
                    </a:cubicBezTo>
                    <a:cubicBezTo>
                      <a:pt x="2819" y="778"/>
                      <a:pt x="2832" y="712"/>
                      <a:pt x="2832" y="712"/>
                    </a:cubicBezTo>
                    <a:cubicBezTo>
                      <a:pt x="2839" y="646"/>
                      <a:pt x="2839" y="590"/>
                      <a:pt x="2896" y="552"/>
                    </a:cubicBezTo>
                    <a:cubicBezTo>
                      <a:pt x="2916" y="522"/>
                      <a:pt x="2946" y="476"/>
                      <a:pt x="2976" y="456"/>
                    </a:cubicBezTo>
                    <a:cubicBezTo>
                      <a:pt x="2989" y="447"/>
                      <a:pt x="3042" y="441"/>
                      <a:pt x="3048" y="440"/>
                    </a:cubicBezTo>
                    <a:cubicBezTo>
                      <a:pt x="3064" y="429"/>
                      <a:pt x="3080" y="419"/>
                      <a:pt x="3096" y="408"/>
                    </a:cubicBezTo>
                    <a:cubicBezTo>
                      <a:pt x="3106" y="401"/>
                      <a:pt x="3072" y="416"/>
                      <a:pt x="3064" y="424"/>
                    </a:cubicBezTo>
                    <a:cubicBezTo>
                      <a:pt x="3058" y="430"/>
                      <a:pt x="3081" y="421"/>
                      <a:pt x="3088" y="416"/>
                    </a:cubicBezTo>
                    <a:cubicBezTo>
                      <a:pt x="3096" y="411"/>
                      <a:pt x="3105" y="407"/>
                      <a:pt x="3112" y="400"/>
                    </a:cubicBezTo>
                    <a:cubicBezTo>
                      <a:pt x="3152" y="360"/>
                      <a:pt x="3125" y="379"/>
                      <a:pt x="3200" y="360"/>
                    </a:cubicBezTo>
                    <a:cubicBezTo>
                      <a:pt x="3211" y="357"/>
                      <a:pt x="3232" y="352"/>
                      <a:pt x="3232" y="352"/>
                    </a:cubicBezTo>
                    <a:cubicBezTo>
                      <a:pt x="3251" y="408"/>
                      <a:pt x="3307" y="331"/>
                      <a:pt x="3336" y="312"/>
                    </a:cubicBezTo>
                    <a:cubicBezTo>
                      <a:pt x="3440" y="242"/>
                      <a:pt x="3587" y="307"/>
                      <a:pt x="3712" y="304"/>
                    </a:cubicBezTo>
                    <a:cubicBezTo>
                      <a:pt x="3769" y="266"/>
                      <a:pt x="3829" y="263"/>
                      <a:pt x="3896" y="256"/>
                    </a:cubicBezTo>
                    <a:cubicBezTo>
                      <a:pt x="3908" y="221"/>
                      <a:pt x="3909" y="203"/>
                      <a:pt x="3936" y="176"/>
                    </a:cubicBezTo>
                    <a:cubicBezTo>
                      <a:pt x="3925" y="160"/>
                      <a:pt x="3908" y="147"/>
                      <a:pt x="3904" y="128"/>
                    </a:cubicBezTo>
                    <a:cubicBezTo>
                      <a:pt x="3900" y="108"/>
                      <a:pt x="3933" y="97"/>
                      <a:pt x="3944" y="96"/>
                    </a:cubicBezTo>
                    <a:cubicBezTo>
                      <a:pt x="3989" y="91"/>
                      <a:pt x="4035" y="91"/>
                      <a:pt x="4080" y="88"/>
                    </a:cubicBezTo>
                    <a:cubicBezTo>
                      <a:pt x="4168" y="73"/>
                      <a:pt x="4182" y="66"/>
                      <a:pt x="4248" y="0"/>
                    </a:cubicBezTo>
                  </a:path>
                </a:pathLst>
              </a:custGeom>
              <a:noFill/>
              <a:ln w="155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4371" y="720"/>
                <a:ext cx="1317" cy="1666"/>
              </a:xfrm>
              <a:custGeom>
                <a:avLst/>
                <a:gdLst>
                  <a:gd name="T0" fmla="*/ 5 w 1317"/>
                  <a:gd name="T1" fmla="*/ 0 h 1666"/>
                  <a:gd name="T2" fmla="*/ 13 w 1317"/>
                  <a:gd name="T3" fmla="*/ 72 h 1666"/>
                  <a:gd name="T4" fmla="*/ 61 w 1317"/>
                  <a:gd name="T5" fmla="*/ 88 h 1666"/>
                  <a:gd name="T6" fmla="*/ 101 w 1317"/>
                  <a:gd name="T7" fmla="*/ 168 h 1666"/>
                  <a:gd name="T8" fmla="*/ 301 w 1317"/>
                  <a:gd name="T9" fmla="*/ 208 h 1666"/>
                  <a:gd name="T10" fmla="*/ 293 w 1317"/>
                  <a:gd name="T11" fmla="*/ 232 h 1666"/>
                  <a:gd name="T12" fmla="*/ 317 w 1317"/>
                  <a:gd name="T13" fmla="*/ 248 h 1666"/>
                  <a:gd name="T14" fmla="*/ 349 w 1317"/>
                  <a:gd name="T15" fmla="*/ 296 h 1666"/>
                  <a:gd name="T16" fmla="*/ 397 w 1317"/>
                  <a:gd name="T17" fmla="*/ 312 h 1666"/>
                  <a:gd name="T18" fmla="*/ 429 w 1317"/>
                  <a:gd name="T19" fmla="*/ 352 h 1666"/>
                  <a:gd name="T20" fmla="*/ 437 w 1317"/>
                  <a:gd name="T21" fmla="*/ 376 h 1666"/>
                  <a:gd name="T22" fmla="*/ 533 w 1317"/>
                  <a:gd name="T23" fmla="*/ 392 h 1666"/>
                  <a:gd name="T24" fmla="*/ 605 w 1317"/>
                  <a:gd name="T25" fmla="*/ 432 h 1666"/>
                  <a:gd name="T26" fmla="*/ 629 w 1317"/>
                  <a:gd name="T27" fmla="*/ 480 h 1666"/>
                  <a:gd name="T28" fmla="*/ 637 w 1317"/>
                  <a:gd name="T29" fmla="*/ 536 h 1666"/>
                  <a:gd name="T30" fmla="*/ 685 w 1317"/>
                  <a:gd name="T31" fmla="*/ 544 h 1666"/>
                  <a:gd name="T32" fmla="*/ 765 w 1317"/>
                  <a:gd name="T33" fmla="*/ 712 h 1666"/>
                  <a:gd name="T34" fmla="*/ 1101 w 1317"/>
                  <a:gd name="T35" fmla="*/ 808 h 1666"/>
                  <a:gd name="T36" fmla="*/ 1085 w 1317"/>
                  <a:gd name="T37" fmla="*/ 904 h 1666"/>
                  <a:gd name="T38" fmla="*/ 1069 w 1317"/>
                  <a:gd name="T39" fmla="*/ 952 h 1666"/>
                  <a:gd name="T40" fmla="*/ 981 w 1317"/>
                  <a:gd name="T41" fmla="*/ 1064 h 1666"/>
                  <a:gd name="T42" fmla="*/ 1149 w 1317"/>
                  <a:gd name="T43" fmla="*/ 1192 h 1666"/>
                  <a:gd name="T44" fmla="*/ 1181 w 1317"/>
                  <a:gd name="T45" fmla="*/ 1384 h 1666"/>
                  <a:gd name="T46" fmla="*/ 1157 w 1317"/>
                  <a:gd name="T47" fmla="*/ 1432 h 1666"/>
                  <a:gd name="T48" fmla="*/ 1141 w 1317"/>
                  <a:gd name="T49" fmla="*/ 1480 h 1666"/>
                  <a:gd name="T50" fmla="*/ 1149 w 1317"/>
                  <a:gd name="T51" fmla="*/ 1528 h 1666"/>
                  <a:gd name="T52" fmla="*/ 1245 w 1317"/>
                  <a:gd name="T53" fmla="*/ 1536 h 1666"/>
                  <a:gd name="T54" fmla="*/ 1253 w 1317"/>
                  <a:gd name="T55" fmla="*/ 1648 h 1666"/>
                  <a:gd name="T56" fmla="*/ 1317 w 1317"/>
                  <a:gd name="T57" fmla="*/ 1664 h 16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17"/>
                  <a:gd name="T88" fmla="*/ 0 h 1666"/>
                  <a:gd name="T89" fmla="*/ 1317 w 1317"/>
                  <a:gd name="T90" fmla="*/ 1666 h 16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17" h="1666">
                    <a:moveTo>
                      <a:pt x="5" y="0"/>
                    </a:moveTo>
                    <a:cubicBezTo>
                      <a:pt x="8" y="24"/>
                      <a:pt x="0" y="52"/>
                      <a:pt x="13" y="72"/>
                    </a:cubicBezTo>
                    <a:cubicBezTo>
                      <a:pt x="22" y="86"/>
                      <a:pt x="61" y="88"/>
                      <a:pt x="61" y="88"/>
                    </a:cubicBezTo>
                    <a:cubicBezTo>
                      <a:pt x="67" y="106"/>
                      <a:pt x="90" y="155"/>
                      <a:pt x="101" y="168"/>
                    </a:cubicBezTo>
                    <a:cubicBezTo>
                      <a:pt x="123" y="195"/>
                      <a:pt x="268" y="205"/>
                      <a:pt x="301" y="208"/>
                    </a:cubicBezTo>
                    <a:cubicBezTo>
                      <a:pt x="298" y="216"/>
                      <a:pt x="290" y="224"/>
                      <a:pt x="293" y="232"/>
                    </a:cubicBezTo>
                    <a:cubicBezTo>
                      <a:pt x="297" y="241"/>
                      <a:pt x="311" y="241"/>
                      <a:pt x="317" y="248"/>
                    </a:cubicBezTo>
                    <a:cubicBezTo>
                      <a:pt x="330" y="262"/>
                      <a:pt x="331" y="290"/>
                      <a:pt x="349" y="296"/>
                    </a:cubicBezTo>
                    <a:cubicBezTo>
                      <a:pt x="365" y="301"/>
                      <a:pt x="397" y="312"/>
                      <a:pt x="397" y="312"/>
                    </a:cubicBezTo>
                    <a:cubicBezTo>
                      <a:pt x="417" y="392"/>
                      <a:pt x="387" y="310"/>
                      <a:pt x="429" y="352"/>
                    </a:cubicBezTo>
                    <a:cubicBezTo>
                      <a:pt x="435" y="358"/>
                      <a:pt x="431" y="370"/>
                      <a:pt x="437" y="376"/>
                    </a:cubicBezTo>
                    <a:cubicBezTo>
                      <a:pt x="460" y="399"/>
                      <a:pt x="501" y="388"/>
                      <a:pt x="533" y="392"/>
                    </a:cubicBezTo>
                    <a:cubicBezTo>
                      <a:pt x="588" y="429"/>
                      <a:pt x="563" y="418"/>
                      <a:pt x="605" y="432"/>
                    </a:cubicBezTo>
                    <a:cubicBezTo>
                      <a:pt x="618" y="452"/>
                      <a:pt x="624" y="456"/>
                      <a:pt x="629" y="480"/>
                    </a:cubicBezTo>
                    <a:cubicBezTo>
                      <a:pt x="633" y="498"/>
                      <a:pt x="625" y="522"/>
                      <a:pt x="637" y="536"/>
                    </a:cubicBezTo>
                    <a:cubicBezTo>
                      <a:pt x="648" y="548"/>
                      <a:pt x="669" y="541"/>
                      <a:pt x="685" y="544"/>
                    </a:cubicBezTo>
                    <a:cubicBezTo>
                      <a:pt x="694" y="595"/>
                      <a:pt x="711" y="694"/>
                      <a:pt x="765" y="712"/>
                    </a:cubicBezTo>
                    <a:cubicBezTo>
                      <a:pt x="792" y="822"/>
                      <a:pt x="1029" y="804"/>
                      <a:pt x="1101" y="808"/>
                    </a:cubicBezTo>
                    <a:cubicBezTo>
                      <a:pt x="1095" y="840"/>
                      <a:pt x="1092" y="872"/>
                      <a:pt x="1085" y="904"/>
                    </a:cubicBezTo>
                    <a:cubicBezTo>
                      <a:pt x="1081" y="920"/>
                      <a:pt x="1083" y="943"/>
                      <a:pt x="1069" y="952"/>
                    </a:cubicBezTo>
                    <a:cubicBezTo>
                      <a:pt x="1027" y="980"/>
                      <a:pt x="997" y="1016"/>
                      <a:pt x="981" y="1064"/>
                    </a:cubicBezTo>
                    <a:cubicBezTo>
                      <a:pt x="993" y="1220"/>
                      <a:pt x="978" y="1182"/>
                      <a:pt x="1149" y="1192"/>
                    </a:cubicBezTo>
                    <a:cubicBezTo>
                      <a:pt x="1221" y="1240"/>
                      <a:pt x="1191" y="1277"/>
                      <a:pt x="1181" y="1384"/>
                    </a:cubicBezTo>
                    <a:cubicBezTo>
                      <a:pt x="1178" y="1412"/>
                      <a:pt x="1168" y="1407"/>
                      <a:pt x="1157" y="1432"/>
                    </a:cubicBezTo>
                    <a:cubicBezTo>
                      <a:pt x="1150" y="1447"/>
                      <a:pt x="1141" y="1480"/>
                      <a:pt x="1141" y="1480"/>
                    </a:cubicBezTo>
                    <a:cubicBezTo>
                      <a:pt x="1144" y="1496"/>
                      <a:pt x="1135" y="1520"/>
                      <a:pt x="1149" y="1528"/>
                    </a:cubicBezTo>
                    <a:cubicBezTo>
                      <a:pt x="1177" y="1543"/>
                      <a:pt x="1224" y="1512"/>
                      <a:pt x="1245" y="1536"/>
                    </a:cubicBezTo>
                    <a:cubicBezTo>
                      <a:pt x="1270" y="1564"/>
                      <a:pt x="1238" y="1614"/>
                      <a:pt x="1253" y="1648"/>
                    </a:cubicBezTo>
                    <a:cubicBezTo>
                      <a:pt x="1261" y="1666"/>
                      <a:pt x="1298" y="1664"/>
                      <a:pt x="1317" y="1664"/>
                    </a:cubicBezTo>
                  </a:path>
                </a:pathLst>
              </a:custGeom>
              <a:noFill/>
              <a:ln w="155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Line 24"/>
              <p:cNvSpPr>
                <a:spLocks noChangeShapeType="1"/>
              </p:cNvSpPr>
              <p:nvPr/>
            </p:nvSpPr>
            <p:spPr bwMode="auto">
              <a:xfrm>
                <a:off x="113" y="1706"/>
                <a:ext cx="1134" cy="2314"/>
              </a:xfrm>
              <a:prstGeom prst="line">
                <a:avLst/>
              </a:prstGeom>
              <a:noFill/>
              <a:ln w="155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1272" y="3586"/>
                <a:ext cx="2487" cy="642"/>
              </a:xfrm>
              <a:custGeom>
                <a:avLst/>
                <a:gdLst>
                  <a:gd name="T0" fmla="*/ 0 w 2487"/>
                  <a:gd name="T1" fmla="*/ 462 h 642"/>
                  <a:gd name="T2" fmla="*/ 72 w 2487"/>
                  <a:gd name="T3" fmla="*/ 414 h 642"/>
                  <a:gd name="T4" fmla="*/ 192 w 2487"/>
                  <a:gd name="T5" fmla="*/ 358 h 642"/>
                  <a:gd name="T6" fmla="*/ 280 w 2487"/>
                  <a:gd name="T7" fmla="*/ 238 h 642"/>
                  <a:gd name="T8" fmla="*/ 400 w 2487"/>
                  <a:gd name="T9" fmla="*/ 78 h 642"/>
                  <a:gd name="T10" fmla="*/ 416 w 2487"/>
                  <a:gd name="T11" fmla="*/ 54 h 642"/>
                  <a:gd name="T12" fmla="*/ 432 w 2487"/>
                  <a:gd name="T13" fmla="*/ 6 h 642"/>
                  <a:gd name="T14" fmla="*/ 520 w 2487"/>
                  <a:gd name="T15" fmla="*/ 14 h 642"/>
                  <a:gd name="T16" fmla="*/ 568 w 2487"/>
                  <a:gd name="T17" fmla="*/ 102 h 642"/>
                  <a:gd name="T18" fmla="*/ 624 w 2487"/>
                  <a:gd name="T19" fmla="*/ 110 h 642"/>
                  <a:gd name="T20" fmla="*/ 616 w 2487"/>
                  <a:gd name="T21" fmla="*/ 174 h 642"/>
                  <a:gd name="T22" fmla="*/ 832 w 2487"/>
                  <a:gd name="T23" fmla="*/ 286 h 642"/>
                  <a:gd name="T24" fmla="*/ 1392 w 2487"/>
                  <a:gd name="T25" fmla="*/ 486 h 642"/>
                  <a:gd name="T26" fmla="*/ 1600 w 2487"/>
                  <a:gd name="T27" fmla="*/ 502 h 642"/>
                  <a:gd name="T28" fmla="*/ 1640 w 2487"/>
                  <a:gd name="T29" fmla="*/ 438 h 642"/>
                  <a:gd name="T30" fmla="*/ 1856 w 2487"/>
                  <a:gd name="T31" fmla="*/ 358 h 642"/>
                  <a:gd name="T32" fmla="*/ 1992 w 2487"/>
                  <a:gd name="T33" fmla="*/ 310 h 642"/>
                  <a:gd name="T34" fmla="*/ 2256 w 2487"/>
                  <a:gd name="T35" fmla="*/ 318 h 642"/>
                  <a:gd name="T36" fmla="*/ 2264 w 2487"/>
                  <a:gd name="T37" fmla="*/ 342 h 642"/>
                  <a:gd name="T38" fmla="*/ 2312 w 2487"/>
                  <a:gd name="T39" fmla="*/ 350 h 642"/>
                  <a:gd name="T40" fmla="*/ 2360 w 2487"/>
                  <a:gd name="T41" fmla="*/ 374 h 642"/>
                  <a:gd name="T42" fmla="*/ 2376 w 2487"/>
                  <a:gd name="T43" fmla="*/ 422 h 642"/>
                  <a:gd name="T44" fmla="*/ 2384 w 2487"/>
                  <a:gd name="T45" fmla="*/ 470 h 642"/>
                  <a:gd name="T46" fmla="*/ 2440 w 2487"/>
                  <a:gd name="T47" fmla="*/ 494 h 642"/>
                  <a:gd name="T48" fmla="*/ 2456 w 2487"/>
                  <a:gd name="T49" fmla="*/ 558 h 642"/>
                  <a:gd name="T50" fmla="*/ 2480 w 2487"/>
                  <a:gd name="T51" fmla="*/ 566 h 642"/>
                  <a:gd name="T52" fmla="*/ 2480 w 2487"/>
                  <a:gd name="T53" fmla="*/ 638 h 6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87"/>
                  <a:gd name="T82" fmla="*/ 0 h 642"/>
                  <a:gd name="T83" fmla="*/ 2487 w 2487"/>
                  <a:gd name="T84" fmla="*/ 642 h 6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87" h="642">
                    <a:moveTo>
                      <a:pt x="0" y="462"/>
                    </a:moveTo>
                    <a:cubicBezTo>
                      <a:pt x="37" y="453"/>
                      <a:pt x="51" y="446"/>
                      <a:pt x="72" y="414"/>
                    </a:cubicBezTo>
                    <a:cubicBezTo>
                      <a:pt x="91" y="339"/>
                      <a:pt x="135" y="396"/>
                      <a:pt x="192" y="358"/>
                    </a:cubicBezTo>
                    <a:cubicBezTo>
                      <a:pt x="220" y="316"/>
                      <a:pt x="252" y="279"/>
                      <a:pt x="280" y="238"/>
                    </a:cubicBezTo>
                    <a:cubicBezTo>
                      <a:pt x="290" y="66"/>
                      <a:pt x="257" y="91"/>
                      <a:pt x="400" y="78"/>
                    </a:cubicBezTo>
                    <a:cubicBezTo>
                      <a:pt x="405" y="70"/>
                      <a:pt x="412" y="63"/>
                      <a:pt x="416" y="54"/>
                    </a:cubicBezTo>
                    <a:cubicBezTo>
                      <a:pt x="423" y="39"/>
                      <a:pt x="432" y="6"/>
                      <a:pt x="432" y="6"/>
                    </a:cubicBezTo>
                    <a:cubicBezTo>
                      <a:pt x="461" y="9"/>
                      <a:pt x="494" y="0"/>
                      <a:pt x="520" y="14"/>
                    </a:cubicBezTo>
                    <a:cubicBezTo>
                      <a:pt x="558" y="34"/>
                      <a:pt x="519" y="87"/>
                      <a:pt x="568" y="102"/>
                    </a:cubicBezTo>
                    <a:cubicBezTo>
                      <a:pt x="586" y="107"/>
                      <a:pt x="605" y="107"/>
                      <a:pt x="624" y="110"/>
                    </a:cubicBezTo>
                    <a:cubicBezTo>
                      <a:pt x="621" y="131"/>
                      <a:pt x="616" y="153"/>
                      <a:pt x="616" y="174"/>
                    </a:cubicBezTo>
                    <a:cubicBezTo>
                      <a:pt x="616" y="347"/>
                      <a:pt x="616" y="278"/>
                      <a:pt x="832" y="286"/>
                    </a:cubicBezTo>
                    <a:cubicBezTo>
                      <a:pt x="848" y="642"/>
                      <a:pt x="860" y="478"/>
                      <a:pt x="1392" y="486"/>
                    </a:cubicBezTo>
                    <a:cubicBezTo>
                      <a:pt x="1453" y="527"/>
                      <a:pt x="1531" y="510"/>
                      <a:pt x="1600" y="502"/>
                    </a:cubicBezTo>
                    <a:cubicBezTo>
                      <a:pt x="1610" y="471"/>
                      <a:pt x="1630" y="469"/>
                      <a:pt x="1640" y="438"/>
                    </a:cubicBezTo>
                    <a:cubicBezTo>
                      <a:pt x="1656" y="314"/>
                      <a:pt x="1694" y="365"/>
                      <a:pt x="1856" y="358"/>
                    </a:cubicBezTo>
                    <a:cubicBezTo>
                      <a:pt x="1908" y="332"/>
                      <a:pt x="1932" y="319"/>
                      <a:pt x="1992" y="310"/>
                    </a:cubicBezTo>
                    <a:cubicBezTo>
                      <a:pt x="2079" y="281"/>
                      <a:pt x="2168" y="308"/>
                      <a:pt x="2256" y="318"/>
                    </a:cubicBezTo>
                    <a:cubicBezTo>
                      <a:pt x="2259" y="326"/>
                      <a:pt x="2257" y="338"/>
                      <a:pt x="2264" y="342"/>
                    </a:cubicBezTo>
                    <a:cubicBezTo>
                      <a:pt x="2278" y="350"/>
                      <a:pt x="2296" y="346"/>
                      <a:pt x="2312" y="350"/>
                    </a:cubicBezTo>
                    <a:cubicBezTo>
                      <a:pt x="2337" y="356"/>
                      <a:pt x="2338" y="360"/>
                      <a:pt x="2360" y="374"/>
                    </a:cubicBezTo>
                    <a:cubicBezTo>
                      <a:pt x="2365" y="390"/>
                      <a:pt x="2371" y="406"/>
                      <a:pt x="2376" y="422"/>
                    </a:cubicBezTo>
                    <a:cubicBezTo>
                      <a:pt x="2381" y="437"/>
                      <a:pt x="2377" y="455"/>
                      <a:pt x="2384" y="470"/>
                    </a:cubicBezTo>
                    <a:cubicBezTo>
                      <a:pt x="2392" y="486"/>
                      <a:pt x="2428" y="491"/>
                      <a:pt x="2440" y="494"/>
                    </a:cubicBezTo>
                    <a:cubicBezTo>
                      <a:pt x="2444" y="516"/>
                      <a:pt x="2440" y="542"/>
                      <a:pt x="2456" y="558"/>
                    </a:cubicBezTo>
                    <a:cubicBezTo>
                      <a:pt x="2462" y="564"/>
                      <a:pt x="2478" y="558"/>
                      <a:pt x="2480" y="566"/>
                    </a:cubicBezTo>
                    <a:cubicBezTo>
                      <a:pt x="2487" y="589"/>
                      <a:pt x="2480" y="614"/>
                      <a:pt x="2480" y="638"/>
                    </a:cubicBezTo>
                  </a:path>
                </a:pathLst>
              </a:custGeom>
              <a:noFill/>
              <a:ln w="155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3770" y="2355"/>
                <a:ext cx="1931" cy="1837"/>
              </a:xfrm>
              <a:custGeom>
                <a:avLst/>
                <a:gdLst>
                  <a:gd name="T0" fmla="*/ 46 w 1931"/>
                  <a:gd name="T1" fmla="*/ 1837 h 1837"/>
                  <a:gd name="T2" fmla="*/ 246 w 1931"/>
                  <a:gd name="T3" fmla="*/ 1813 h 1837"/>
                  <a:gd name="T4" fmla="*/ 262 w 1931"/>
                  <a:gd name="T5" fmla="*/ 1789 h 1837"/>
                  <a:gd name="T6" fmla="*/ 270 w 1931"/>
                  <a:gd name="T7" fmla="*/ 1733 h 1837"/>
                  <a:gd name="T8" fmla="*/ 318 w 1931"/>
                  <a:gd name="T9" fmla="*/ 1701 h 1837"/>
                  <a:gd name="T10" fmla="*/ 334 w 1931"/>
                  <a:gd name="T11" fmla="*/ 1677 h 1837"/>
                  <a:gd name="T12" fmla="*/ 270 w 1931"/>
                  <a:gd name="T13" fmla="*/ 1605 h 1837"/>
                  <a:gd name="T14" fmla="*/ 262 w 1931"/>
                  <a:gd name="T15" fmla="*/ 1533 h 1837"/>
                  <a:gd name="T16" fmla="*/ 230 w 1931"/>
                  <a:gd name="T17" fmla="*/ 1525 h 1837"/>
                  <a:gd name="T18" fmla="*/ 38 w 1931"/>
                  <a:gd name="T19" fmla="*/ 1469 h 1837"/>
                  <a:gd name="T20" fmla="*/ 22 w 1931"/>
                  <a:gd name="T21" fmla="*/ 1389 h 1837"/>
                  <a:gd name="T22" fmla="*/ 46 w 1931"/>
                  <a:gd name="T23" fmla="*/ 1381 h 1837"/>
                  <a:gd name="T24" fmla="*/ 70 w 1931"/>
                  <a:gd name="T25" fmla="*/ 1365 h 1837"/>
                  <a:gd name="T26" fmla="*/ 110 w 1931"/>
                  <a:gd name="T27" fmla="*/ 1301 h 1837"/>
                  <a:gd name="T28" fmla="*/ 158 w 1931"/>
                  <a:gd name="T29" fmla="*/ 1277 h 1837"/>
                  <a:gd name="T30" fmla="*/ 262 w 1931"/>
                  <a:gd name="T31" fmla="*/ 1253 h 1837"/>
                  <a:gd name="T32" fmla="*/ 310 w 1931"/>
                  <a:gd name="T33" fmla="*/ 1213 h 1837"/>
                  <a:gd name="T34" fmla="*/ 382 w 1931"/>
                  <a:gd name="T35" fmla="*/ 1173 h 1837"/>
                  <a:gd name="T36" fmla="*/ 454 w 1931"/>
                  <a:gd name="T37" fmla="*/ 1117 h 1837"/>
                  <a:gd name="T38" fmla="*/ 598 w 1931"/>
                  <a:gd name="T39" fmla="*/ 1061 h 1837"/>
                  <a:gd name="T40" fmla="*/ 734 w 1931"/>
                  <a:gd name="T41" fmla="*/ 1053 h 1837"/>
                  <a:gd name="T42" fmla="*/ 774 w 1931"/>
                  <a:gd name="T43" fmla="*/ 1013 h 1837"/>
                  <a:gd name="T44" fmla="*/ 822 w 1931"/>
                  <a:gd name="T45" fmla="*/ 989 h 1837"/>
                  <a:gd name="T46" fmla="*/ 966 w 1931"/>
                  <a:gd name="T47" fmla="*/ 877 h 1837"/>
                  <a:gd name="T48" fmla="*/ 982 w 1931"/>
                  <a:gd name="T49" fmla="*/ 813 h 1837"/>
                  <a:gd name="T50" fmla="*/ 998 w 1931"/>
                  <a:gd name="T51" fmla="*/ 693 h 1837"/>
                  <a:gd name="T52" fmla="*/ 1046 w 1931"/>
                  <a:gd name="T53" fmla="*/ 661 h 1837"/>
                  <a:gd name="T54" fmla="*/ 1110 w 1931"/>
                  <a:gd name="T55" fmla="*/ 589 h 1837"/>
                  <a:gd name="T56" fmla="*/ 1166 w 1931"/>
                  <a:gd name="T57" fmla="*/ 493 h 1837"/>
                  <a:gd name="T58" fmla="*/ 1582 w 1931"/>
                  <a:gd name="T59" fmla="*/ 485 h 1837"/>
                  <a:gd name="T60" fmla="*/ 1646 w 1931"/>
                  <a:gd name="T61" fmla="*/ 389 h 1837"/>
                  <a:gd name="T62" fmla="*/ 1606 w 1931"/>
                  <a:gd name="T63" fmla="*/ 253 h 1837"/>
                  <a:gd name="T64" fmla="*/ 1574 w 1931"/>
                  <a:gd name="T65" fmla="*/ 181 h 1837"/>
                  <a:gd name="T66" fmla="*/ 1582 w 1931"/>
                  <a:gd name="T67" fmla="*/ 117 h 1837"/>
                  <a:gd name="T68" fmla="*/ 1662 w 1931"/>
                  <a:gd name="T69" fmla="*/ 109 h 1837"/>
                  <a:gd name="T70" fmla="*/ 1694 w 1931"/>
                  <a:gd name="T71" fmla="*/ 29 h 1837"/>
                  <a:gd name="T72" fmla="*/ 1742 w 1931"/>
                  <a:gd name="T73" fmla="*/ 5 h 1837"/>
                  <a:gd name="T74" fmla="*/ 1830 w 1931"/>
                  <a:gd name="T75" fmla="*/ 13 h 1837"/>
                  <a:gd name="T76" fmla="*/ 1870 w 1931"/>
                  <a:gd name="T77" fmla="*/ 53 h 18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31"/>
                  <a:gd name="T118" fmla="*/ 0 h 1837"/>
                  <a:gd name="T119" fmla="*/ 1931 w 1931"/>
                  <a:gd name="T120" fmla="*/ 1837 h 18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31" h="1837">
                    <a:moveTo>
                      <a:pt x="46" y="1837"/>
                    </a:moveTo>
                    <a:cubicBezTo>
                      <a:pt x="143" y="1831"/>
                      <a:pt x="169" y="1828"/>
                      <a:pt x="246" y="1813"/>
                    </a:cubicBezTo>
                    <a:cubicBezTo>
                      <a:pt x="251" y="1805"/>
                      <a:pt x="259" y="1798"/>
                      <a:pt x="262" y="1789"/>
                    </a:cubicBezTo>
                    <a:cubicBezTo>
                      <a:pt x="267" y="1771"/>
                      <a:pt x="260" y="1749"/>
                      <a:pt x="270" y="1733"/>
                    </a:cubicBezTo>
                    <a:cubicBezTo>
                      <a:pt x="280" y="1717"/>
                      <a:pt x="318" y="1701"/>
                      <a:pt x="318" y="1701"/>
                    </a:cubicBezTo>
                    <a:cubicBezTo>
                      <a:pt x="323" y="1693"/>
                      <a:pt x="333" y="1687"/>
                      <a:pt x="334" y="1677"/>
                    </a:cubicBezTo>
                    <a:cubicBezTo>
                      <a:pt x="341" y="1610"/>
                      <a:pt x="317" y="1617"/>
                      <a:pt x="270" y="1605"/>
                    </a:cubicBezTo>
                    <a:cubicBezTo>
                      <a:pt x="267" y="1581"/>
                      <a:pt x="273" y="1555"/>
                      <a:pt x="262" y="1533"/>
                    </a:cubicBezTo>
                    <a:cubicBezTo>
                      <a:pt x="257" y="1523"/>
                      <a:pt x="241" y="1528"/>
                      <a:pt x="230" y="1525"/>
                    </a:cubicBezTo>
                    <a:cubicBezTo>
                      <a:pt x="166" y="1506"/>
                      <a:pt x="101" y="1490"/>
                      <a:pt x="38" y="1469"/>
                    </a:cubicBezTo>
                    <a:cubicBezTo>
                      <a:pt x="23" y="1447"/>
                      <a:pt x="0" y="1417"/>
                      <a:pt x="22" y="1389"/>
                    </a:cubicBezTo>
                    <a:cubicBezTo>
                      <a:pt x="27" y="1382"/>
                      <a:pt x="38" y="1385"/>
                      <a:pt x="46" y="1381"/>
                    </a:cubicBezTo>
                    <a:cubicBezTo>
                      <a:pt x="55" y="1377"/>
                      <a:pt x="62" y="1370"/>
                      <a:pt x="70" y="1365"/>
                    </a:cubicBezTo>
                    <a:cubicBezTo>
                      <a:pt x="123" y="1383"/>
                      <a:pt x="76" y="1376"/>
                      <a:pt x="110" y="1301"/>
                    </a:cubicBezTo>
                    <a:cubicBezTo>
                      <a:pt x="115" y="1289"/>
                      <a:pt x="147" y="1280"/>
                      <a:pt x="158" y="1277"/>
                    </a:cubicBezTo>
                    <a:cubicBezTo>
                      <a:pt x="192" y="1267"/>
                      <a:pt x="230" y="1269"/>
                      <a:pt x="262" y="1253"/>
                    </a:cubicBezTo>
                    <a:cubicBezTo>
                      <a:pt x="314" y="1227"/>
                      <a:pt x="257" y="1248"/>
                      <a:pt x="310" y="1213"/>
                    </a:cubicBezTo>
                    <a:cubicBezTo>
                      <a:pt x="370" y="1173"/>
                      <a:pt x="286" y="1269"/>
                      <a:pt x="382" y="1173"/>
                    </a:cubicBezTo>
                    <a:cubicBezTo>
                      <a:pt x="403" y="1152"/>
                      <a:pt x="425" y="1127"/>
                      <a:pt x="454" y="1117"/>
                    </a:cubicBezTo>
                    <a:cubicBezTo>
                      <a:pt x="505" y="1100"/>
                      <a:pt x="548" y="1078"/>
                      <a:pt x="598" y="1061"/>
                    </a:cubicBezTo>
                    <a:cubicBezTo>
                      <a:pt x="641" y="1047"/>
                      <a:pt x="689" y="1056"/>
                      <a:pt x="734" y="1053"/>
                    </a:cubicBezTo>
                    <a:cubicBezTo>
                      <a:pt x="798" y="1010"/>
                      <a:pt x="721" y="1066"/>
                      <a:pt x="774" y="1013"/>
                    </a:cubicBezTo>
                    <a:cubicBezTo>
                      <a:pt x="801" y="986"/>
                      <a:pt x="793" y="1005"/>
                      <a:pt x="822" y="989"/>
                    </a:cubicBezTo>
                    <a:cubicBezTo>
                      <a:pt x="874" y="960"/>
                      <a:pt x="924" y="919"/>
                      <a:pt x="966" y="877"/>
                    </a:cubicBezTo>
                    <a:cubicBezTo>
                      <a:pt x="970" y="855"/>
                      <a:pt x="979" y="835"/>
                      <a:pt x="982" y="813"/>
                    </a:cubicBezTo>
                    <a:cubicBezTo>
                      <a:pt x="987" y="773"/>
                      <a:pt x="969" y="722"/>
                      <a:pt x="998" y="693"/>
                    </a:cubicBezTo>
                    <a:cubicBezTo>
                      <a:pt x="1012" y="679"/>
                      <a:pt x="1030" y="672"/>
                      <a:pt x="1046" y="661"/>
                    </a:cubicBezTo>
                    <a:cubicBezTo>
                      <a:pt x="1079" y="639"/>
                      <a:pt x="1091" y="618"/>
                      <a:pt x="1110" y="589"/>
                    </a:cubicBezTo>
                    <a:cubicBezTo>
                      <a:pt x="1117" y="531"/>
                      <a:pt x="1112" y="511"/>
                      <a:pt x="1166" y="493"/>
                    </a:cubicBezTo>
                    <a:cubicBezTo>
                      <a:pt x="1303" y="510"/>
                      <a:pt x="1449" y="529"/>
                      <a:pt x="1582" y="485"/>
                    </a:cubicBezTo>
                    <a:cubicBezTo>
                      <a:pt x="1611" y="456"/>
                      <a:pt x="1633" y="427"/>
                      <a:pt x="1646" y="389"/>
                    </a:cubicBezTo>
                    <a:cubicBezTo>
                      <a:pt x="1641" y="324"/>
                      <a:pt x="1656" y="286"/>
                      <a:pt x="1606" y="253"/>
                    </a:cubicBezTo>
                    <a:cubicBezTo>
                      <a:pt x="1587" y="196"/>
                      <a:pt x="1599" y="219"/>
                      <a:pt x="1574" y="181"/>
                    </a:cubicBezTo>
                    <a:cubicBezTo>
                      <a:pt x="1577" y="160"/>
                      <a:pt x="1565" y="131"/>
                      <a:pt x="1582" y="117"/>
                    </a:cubicBezTo>
                    <a:cubicBezTo>
                      <a:pt x="1603" y="100"/>
                      <a:pt x="1637" y="117"/>
                      <a:pt x="1662" y="109"/>
                    </a:cubicBezTo>
                    <a:cubicBezTo>
                      <a:pt x="1687" y="101"/>
                      <a:pt x="1683" y="45"/>
                      <a:pt x="1694" y="29"/>
                    </a:cubicBezTo>
                    <a:cubicBezTo>
                      <a:pt x="1703" y="16"/>
                      <a:pt x="1728" y="10"/>
                      <a:pt x="1742" y="5"/>
                    </a:cubicBezTo>
                    <a:cubicBezTo>
                      <a:pt x="1771" y="8"/>
                      <a:pt x="1804" y="0"/>
                      <a:pt x="1830" y="13"/>
                    </a:cubicBezTo>
                    <a:cubicBezTo>
                      <a:pt x="1931" y="63"/>
                      <a:pt x="1753" y="53"/>
                      <a:pt x="1870" y="53"/>
                    </a:cubicBezTo>
                  </a:path>
                </a:pathLst>
              </a:custGeom>
              <a:noFill/>
              <a:ln w="155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729447" y="2967335"/>
            <a:ext cx="7685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КЛИМАТ АЛТАЙСКОГО КРАЯ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284663" y="3357563"/>
            <a:ext cx="4189412" cy="2735262"/>
            <a:chOff x="104" y="720"/>
            <a:chExt cx="5597" cy="3508"/>
          </a:xfrm>
        </p:grpSpPr>
        <p:sp>
          <p:nvSpPr>
            <p:cNvPr id="6151" name="Freeform 3"/>
            <p:cNvSpPr>
              <a:spLocks/>
            </p:cNvSpPr>
            <p:nvPr/>
          </p:nvSpPr>
          <p:spPr bwMode="auto">
            <a:xfrm>
              <a:off x="104" y="728"/>
              <a:ext cx="4248" cy="793"/>
            </a:xfrm>
            <a:custGeom>
              <a:avLst/>
              <a:gdLst>
                <a:gd name="T0" fmla="*/ 0 w 4248"/>
                <a:gd name="T1" fmla="*/ 704 h 793"/>
                <a:gd name="T2" fmla="*/ 88 w 4248"/>
                <a:gd name="T3" fmla="*/ 696 h 793"/>
                <a:gd name="T4" fmla="*/ 104 w 4248"/>
                <a:gd name="T5" fmla="*/ 680 h 793"/>
                <a:gd name="T6" fmla="*/ 192 w 4248"/>
                <a:gd name="T7" fmla="*/ 648 h 793"/>
                <a:gd name="T8" fmla="*/ 232 w 4248"/>
                <a:gd name="T9" fmla="*/ 656 h 793"/>
                <a:gd name="T10" fmla="*/ 248 w 4248"/>
                <a:gd name="T11" fmla="*/ 736 h 793"/>
                <a:gd name="T12" fmla="*/ 488 w 4248"/>
                <a:gd name="T13" fmla="*/ 680 h 793"/>
                <a:gd name="T14" fmla="*/ 1000 w 4248"/>
                <a:gd name="T15" fmla="*/ 616 h 793"/>
                <a:gd name="T16" fmla="*/ 1096 w 4248"/>
                <a:gd name="T17" fmla="*/ 536 h 793"/>
                <a:gd name="T18" fmla="*/ 1168 w 4248"/>
                <a:gd name="T19" fmla="*/ 440 h 793"/>
                <a:gd name="T20" fmla="*/ 1304 w 4248"/>
                <a:gd name="T21" fmla="*/ 416 h 793"/>
                <a:gd name="T22" fmla="*/ 1360 w 4248"/>
                <a:gd name="T23" fmla="*/ 296 h 793"/>
                <a:gd name="T24" fmla="*/ 1496 w 4248"/>
                <a:gd name="T25" fmla="*/ 288 h 793"/>
                <a:gd name="T26" fmla="*/ 1560 w 4248"/>
                <a:gd name="T27" fmla="*/ 232 h 793"/>
                <a:gd name="T28" fmla="*/ 1640 w 4248"/>
                <a:gd name="T29" fmla="*/ 208 h 793"/>
                <a:gd name="T30" fmla="*/ 1664 w 4248"/>
                <a:gd name="T31" fmla="*/ 200 h 793"/>
                <a:gd name="T32" fmla="*/ 1712 w 4248"/>
                <a:gd name="T33" fmla="*/ 152 h 793"/>
                <a:gd name="T34" fmla="*/ 1736 w 4248"/>
                <a:gd name="T35" fmla="*/ 128 h 793"/>
                <a:gd name="T36" fmla="*/ 1824 w 4248"/>
                <a:gd name="T37" fmla="*/ 80 h 793"/>
                <a:gd name="T38" fmla="*/ 1856 w 4248"/>
                <a:gd name="T39" fmla="*/ 88 h 793"/>
                <a:gd name="T40" fmla="*/ 1888 w 4248"/>
                <a:gd name="T41" fmla="*/ 192 h 793"/>
                <a:gd name="T42" fmla="*/ 1920 w 4248"/>
                <a:gd name="T43" fmla="*/ 200 h 793"/>
                <a:gd name="T44" fmla="*/ 1968 w 4248"/>
                <a:gd name="T45" fmla="*/ 224 h 793"/>
                <a:gd name="T46" fmla="*/ 1976 w 4248"/>
                <a:gd name="T47" fmla="*/ 248 h 793"/>
                <a:gd name="T48" fmla="*/ 1968 w 4248"/>
                <a:gd name="T49" fmla="*/ 272 h 793"/>
                <a:gd name="T50" fmla="*/ 2088 w 4248"/>
                <a:gd name="T51" fmla="*/ 296 h 793"/>
                <a:gd name="T52" fmla="*/ 2224 w 4248"/>
                <a:gd name="T53" fmla="*/ 336 h 793"/>
                <a:gd name="T54" fmla="*/ 2296 w 4248"/>
                <a:gd name="T55" fmla="*/ 416 h 793"/>
                <a:gd name="T56" fmla="*/ 2336 w 4248"/>
                <a:gd name="T57" fmla="*/ 448 h 793"/>
                <a:gd name="T58" fmla="*/ 2352 w 4248"/>
                <a:gd name="T59" fmla="*/ 496 h 793"/>
                <a:gd name="T60" fmla="*/ 2360 w 4248"/>
                <a:gd name="T61" fmla="*/ 520 h 793"/>
                <a:gd name="T62" fmla="*/ 2352 w 4248"/>
                <a:gd name="T63" fmla="*/ 624 h 793"/>
                <a:gd name="T64" fmla="*/ 2472 w 4248"/>
                <a:gd name="T65" fmla="*/ 632 h 793"/>
                <a:gd name="T66" fmla="*/ 2520 w 4248"/>
                <a:gd name="T67" fmla="*/ 648 h 793"/>
                <a:gd name="T68" fmla="*/ 2544 w 4248"/>
                <a:gd name="T69" fmla="*/ 656 h 793"/>
                <a:gd name="T70" fmla="*/ 2624 w 4248"/>
                <a:gd name="T71" fmla="*/ 712 h 793"/>
                <a:gd name="T72" fmla="*/ 2664 w 4248"/>
                <a:gd name="T73" fmla="*/ 792 h 793"/>
                <a:gd name="T74" fmla="*/ 2792 w 4248"/>
                <a:gd name="T75" fmla="*/ 784 h 793"/>
                <a:gd name="T76" fmla="*/ 2832 w 4248"/>
                <a:gd name="T77" fmla="*/ 712 h 793"/>
                <a:gd name="T78" fmla="*/ 2896 w 4248"/>
                <a:gd name="T79" fmla="*/ 552 h 793"/>
                <a:gd name="T80" fmla="*/ 2976 w 4248"/>
                <a:gd name="T81" fmla="*/ 456 h 793"/>
                <a:gd name="T82" fmla="*/ 3048 w 4248"/>
                <a:gd name="T83" fmla="*/ 440 h 793"/>
                <a:gd name="T84" fmla="*/ 3096 w 4248"/>
                <a:gd name="T85" fmla="*/ 408 h 793"/>
                <a:gd name="T86" fmla="*/ 3064 w 4248"/>
                <a:gd name="T87" fmla="*/ 424 h 793"/>
                <a:gd name="T88" fmla="*/ 3088 w 4248"/>
                <a:gd name="T89" fmla="*/ 416 h 793"/>
                <a:gd name="T90" fmla="*/ 3112 w 4248"/>
                <a:gd name="T91" fmla="*/ 400 h 793"/>
                <a:gd name="T92" fmla="*/ 3200 w 4248"/>
                <a:gd name="T93" fmla="*/ 360 h 793"/>
                <a:gd name="T94" fmla="*/ 3232 w 4248"/>
                <a:gd name="T95" fmla="*/ 352 h 793"/>
                <a:gd name="T96" fmla="*/ 3336 w 4248"/>
                <a:gd name="T97" fmla="*/ 312 h 793"/>
                <a:gd name="T98" fmla="*/ 3712 w 4248"/>
                <a:gd name="T99" fmla="*/ 304 h 793"/>
                <a:gd name="T100" fmla="*/ 3896 w 4248"/>
                <a:gd name="T101" fmla="*/ 256 h 793"/>
                <a:gd name="T102" fmla="*/ 3936 w 4248"/>
                <a:gd name="T103" fmla="*/ 176 h 793"/>
                <a:gd name="T104" fmla="*/ 3904 w 4248"/>
                <a:gd name="T105" fmla="*/ 128 h 793"/>
                <a:gd name="T106" fmla="*/ 3944 w 4248"/>
                <a:gd name="T107" fmla="*/ 96 h 793"/>
                <a:gd name="T108" fmla="*/ 4080 w 4248"/>
                <a:gd name="T109" fmla="*/ 88 h 793"/>
                <a:gd name="T110" fmla="*/ 4248 w 4248"/>
                <a:gd name="T111" fmla="*/ 0 h 7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8"/>
                <a:gd name="T169" fmla="*/ 0 h 793"/>
                <a:gd name="T170" fmla="*/ 4248 w 4248"/>
                <a:gd name="T171" fmla="*/ 793 h 7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8" h="793">
                  <a:moveTo>
                    <a:pt x="0" y="704"/>
                  </a:moveTo>
                  <a:cubicBezTo>
                    <a:pt x="29" y="701"/>
                    <a:pt x="60" y="704"/>
                    <a:pt x="88" y="696"/>
                  </a:cubicBezTo>
                  <a:cubicBezTo>
                    <a:pt x="101" y="692"/>
                    <a:pt x="166" y="598"/>
                    <a:pt x="104" y="680"/>
                  </a:cubicBezTo>
                  <a:cubicBezTo>
                    <a:pt x="161" y="699"/>
                    <a:pt x="146" y="663"/>
                    <a:pt x="192" y="648"/>
                  </a:cubicBezTo>
                  <a:cubicBezTo>
                    <a:pt x="205" y="651"/>
                    <a:pt x="224" y="645"/>
                    <a:pt x="232" y="656"/>
                  </a:cubicBezTo>
                  <a:cubicBezTo>
                    <a:pt x="248" y="678"/>
                    <a:pt x="239" y="710"/>
                    <a:pt x="248" y="736"/>
                  </a:cubicBezTo>
                  <a:cubicBezTo>
                    <a:pt x="407" y="730"/>
                    <a:pt x="452" y="787"/>
                    <a:pt x="488" y="680"/>
                  </a:cubicBezTo>
                  <a:cubicBezTo>
                    <a:pt x="520" y="453"/>
                    <a:pt x="471" y="670"/>
                    <a:pt x="1000" y="616"/>
                  </a:cubicBezTo>
                  <a:cubicBezTo>
                    <a:pt x="1023" y="614"/>
                    <a:pt x="1062" y="547"/>
                    <a:pt x="1096" y="536"/>
                  </a:cubicBezTo>
                  <a:cubicBezTo>
                    <a:pt x="1115" y="508"/>
                    <a:pt x="1139" y="459"/>
                    <a:pt x="1168" y="440"/>
                  </a:cubicBezTo>
                  <a:cubicBezTo>
                    <a:pt x="1200" y="419"/>
                    <a:pt x="1276" y="419"/>
                    <a:pt x="1304" y="416"/>
                  </a:cubicBezTo>
                  <a:cubicBezTo>
                    <a:pt x="1327" y="381"/>
                    <a:pt x="1326" y="301"/>
                    <a:pt x="1360" y="296"/>
                  </a:cubicBezTo>
                  <a:cubicBezTo>
                    <a:pt x="1405" y="289"/>
                    <a:pt x="1451" y="291"/>
                    <a:pt x="1496" y="288"/>
                  </a:cubicBezTo>
                  <a:cubicBezTo>
                    <a:pt x="1538" y="274"/>
                    <a:pt x="1525" y="252"/>
                    <a:pt x="1560" y="232"/>
                  </a:cubicBezTo>
                  <a:cubicBezTo>
                    <a:pt x="1584" y="218"/>
                    <a:pt x="1614" y="217"/>
                    <a:pt x="1640" y="208"/>
                  </a:cubicBezTo>
                  <a:cubicBezTo>
                    <a:pt x="1648" y="205"/>
                    <a:pt x="1664" y="200"/>
                    <a:pt x="1664" y="200"/>
                  </a:cubicBezTo>
                  <a:cubicBezTo>
                    <a:pt x="1680" y="184"/>
                    <a:pt x="1696" y="168"/>
                    <a:pt x="1712" y="152"/>
                  </a:cubicBezTo>
                  <a:cubicBezTo>
                    <a:pt x="1720" y="144"/>
                    <a:pt x="1736" y="128"/>
                    <a:pt x="1736" y="128"/>
                  </a:cubicBezTo>
                  <a:cubicBezTo>
                    <a:pt x="1760" y="55"/>
                    <a:pt x="1725" y="69"/>
                    <a:pt x="1824" y="80"/>
                  </a:cubicBezTo>
                  <a:cubicBezTo>
                    <a:pt x="1835" y="83"/>
                    <a:pt x="1849" y="80"/>
                    <a:pt x="1856" y="88"/>
                  </a:cubicBezTo>
                  <a:cubicBezTo>
                    <a:pt x="1867" y="100"/>
                    <a:pt x="1878" y="182"/>
                    <a:pt x="1888" y="192"/>
                  </a:cubicBezTo>
                  <a:cubicBezTo>
                    <a:pt x="1896" y="200"/>
                    <a:pt x="1909" y="197"/>
                    <a:pt x="1920" y="200"/>
                  </a:cubicBezTo>
                  <a:cubicBezTo>
                    <a:pt x="1949" y="208"/>
                    <a:pt x="1942" y="206"/>
                    <a:pt x="1968" y="224"/>
                  </a:cubicBezTo>
                  <a:cubicBezTo>
                    <a:pt x="1971" y="232"/>
                    <a:pt x="1976" y="240"/>
                    <a:pt x="1976" y="248"/>
                  </a:cubicBezTo>
                  <a:cubicBezTo>
                    <a:pt x="1976" y="256"/>
                    <a:pt x="1965" y="264"/>
                    <a:pt x="1968" y="272"/>
                  </a:cubicBezTo>
                  <a:cubicBezTo>
                    <a:pt x="1979" y="299"/>
                    <a:pt x="2066" y="294"/>
                    <a:pt x="2088" y="296"/>
                  </a:cubicBezTo>
                  <a:cubicBezTo>
                    <a:pt x="2134" y="307"/>
                    <a:pt x="2178" y="325"/>
                    <a:pt x="2224" y="336"/>
                  </a:cubicBezTo>
                  <a:cubicBezTo>
                    <a:pt x="2244" y="377"/>
                    <a:pt x="2265" y="385"/>
                    <a:pt x="2296" y="416"/>
                  </a:cubicBezTo>
                  <a:cubicBezTo>
                    <a:pt x="2332" y="452"/>
                    <a:pt x="2289" y="432"/>
                    <a:pt x="2336" y="448"/>
                  </a:cubicBezTo>
                  <a:cubicBezTo>
                    <a:pt x="2341" y="464"/>
                    <a:pt x="2347" y="480"/>
                    <a:pt x="2352" y="496"/>
                  </a:cubicBezTo>
                  <a:cubicBezTo>
                    <a:pt x="2355" y="504"/>
                    <a:pt x="2360" y="520"/>
                    <a:pt x="2360" y="520"/>
                  </a:cubicBezTo>
                  <a:cubicBezTo>
                    <a:pt x="2354" y="538"/>
                    <a:pt x="2325" y="612"/>
                    <a:pt x="2352" y="624"/>
                  </a:cubicBezTo>
                  <a:cubicBezTo>
                    <a:pt x="2389" y="640"/>
                    <a:pt x="2432" y="629"/>
                    <a:pt x="2472" y="632"/>
                  </a:cubicBezTo>
                  <a:cubicBezTo>
                    <a:pt x="2488" y="637"/>
                    <a:pt x="2504" y="643"/>
                    <a:pt x="2520" y="648"/>
                  </a:cubicBezTo>
                  <a:cubicBezTo>
                    <a:pt x="2528" y="651"/>
                    <a:pt x="2544" y="656"/>
                    <a:pt x="2544" y="656"/>
                  </a:cubicBezTo>
                  <a:cubicBezTo>
                    <a:pt x="2572" y="677"/>
                    <a:pt x="2591" y="701"/>
                    <a:pt x="2624" y="712"/>
                  </a:cubicBezTo>
                  <a:cubicBezTo>
                    <a:pt x="2642" y="785"/>
                    <a:pt x="2622" y="764"/>
                    <a:pt x="2664" y="792"/>
                  </a:cubicBezTo>
                  <a:cubicBezTo>
                    <a:pt x="2707" y="789"/>
                    <a:pt x="2750" y="793"/>
                    <a:pt x="2792" y="784"/>
                  </a:cubicBezTo>
                  <a:cubicBezTo>
                    <a:pt x="2819" y="778"/>
                    <a:pt x="2832" y="712"/>
                    <a:pt x="2832" y="712"/>
                  </a:cubicBezTo>
                  <a:cubicBezTo>
                    <a:pt x="2839" y="646"/>
                    <a:pt x="2839" y="590"/>
                    <a:pt x="2896" y="552"/>
                  </a:cubicBezTo>
                  <a:cubicBezTo>
                    <a:pt x="2916" y="522"/>
                    <a:pt x="2946" y="476"/>
                    <a:pt x="2976" y="456"/>
                  </a:cubicBezTo>
                  <a:cubicBezTo>
                    <a:pt x="2989" y="447"/>
                    <a:pt x="3042" y="441"/>
                    <a:pt x="3048" y="440"/>
                  </a:cubicBezTo>
                  <a:cubicBezTo>
                    <a:pt x="3064" y="429"/>
                    <a:pt x="3080" y="419"/>
                    <a:pt x="3096" y="408"/>
                  </a:cubicBezTo>
                  <a:cubicBezTo>
                    <a:pt x="3106" y="401"/>
                    <a:pt x="3072" y="416"/>
                    <a:pt x="3064" y="424"/>
                  </a:cubicBezTo>
                  <a:cubicBezTo>
                    <a:pt x="3058" y="430"/>
                    <a:pt x="3081" y="421"/>
                    <a:pt x="3088" y="416"/>
                  </a:cubicBezTo>
                  <a:cubicBezTo>
                    <a:pt x="3096" y="411"/>
                    <a:pt x="3105" y="407"/>
                    <a:pt x="3112" y="400"/>
                  </a:cubicBezTo>
                  <a:cubicBezTo>
                    <a:pt x="3152" y="360"/>
                    <a:pt x="3125" y="379"/>
                    <a:pt x="3200" y="360"/>
                  </a:cubicBezTo>
                  <a:cubicBezTo>
                    <a:pt x="3211" y="357"/>
                    <a:pt x="3232" y="352"/>
                    <a:pt x="3232" y="352"/>
                  </a:cubicBezTo>
                  <a:cubicBezTo>
                    <a:pt x="3251" y="408"/>
                    <a:pt x="3307" y="331"/>
                    <a:pt x="3336" y="312"/>
                  </a:cubicBezTo>
                  <a:cubicBezTo>
                    <a:pt x="3440" y="242"/>
                    <a:pt x="3587" y="307"/>
                    <a:pt x="3712" y="304"/>
                  </a:cubicBezTo>
                  <a:cubicBezTo>
                    <a:pt x="3769" y="266"/>
                    <a:pt x="3829" y="263"/>
                    <a:pt x="3896" y="256"/>
                  </a:cubicBezTo>
                  <a:cubicBezTo>
                    <a:pt x="3908" y="221"/>
                    <a:pt x="3909" y="203"/>
                    <a:pt x="3936" y="176"/>
                  </a:cubicBezTo>
                  <a:cubicBezTo>
                    <a:pt x="3925" y="160"/>
                    <a:pt x="3908" y="147"/>
                    <a:pt x="3904" y="128"/>
                  </a:cubicBezTo>
                  <a:cubicBezTo>
                    <a:pt x="3900" y="108"/>
                    <a:pt x="3933" y="97"/>
                    <a:pt x="3944" y="96"/>
                  </a:cubicBezTo>
                  <a:cubicBezTo>
                    <a:pt x="3989" y="91"/>
                    <a:pt x="4035" y="91"/>
                    <a:pt x="4080" y="88"/>
                  </a:cubicBezTo>
                  <a:cubicBezTo>
                    <a:pt x="4168" y="73"/>
                    <a:pt x="4182" y="66"/>
                    <a:pt x="4248" y="0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4"/>
            <p:cNvSpPr>
              <a:spLocks/>
            </p:cNvSpPr>
            <p:nvPr/>
          </p:nvSpPr>
          <p:spPr bwMode="auto">
            <a:xfrm>
              <a:off x="4371" y="720"/>
              <a:ext cx="1317" cy="1666"/>
            </a:xfrm>
            <a:custGeom>
              <a:avLst/>
              <a:gdLst>
                <a:gd name="T0" fmla="*/ 5 w 1317"/>
                <a:gd name="T1" fmla="*/ 0 h 1666"/>
                <a:gd name="T2" fmla="*/ 13 w 1317"/>
                <a:gd name="T3" fmla="*/ 72 h 1666"/>
                <a:gd name="T4" fmla="*/ 61 w 1317"/>
                <a:gd name="T5" fmla="*/ 88 h 1666"/>
                <a:gd name="T6" fmla="*/ 101 w 1317"/>
                <a:gd name="T7" fmla="*/ 168 h 1666"/>
                <a:gd name="T8" fmla="*/ 301 w 1317"/>
                <a:gd name="T9" fmla="*/ 208 h 1666"/>
                <a:gd name="T10" fmla="*/ 293 w 1317"/>
                <a:gd name="T11" fmla="*/ 232 h 1666"/>
                <a:gd name="T12" fmla="*/ 317 w 1317"/>
                <a:gd name="T13" fmla="*/ 248 h 1666"/>
                <a:gd name="T14" fmla="*/ 349 w 1317"/>
                <a:gd name="T15" fmla="*/ 296 h 1666"/>
                <a:gd name="T16" fmla="*/ 397 w 1317"/>
                <a:gd name="T17" fmla="*/ 312 h 1666"/>
                <a:gd name="T18" fmla="*/ 429 w 1317"/>
                <a:gd name="T19" fmla="*/ 352 h 1666"/>
                <a:gd name="T20" fmla="*/ 437 w 1317"/>
                <a:gd name="T21" fmla="*/ 376 h 1666"/>
                <a:gd name="T22" fmla="*/ 533 w 1317"/>
                <a:gd name="T23" fmla="*/ 392 h 1666"/>
                <a:gd name="T24" fmla="*/ 605 w 1317"/>
                <a:gd name="T25" fmla="*/ 432 h 1666"/>
                <a:gd name="T26" fmla="*/ 629 w 1317"/>
                <a:gd name="T27" fmla="*/ 480 h 1666"/>
                <a:gd name="T28" fmla="*/ 637 w 1317"/>
                <a:gd name="T29" fmla="*/ 536 h 1666"/>
                <a:gd name="T30" fmla="*/ 685 w 1317"/>
                <a:gd name="T31" fmla="*/ 544 h 1666"/>
                <a:gd name="T32" fmla="*/ 765 w 1317"/>
                <a:gd name="T33" fmla="*/ 712 h 1666"/>
                <a:gd name="T34" fmla="*/ 1101 w 1317"/>
                <a:gd name="T35" fmla="*/ 808 h 1666"/>
                <a:gd name="T36" fmla="*/ 1085 w 1317"/>
                <a:gd name="T37" fmla="*/ 904 h 1666"/>
                <a:gd name="T38" fmla="*/ 1069 w 1317"/>
                <a:gd name="T39" fmla="*/ 952 h 1666"/>
                <a:gd name="T40" fmla="*/ 981 w 1317"/>
                <a:gd name="T41" fmla="*/ 1064 h 1666"/>
                <a:gd name="T42" fmla="*/ 1149 w 1317"/>
                <a:gd name="T43" fmla="*/ 1192 h 1666"/>
                <a:gd name="T44" fmla="*/ 1181 w 1317"/>
                <a:gd name="T45" fmla="*/ 1384 h 1666"/>
                <a:gd name="T46" fmla="*/ 1157 w 1317"/>
                <a:gd name="T47" fmla="*/ 1432 h 1666"/>
                <a:gd name="T48" fmla="*/ 1141 w 1317"/>
                <a:gd name="T49" fmla="*/ 1480 h 1666"/>
                <a:gd name="T50" fmla="*/ 1149 w 1317"/>
                <a:gd name="T51" fmla="*/ 1528 h 1666"/>
                <a:gd name="T52" fmla="*/ 1245 w 1317"/>
                <a:gd name="T53" fmla="*/ 1536 h 1666"/>
                <a:gd name="T54" fmla="*/ 1253 w 1317"/>
                <a:gd name="T55" fmla="*/ 1648 h 1666"/>
                <a:gd name="T56" fmla="*/ 1317 w 1317"/>
                <a:gd name="T57" fmla="*/ 1664 h 16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7"/>
                <a:gd name="T88" fmla="*/ 0 h 1666"/>
                <a:gd name="T89" fmla="*/ 1317 w 1317"/>
                <a:gd name="T90" fmla="*/ 1666 h 16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7" h="1666">
                  <a:moveTo>
                    <a:pt x="5" y="0"/>
                  </a:moveTo>
                  <a:cubicBezTo>
                    <a:pt x="8" y="24"/>
                    <a:pt x="0" y="52"/>
                    <a:pt x="13" y="72"/>
                  </a:cubicBezTo>
                  <a:cubicBezTo>
                    <a:pt x="22" y="86"/>
                    <a:pt x="61" y="88"/>
                    <a:pt x="61" y="88"/>
                  </a:cubicBezTo>
                  <a:cubicBezTo>
                    <a:pt x="67" y="106"/>
                    <a:pt x="90" y="155"/>
                    <a:pt x="101" y="168"/>
                  </a:cubicBezTo>
                  <a:cubicBezTo>
                    <a:pt x="123" y="195"/>
                    <a:pt x="268" y="205"/>
                    <a:pt x="301" y="208"/>
                  </a:cubicBezTo>
                  <a:cubicBezTo>
                    <a:pt x="298" y="216"/>
                    <a:pt x="290" y="224"/>
                    <a:pt x="293" y="232"/>
                  </a:cubicBezTo>
                  <a:cubicBezTo>
                    <a:pt x="297" y="241"/>
                    <a:pt x="311" y="241"/>
                    <a:pt x="317" y="248"/>
                  </a:cubicBezTo>
                  <a:cubicBezTo>
                    <a:pt x="330" y="262"/>
                    <a:pt x="331" y="290"/>
                    <a:pt x="349" y="296"/>
                  </a:cubicBezTo>
                  <a:cubicBezTo>
                    <a:pt x="365" y="301"/>
                    <a:pt x="397" y="312"/>
                    <a:pt x="397" y="312"/>
                  </a:cubicBezTo>
                  <a:cubicBezTo>
                    <a:pt x="417" y="392"/>
                    <a:pt x="387" y="310"/>
                    <a:pt x="429" y="352"/>
                  </a:cubicBezTo>
                  <a:cubicBezTo>
                    <a:pt x="435" y="358"/>
                    <a:pt x="431" y="370"/>
                    <a:pt x="437" y="376"/>
                  </a:cubicBezTo>
                  <a:cubicBezTo>
                    <a:pt x="460" y="399"/>
                    <a:pt x="501" y="388"/>
                    <a:pt x="533" y="392"/>
                  </a:cubicBezTo>
                  <a:cubicBezTo>
                    <a:pt x="588" y="429"/>
                    <a:pt x="563" y="418"/>
                    <a:pt x="605" y="432"/>
                  </a:cubicBezTo>
                  <a:cubicBezTo>
                    <a:pt x="618" y="452"/>
                    <a:pt x="624" y="456"/>
                    <a:pt x="629" y="480"/>
                  </a:cubicBezTo>
                  <a:cubicBezTo>
                    <a:pt x="633" y="498"/>
                    <a:pt x="625" y="522"/>
                    <a:pt x="637" y="536"/>
                  </a:cubicBezTo>
                  <a:cubicBezTo>
                    <a:pt x="648" y="548"/>
                    <a:pt x="669" y="541"/>
                    <a:pt x="685" y="544"/>
                  </a:cubicBezTo>
                  <a:cubicBezTo>
                    <a:pt x="694" y="595"/>
                    <a:pt x="711" y="694"/>
                    <a:pt x="765" y="712"/>
                  </a:cubicBezTo>
                  <a:cubicBezTo>
                    <a:pt x="792" y="822"/>
                    <a:pt x="1029" y="804"/>
                    <a:pt x="1101" y="808"/>
                  </a:cubicBezTo>
                  <a:cubicBezTo>
                    <a:pt x="1095" y="840"/>
                    <a:pt x="1092" y="872"/>
                    <a:pt x="1085" y="904"/>
                  </a:cubicBezTo>
                  <a:cubicBezTo>
                    <a:pt x="1081" y="920"/>
                    <a:pt x="1083" y="943"/>
                    <a:pt x="1069" y="952"/>
                  </a:cubicBezTo>
                  <a:cubicBezTo>
                    <a:pt x="1027" y="980"/>
                    <a:pt x="997" y="1016"/>
                    <a:pt x="981" y="1064"/>
                  </a:cubicBezTo>
                  <a:cubicBezTo>
                    <a:pt x="993" y="1220"/>
                    <a:pt x="978" y="1182"/>
                    <a:pt x="1149" y="1192"/>
                  </a:cubicBezTo>
                  <a:cubicBezTo>
                    <a:pt x="1221" y="1240"/>
                    <a:pt x="1191" y="1277"/>
                    <a:pt x="1181" y="1384"/>
                  </a:cubicBezTo>
                  <a:cubicBezTo>
                    <a:pt x="1178" y="1412"/>
                    <a:pt x="1168" y="1407"/>
                    <a:pt x="1157" y="1432"/>
                  </a:cubicBezTo>
                  <a:cubicBezTo>
                    <a:pt x="1150" y="1447"/>
                    <a:pt x="1141" y="1480"/>
                    <a:pt x="1141" y="1480"/>
                  </a:cubicBezTo>
                  <a:cubicBezTo>
                    <a:pt x="1144" y="1496"/>
                    <a:pt x="1135" y="1520"/>
                    <a:pt x="1149" y="1528"/>
                  </a:cubicBezTo>
                  <a:cubicBezTo>
                    <a:pt x="1177" y="1543"/>
                    <a:pt x="1224" y="1512"/>
                    <a:pt x="1245" y="1536"/>
                  </a:cubicBezTo>
                  <a:cubicBezTo>
                    <a:pt x="1270" y="1564"/>
                    <a:pt x="1238" y="1614"/>
                    <a:pt x="1253" y="1648"/>
                  </a:cubicBezTo>
                  <a:cubicBezTo>
                    <a:pt x="1261" y="1666"/>
                    <a:pt x="1298" y="1664"/>
                    <a:pt x="1317" y="1664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5"/>
            <p:cNvSpPr>
              <a:spLocks noChangeShapeType="1"/>
            </p:cNvSpPr>
            <p:nvPr/>
          </p:nvSpPr>
          <p:spPr bwMode="auto">
            <a:xfrm>
              <a:off x="113" y="1706"/>
              <a:ext cx="1134" cy="2314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6"/>
            <p:cNvSpPr>
              <a:spLocks/>
            </p:cNvSpPr>
            <p:nvPr/>
          </p:nvSpPr>
          <p:spPr bwMode="auto">
            <a:xfrm>
              <a:off x="1272" y="3586"/>
              <a:ext cx="2487" cy="642"/>
            </a:xfrm>
            <a:custGeom>
              <a:avLst/>
              <a:gdLst>
                <a:gd name="T0" fmla="*/ 0 w 2487"/>
                <a:gd name="T1" fmla="*/ 462 h 642"/>
                <a:gd name="T2" fmla="*/ 72 w 2487"/>
                <a:gd name="T3" fmla="*/ 414 h 642"/>
                <a:gd name="T4" fmla="*/ 192 w 2487"/>
                <a:gd name="T5" fmla="*/ 358 h 642"/>
                <a:gd name="T6" fmla="*/ 280 w 2487"/>
                <a:gd name="T7" fmla="*/ 238 h 642"/>
                <a:gd name="T8" fmla="*/ 400 w 2487"/>
                <a:gd name="T9" fmla="*/ 78 h 642"/>
                <a:gd name="T10" fmla="*/ 416 w 2487"/>
                <a:gd name="T11" fmla="*/ 54 h 642"/>
                <a:gd name="T12" fmla="*/ 432 w 2487"/>
                <a:gd name="T13" fmla="*/ 6 h 642"/>
                <a:gd name="T14" fmla="*/ 520 w 2487"/>
                <a:gd name="T15" fmla="*/ 14 h 642"/>
                <a:gd name="T16" fmla="*/ 568 w 2487"/>
                <a:gd name="T17" fmla="*/ 102 h 642"/>
                <a:gd name="T18" fmla="*/ 624 w 2487"/>
                <a:gd name="T19" fmla="*/ 110 h 642"/>
                <a:gd name="T20" fmla="*/ 616 w 2487"/>
                <a:gd name="T21" fmla="*/ 174 h 642"/>
                <a:gd name="T22" fmla="*/ 832 w 2487"/>
                <a:gd name="T23" fmla="*/ 286 h 642"/>
                <a:gd name="T24" fmla="*/ 1392 w 2487"/>
                <a:gd name="T25" fmla="*/ 486 h 642"/>
                <a:gd name="T26" fmla="*/ 1600 w 2487"/>
                <a:gd name="T27" fmla="*/ 502 h 642"/>
                <a:gd name="T28" fmla="*/ 1640 w 2487"/>
                <a:gd name="T29" fmla="*/ 438 h 642"/>
                <a:gd name="T30" fmla="*/ 1856 w 2487"/>
                <a:gd name="T31" fmla="*/ 358 h 642"/>
                <a:gd name="T32" fmla="*/ 1992 w 2487"/>
                <a:gd name="T33" fmla="*/ 310 h 642"/>
                <a:gd name="T34" fmla="*/ 2256 w 2487"/>
                <a:gd name="T35" fmla="*/ 318 h 642"/>
                <a:gd name="T36" fmla="*/ 2264 w 2487"/>
                <a:gd name="T37" fmla="*/ 342 h 642"/>
                <a:gd name="T38" fmla="*/ 2312 w 2487"/>
                <a:gd name="T39" fmla="*/ 350 h 642"/>
                <a:gd name="T40" fmla="*/ 2360 w 2487"/>
                <a:gd name="T41" fmla="*/ 374 h 642"/>
                <a:gd name="T42" fmla="*/ 2376 w 2487"/>
                <a:gd name="T43" fmla="*/ 422 h 642"/>
                <a:gd name="T44" fmla="*/ 2384 w 2487"/>
                <a:gd name="T45" fmla="*/ 470 h 642"/>
                <a:gd name="T46" fmla="*/ 2440 w 2487"/>
                <a:gd name="T47" fmla="*/ 494 h 642"/>
                <a:gd name="T48" fmla="*/ 2456 w 2487"/>
                <a:gd name="T49" fmla="*/ 558 h 642"/>
                <a:gd name="T50" fmla="*/ 2480 w 2487"/>
                <a:gd name="T51" fmla="*/ 566 h 642"/>
                <a:gd name="T52" fmla="*/ 2480 w 2487"/>
                <a:gd name="T53" fmla="*/ 638 h 6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87"/>
                <a:gd name="T82" fmla="*/ 0 h 642"/>
                <a:gd name="T83" fmla="*/ 2487 w 2487"/>
                <a:gd name="T84" fmla="*/ 642 h 6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87" h="642">
                  <a:moveTo>
                    <a:pt x="0" y="462"/>
                  </a:moveTo>
                  <a:cubicBezTo>
                    <a:pt x="37" y="453"/>
                    <a:pt x="51" y="446"/>
                    <a:pt x="72" y="414"/>
                  </a:cubicBezTo>
                  <a:cubicBezTo>
                    <a:pt x="91" y="339"/>
                    <a:pt x="135" y="396"/>
                    <a:pt x="192" y="358"/>
                  </a:cubicBezTo>
                  <a:cubicBezTo>
                    <a:pt x="220" y="316"/>
                    <a:pt x="252" y="279"/>
                    <a:pt x="280" y="238"/>
                  </a:cubicBezTo>
                  <a:cubicBezTo>
                    <a:pt x="290" y="66"/>
                    <a:pt x="257" y="91"/>
                    <a:pt x="400" y="78"/>
                  </a:cubicBezTo>
                  <a:cubicBezTo>
                    <a:pt x="405" y="70"/>
                    <a:pt x="412" y="63"/>
                    <a:pt x="416" y="54"/>
                  </a:cubicBezTo>
                  <a:cubicBezTo>
                    <a:pt x="423" y="39"/>
                    <a:pt x="432" y="6"/>
                    <a:pt x="432" y="6"/>
                  </a:cubicBezTo>
                  <a:cubicBezTo>
                    <a:pt x="461" y="9"/>
                    <a:pt x="494" y="0"/>
                    <a:pt x="520" y="14"/>
                  </a:cubicBezTo>
                  <a:cubicBezTo>
                    <a:pt x="558" y="34"/>
                    <a:pt x="519" y="87"/>
                    <a:pt x="568" y="102"/>
                  </a:cubicBezTo>
                  <a:cubicBezTo>
                    <a:pt x="586" y="107"/>
                    <a:pt x="605" y="107"/>
                    <a:pt x="624" y="110"/>
                  </a:cubicBezTo>
                  <a:cubicBezTo>
                    <a:pt x="621" y="131"/>
                    <a:pt x="616" y="153"/>
                    <a:pt x="616" y="174"/>
                  </a:cubicBezTo>
                  <a:cubicBezTo>
                    <a:pt x="616" y="347"/>
                    <a:pt x="616" y="278"/>
                    <a:pt x="832" y="286"/>
                  </a:cubicBezTo>
                  <a:cubicBezTo>
                    <a:pt x="848" y="642"/>
                    <a:pt x="860" y="478"/>
                    <a:pt x="1392" y="486"/>
                  </a:cubicBezTo>
                  <a:cubicBezTo>
                    <a:pt x="1453" y="527"/>
                    <a:pt x="1531" y="510"/>
                    <a:pt x="1600" y="502"/>
                  </a:cubicBezTo>
                  <a:cubicBezTo>
                    <a:pt x="1610" y="471"/>
                    <a:pt x="1630" y="469"/>
                    <a:pt x="1640" y="438"/>
                  </a:cubicBezTo>
                  <a:cubicBezTo>
                    <a:pt x="1656" y="314"/>
                    <a:pt x="1694" y="365"/>
                    <a:pt x="1856" y="358"/>
                  </a:cubicBezTo>
                  <a:cubicBezTo>
                    <a:pt x="1908" y="332"/>
                    <a:pt x="1932" y="319"/>
                    <a:pt x="1992" y="310"/>
                  </a:cubicBezTo>
                  <a:cubicBezTo>
                    <a:pt x="2079" y="281"/>
                    <a:pt x="2168" y="308"/>
                    <a:pt x="2256" y="318"/>
                  </a:cubicBezTo>
                  <a:cubicBezTo>
                    <a:pt x="2259" y="326"/>
                    <a:pt x="2257" y="338"/>
                    <a:pt x="2264" y="342"/>
                  </a:cubicBezTo>
                  <a:cubicBezTo>
                    <a:pt x="2278" y="350"/>
                    <a:pt x="2296" y="346"/>
                    <a:pt x="2312" y="350"/>
                  </a:cubicBezTo>
                  <a:cubicBezTo>
                    <a:pt x="2337" y="356"/>
                    <a:pt x="2338" y="360"/>
                    <a:pt x="2360" y="374"/>
                  </a:cubicBezTo>
                  <a:cubicBezTo>
                    <a:pt x="2365" y="390"/>
                    <a:pt x="2371" y="406"/>
                    <a:pt x="2376" y="422"/>
                  </a:cubicBezTo>
                  <a:cubicBezTo>
                    <a:pt x="2381" y="437"/>
                    <a:pt x="2377" y="455"/>
                    <a:pt x="2384" y="470"/>
                  </a:cubicBezTo>
                  <a:cubicBezTo>
                    <a:pt x="2392" y="486"/>
                    <a:pt x="2428" y="491"/>
                    <a:pt x="2440" y="494"/>
                  </a:cubicBezTo>
                  <a:cubicBezTo>
                    <a:pt x="2444" y="516"/>
                    <a:pt x="2440" y="542"/>
                    <a:pt x="2456" y="558"/>
                  </a:cubicBezTo>
                  <a:cubicBezTo>
                    <a:pt x="2462" y="564"/>
                    <a:pt x="2478" y="558"/>
                    <a:pt x="2480" y="566"/>
                  </a:cubicBezTo>
                  <a:cubicBezTo>
                    <a:pt x="2487" y="589"/>
                    <a:pt x="2480" y="614"/>
                    <a:pt x="2480" y="638"/>
                  </a:cubicBezTo>
                </a:path>
              </a:pathLst>
            </a:custGeom>
            <a:noFill/>
            <a:ln w="7620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7"/>
            <p:cNvSpPr>
              <a:spLocks/>
            </p:cNvSpPr>
            <p:nvPr/>
          </p:nvSpPr>
          <p:spPr bwMode="auto">
            <a:xfrm>
              <a:off x="3770" y="2355"/>
              <a:ext cx="1931" cy="1837"/>
            </a:xfrm>
            <a:custGeom>
              <a:avLst/>
              <a:gdLst>
                <a:gd name="T0" fmla="*/ 46 w 1931"/>
                <a:gd name="T1" fmla="*/ 1837 h 1837"/>
                <a:gd name="T2" fmla="*/ 246 w 1931"/>
                <a:gd name="T3" fmla="*/ 1813 h 1837"/>
                <a:gd name="T4" fmla="*/ 262 w 1931"/>
                <a:gd name="T5" fmla="*/ 1789 h 1837"/>
                <a:gd name="T6" fmla="*/ 270 w 1931"/>
                <a:gd name="T7" fmla="*/ 1733 h 1837"/>
                <a:gd name="T8" fmla="*/ 318 w 1931"/>
                <a:gd name="T9" fmla="*/ 1701 h 1837"/>
                <a:gd name="T10" fmla="*/ 334 w 1931"/>
                <a:gd name="T11" fmla="*/ 1677 h 1837"/>
                <a:gd name="T12" fmla="*/ 270 w 1931"/>
                <a:gd name="T13" fmla="*/ 1605 h 1837"/>
                <a:gd name="T14" fmla="*/ 262 w 1931"/>
                <a:gd name="T15" fmla="*/ 1533 h 1837"/>
                <a:gd name="T16" fmla="*/ 230 w 1931"/>
                <a:gd name="T17" fmla="*/ 1525 h 1837"/>
                <a:gd name="T18" fmla="*/ 38 w 1931"/>
                <a:gd name="T19" fmla="*/ 1469 h 1837"/>
                <a:gd name="T20" fmla="*/ 22 w 1931"/>
                <a:gd name="T21" fmla="*/ 1389 h 1837"/>
                <a:gd name="T22" fmla="*/ 46 w 1931"/>
                <a:gd name="T23" fmla="*/ 1381 h 1837"/>
                <a:gd name="T24" fmla="*/ 70 w 1931"/>
                <a:gd name="T25" fmla="*/ 1365 h 1837"/>
                <a:gd name="T26" fmla="*/ 110 w 1931"/>
                <a:gd name="T27" fmla="*/ 1301 h 1837"/>
                <a:gd name="T28" fmla="*/ 158 w 1931"/>
                <a:gd name="T29" fmla="*/ 1277 h 1837"/>
                <a:gd name="T30" fmla="*/ 262 w 1931"/>
                <a:gd name="T31" fmla="*/ 1253 h 1837"/>
                <a:gd name="T32" fmla="*/ 310 w 1931"/>
                <a:gd name="T33" fmla="*/ 1213 h 1837"/>
                <a:gd name="T34" fmla="*/ 382 w 1931"/>
                <a:gd name="T35" fmla="*/ 1173 h 1837"/>
                <a:gd name="T36" fmla="*/ 454 w 1931"/>
                <a:gd name="T37" fmla="*/ 1117 h 1837"/>
                <a:gd name="T38" fmla="*/ 598 w 1931"/>
                <a:gd name="T39" fmla="*/ 1061 h 1837"/>
                <a:gd name="T40" fmla="*/ 734 w 1931"/>
                <a:gd name="T41" fmla="*/ 1053 h 1837"/>
                <a:gd name="T42" fmla="*/ 774 w 1931"/>
                <a:gd name="T43" fmla="*/ 1013 h 1837"/>
                <a:gd name="T44" fmla="*/ 822 w 1931"/>
                <a:gd name="T45" fmla="*/ 989 h 1837"/>
                <a:gd name="T46" fmla="*/ 966 w 1931"/>
                <a:gd name="T47" fmla="*/ 877 h 1837"/>
                <a:gd name="T48" fmla="*/ 982 w 1931"/>
                <a:gd name="T49" fmla="*/ 813 h 1837"/>
                <a:gd name="T50" fmla="*/ 998 w 1931"/>
                <a:gd name="T51" fmla="*/ 693 h 1837"/>
                <a:gd name="T52" fmla="*/ 1046 w 1931"/>
                <a:gd name="T53" fmla="*/ 661 h 1837"/>
                <a:gd name="T54" fmla="*/ 1110 w 1931"/>
                <a:gd name="T55" fmla="*/ 589 h 1837"/>
                <a:gd name="T56" fmla="*/ 1166 w 1931"/>
                <a:gd name="T57" fmla="*/ 493 h 1837"/>
                <a:gd name="T58" fmla="*/ 1582 w 1931"/>
                <a:gd name="T59" fmla="*/ 485 h 1837"/>
                <a:gd name="T60" fmla="*/ 1646 w 1931"/>
                <a:gd name="T61" fmla="*/ 389 h 1837"/>
                <a:gd name="T62" fmla="*/ 1606 w 1931"/>
                <a:gd name="T63" fmla="*/ 253 h 1837"/>
                <a:gd name="T64" fmla="*/ 1574 w 1931"/>
                <a:gd name="T65" fmla="*/ 181 h 1837"/>
                <a:gd name="T66" fmla="*/ 1582 w 1931"/>
                <a:gd name="T67" fmla="*/ 117 h 1837"/>
                <a:gd name="T68" fmla="*/ 1662 w 1931"/>
                <a:gd name="T69" fmla="*/ 109 h 1837"/>
                <a:gd name="T70" fmla="*/ 1694 w 1931"/>
                <a:gd name="T71" fmla="*/ 29 h 1837"/>
                <a:gd name="T72" fmla="*/ 1742 w 1931"/>
                <a:gd name="T73" fmla="*/ 5 h 1837"/>
                <a:gd name="T74" fmla="*/ 1830 w 1931"/>
                <a:gd name="T75" fmla="*/ 13 h 1837"/>
                <a:gd name="T76" fmla="*/ 1870 w 1931"/>
                <a:gd name="T77" fmla="*/ 53 h 18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31"/>
                <a:gd name="T118" fmla="*/ 0 h 1837"/>
                <a:gd name="T119" fmla="*/ 1931 w 1931"/>
                <a:gd name="T120" fmla="*/ 1837 h 18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31" h="1837">
                  <a:moveTo>
                    <a:pt x="46" y="1837"/>
                  </a:moveTo>
                  <a:cubicBezTo>
                    <a:pt x="143" y="1831"/>
                    <a:pt x="169" y="1828"/>
                    <a:pt x="246" y="1813"/>
                  </a:cubicBezTo>
                  <a:cubicBezTo>
                    <a:pt x="251" y="1805"/>
                    <a:pt x="259" y="1798"/>
                    <a:pt x="262" y="1789"/>
                  </a:cubicBezTo>
                  <a:cubicBezTo>
                    <a:pt x="267" y="1771"/>
                    <a:pt x="260" y="1749"/>
                    <a:pt x="270" y="1733"/>
                  </a:cubicBezTo>
                  <a:cubicBezTo>
                    <a:pt x="280" y="1717"/>
                    <a:pt x="318" y="1701"/>
                    <a:pt x="318" y="1701"/>
                  </a:cubicBezTo>
                  <a:cubicBezTo>
                    <a:pt x="323" y="1693"/>
                    <a:pt x="333" y="1687"/>
                    <a:pt x="334" y="1677"/>
                  </a:cubicBezTo>
                  <a:cubicBezTo>
                    <a:pt x="341" y="1610"/>
                    <a:pt x="317" y="1617"/>
                    <a:pt x="270" y="1605"/>
                  </a:cubicBezTo>
                  <a:cubicBezTo>
                    <a:pt x="267" y="1581"/>
                    <a:pt x="273" y="1555"/>
                    <a:pt x="262" y="1533"/>
                  </a:cubicBezTo>
                  <a:cubicBezTo>
                    <a:pt x="257" y="1523"/>
                    <a:pt x="241" y="1528"/>
                    <a:pt x="230" y="1525"/>
                  </a:cubicBezTo>
                  <a:cubicBezTo>
                    <a:pt x="166" y="1506"/>
                    <a:pt x="101" y="1490"/>
                    <a:pt x="38" y="1469"/>
                  </a:cubicBezTo>
                  <a:cubicBezTo>
                    <a:pt x="23" y="1447"/>
                    <a:pt x="0" y="1417"/>
                    <a:pt x="22" y="1389"/>
                  </a:cubicBezTo>
                  <a:cubicBezTo>
                    <a:pt x="27" y="1382"/>
                    <a:pt x="38" y="1385"/>
                    <a:pt x="46" y="1381"/>
                  </a:cubicBezTo>
                  <a:cubicBezTo>
                    <a:pt x="55" y="1377"/>
                    <a:pt x="62" y="1370"/>
                    <a:pt x="70" y="1365"/>
                  </a:cubicBezTo>
                  <a:cubicBezTo>
                    <a:pt x="123" y="1383"/>
                    <a:pt x="76" y="1376"/>
                    <a:pt x="110" y="1301"/>
                  </a:cubicBezTo>
                  <a:cubicBezTo>
                    <a:pt x="115" y="1289"/>
                    <a:pt x="147" y="1280"/>
                    <a:pt x="158" y="1277"/>
                  </a:cubicBezTo>
                  <a:cubicBezTo>
                    <a:pt x="192" y="1267"/>
                    <a:pt x="230" y="1269"/>
                    <a:pt x="262" y="1253"/>
                  </a:cubicBezTo>
                  <a:cubicBezTo>
                    <a:pt x="314" y="1227"/>
                    <a:pt x="257" y="1248"/>
                    <a:pt x="310" y="1213"/>
                  </a:cubicBezTo>
                  <a:cubicBezTo>
                    <a:pt x="370" y="1173"/>
                    <a:pt x="286" y="1269"/>
                    <a:pt x="382" y="1173"/>
                  </a:cubicBezTo>
                  <a:cubicBezTo>
                    <a:pt x="403" y="1152"/>
                    <a:pt x="425" y="1127"/>
                    <a:pt x="454" y="1117"/>
                  </a:cubicBezTo>
                  <a:cubicBezTo>
                    <a:pt x="505" y="1100"/>
                    <a:pt x="548" y="1078"/>
                    <a:pt x="598" y="1061"/>
                  </a:cubicBezTo>
                  <a:cubicBezTo>
                    <a:pt x="641" y="1047"/>
                    <a:pt x="689" y="1056"/>
                    <a:pt x="734" y="1053"/>
                  </a:cubicBezTo>
                  <a:cubicBezTo>
                    <a:pt x="798" y="1010"/>
                    <a:pt x="721" y="1066"/>
                    <a:pt x="774" y="1013"/>
                  </a:cubicBezTo>
                  <a:cubicBezTo>
                    <a:pt x="801" y="986"/>
                    <a:pt x="793" y="1005"/>
                    <a:pt x="822" y="989"/>
                  </a:cubicBezTo>
                  <a:cubicBezTo>
                    <a:pt x="874" y="960"/>
                    <a:pt x="924" y="919"/>
                    <a:pt x="966" y="877"/>
                  </a:cubicBezTo>
                  <a:cubicBezTo>
                    <a:pt x="970" y="855"/>
                    <a:pt x="979" y="835"/>
                    <a:pt x="982" y="813"/>
                  </a:cubicBezTo>
                  <a:cubicBezTo>
                    <a:pt x="987" y="773"/>
                    <a:pt x="969" y="722"/>
                    <a:pt x="998" y="693"/>
                  </a:cubicBezTo>
                  <a:cubicBezTo>
                    <a:pt x="1012" y="679"/>
                    <a:pt x="1030" y="672"/>
                    <a:pt x="1046" y="661"/>
                  </a:cubicBezTo>
                  <a:cubicBezTo>
                    <a:pt x="1079" y="639"/>
                    <a:pt x="1091" y="618"/>
                    <a:pt x="1110" y="589"/>
                  </a:cubicBezTo>
                  <a:cubicBezTo>
                    <a:pt x="1117" y="531"/>
                    <a:pt x="1112" y="511"/>
                    <a:pt x="1166" y="493"/>
                  </a:cubicBezTo>
                  <a:cubicBezTo>
                    <a:pt x="1303" y="510"/>
                    <a:pt x="1449" y="529"/>
                    <a:pt x="1582" y="485"/>
                  </a:cubicBezTo>
                  <a:cubicBezTo>
                    <a:pt x="1611" y="456"/>
                    <a:pt x="1633" y="427"/>
                    <a:pt x="1646" y="389"/>
                  </a:cubicBezTo>
                  <a:cubicBezTo>
                    <a:pt x="1641" y="324"/>
                    <a:pt x="1656" y="286"/>
                    <a:pt x="1606" y="253"/>
                  </a:cubicBezTo>
                  <a:cubicBezTo>
                    <a:pt x="1587" y="196"/>
                    <a:pt x="1599" y="219"/>
                    <a:pt x="1574" y="181"/>
                  </a:cubicBezTo>
                  <a:cubicBezTo>
                    <a:pt x="1577" y="160"/>
                    <a:pt x="1565" y="131"/>
                    <a:pt x="1582" y="117"/>
                  </a:cubicBezTo>
                  <a:cubicBezTo>
                    <a:pt x="1603" y="100"/>
                    <a:pt x="1637" y="117"/>
                    <a:pt x="1662" y="109"/>
                  </a:cubicBezTo>
                  <a:cubicBezTo>
                    <a:pt x="1687" y="101"/>
                    <a:pt x="1683" y="45"/>
                    <a:pt x="1694" y="29"/>
                  </a:cubicBezTo>
                  <a:cubicBezTo>
                    <a:pt x="1703" y="16"/>
                    <a:pt x="1728" y="10"/>
                    <a:pt x="1742" y="5"/>
                  </a:cubicBezTo>
                  <a:cubicBezTo>
                    <a:pt x="1771" y="8"/>
                    <a:pt x="1804" y="0"/>
                    <a:pt x="1830" y="13"/>
                  </a:cubicBezTo>
                  <a:cubicBezTo>
                    <a:pt x="1931" y="63"/>
                    <a:pt x="1753" y="53"/>
                    <a:pt x="1870" y="53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74858" y="0"/>
            <a:ext cx="7092950" cy="115212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0000"/>
                </a:solidFill>
                <a:latin typeface="Bookman Old Style" pitchFamily="18" charset="0"/>
              </a:rPr>
              <a:t>Домашнее задание</a:t>
            </a:r>
            <a:endParaRPr lang="en-US" sz="4000" b="1" dirty="0" smtClean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43010" name="Picture 2" descr="F:\Работа и учеба\РАБОТА\ГЕОГРАФИЯ\8 класс\ОТКРЫТЫЙ УРОК\29838_2012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085831"/>
            <a:ext cx="4592047" cy="26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07279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http://teplodomus.ru/statistics/temperature/22/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054" y="90872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ГАК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ссылку, постройте график годового хода температуры воздуха 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Барнауле за 2012 год. Вычислите среднегодовую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t°C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амплитуду.</a:t>
            </a:r>
          </a:p>
        </p:txBody>
      </p:sp>
    </p:spTree>
    <p:extLst>
      <p:ext uri="{BB962C8B-B14F-4D97-AF65-F5344CB8AC3E}">
        <p14:creationId xmlns:p14="http://schemas.microsoft.com/office/powerpoint/2010/main" val="8813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7092950" cy="172819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0000"/>
                </a:solidFill>
                <a:latin typeface="Bookman Old Style" pitchFamily="18" charset="0"/>
              </a:rPr>
              <a:t>СПАСИБО ЗА ОТЛИЧНУЮ РАБОТУ НА УРОКЕ!!!!!</a:t>
            </a:r>
            <a:endParaRPr lang="en-US" sz="4000" b="1" dirty="0" smtClean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44034" name="Picture 2" descr="F:\Работа и учеба\РАБОТА\ГЕОГРАФИЯ\8 класс\ОТКРЫТЫЙ УРОК\89516426_large_horoshee_de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536504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5450" y="725915"/>
            <a:ext cx="5540375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МОЙ РОДНОЙ АЛТАЙСКИЙ КРАЙ!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499069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9331" y="2967335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6954" y="311343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604" y="357301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573016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57510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8331" y="3559955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0749" y="3098290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7857" y="2780928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7094" y="2490194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50825" y="404813"/>
            <a:ext cx="1979613" cy="1366837"/>
            <a:chOff x="104" y="720"/>
            <a:chExt cx="5597" cy="3508"/>
          </a:xfrm>
        </p:grpSpPr>
        <p:sp>
          <p:nvSpPr>
            <p:cNvPr id="8197" name="Freeform 4"/>
            <p:cNvSpPr>
              <a:spLocks/>
            </p:cNvSpPr>
            <p:nvPr/>
          </p:nvSpPr>
          <p:spPr bwMode="auto">
            <a:xfrm>
              <a:off x="104" y="728"/>
              <a:ext cx="4248" cy="793"/>
            </a:xfrm>
            <a:custGeom>
              <a:avLst/>
              <a:gdLst>
                <a:gd name="T0" fmla="*/ 0 w 4248"/>
                <a:gd name="T1" fmla="*/ 704 h 793"/>
                <a:gd name="T2" fmla="*/ 88 w 4248"/>
                <a:gd name="T3" fmla="*/ 696 h 793"/>
                <a:gd name="T4" fmla="*/ 104 w 4248"/>
                <a:gd name="T5" fmla="*/ 680 h 793"/>
                <a:gd name="T6" fmla="*/ 192 w 4248"/>
                <a:gd name="T7" fmla="*/ 648 h 793"/>
                <a:gd name="T8" fmla="*/ 232 w 4248"/>
                <a:gd name="T9" fmla="*/ 656 h 793"/>
                <a:gd name="T10" fmla="*/ 248 w 4248"/>
                <a:gd name="T11" fmla="*/ 736 h 793"/>
                <a:gd name="T12" fmla="*/ 488 w 4248"/>
                <a:gd name="T13" fmla="*/ 680 h 793"/>
                <a:gd name="T14" fmla="*/ 1000 w 4248"/>
                <a:gd name="T15" fmla="*/ 616 h 793"/>
                <a:gd name="T16" fmla="*/ 1096 w 4248"/>
                <a:gd name="T17" fmla="*/ 536 h 793"/>
                <a:gd name="T18" fmla="*/ 1168 w 4248"/>
                <a:gd name="T19" fmla="*/ 440 h 793"/>
                <a:gd name="T20" fmla="*/ 1304 w 4248"/>
                <a:gd name="T21" fmla="*/ 416 h 793"/>
                <a:gd name="T22" fmla="*/ 1360 w 4248"/>
                <a:gd name="T23" fmla="*/ 296 h 793"/>
                <a:gd name="T24" fmla="*/ 1496 w 4248"/>
                <a:gd name="T25" fmla="*/ 288 h 793"/>
                <a:gd name="T26" fmla="*/ 1560 w 4248"/>
                <a:gd name="T27" fmla="*/ 232 h 793"/>
                <a:gd name="T28" fmla="*/ 1640 w 4248"/>
                <a:gd name="T29" fmla="*/ 208 h 793"/>
                <a:gd name="T30" fmla="*/ 1664 w 4248"/>
                <a:gd name="T31" fmla="*/ 200 h 793"/>
                <a:gd name="T32" fmla="*/ 1712 w 4248"/>
                <a:gd name="T33" fmla="*/ 152 h 793"/>
                <a:gd name="T34" fmla="*/ 1736 w 4248"/>
                <a:gd name="T35" fmla="*/ 128 h 793"/>
                <a:gd name="T36" fmla="*/ 1824 w 4248"/>
                <a:gd name="T37" fmla="*/ 80 h 793"/>
                <a:gd name="T38" fmla="*/ 1856 w 4248"/>
                <a:gd name="T39" fmla="*/ 88 h 793"/>
                <a:gd name="T40" fmla="*/ 1888 w 4248"/>
                <a:gd name="T41" fmla="*/ 192 h 793"/>
                <a:gd name="T42" fmla="*/ 1920 w 4248"/>
                <a:gd name="T43" fmla="*/ 200 h 793"/>
                <a:gd name="T44" fmla="*/ 1968 w 4248"/>
                <a:gd name="T45" fmla="*/ 224 h 793"/>
                <a:gd name="T46" fmla="*/ 1976 w 4248"/>
                <a:gd name="T47" fmla="*/ 248 h 793"/>
                <a:gd name="T48" fmla="*/ 1968 w 4248"/>
                <a:gd name="T49" fmla="*/ 272 h 793"/>
                <a:gd name="T50" fmla="*/ 2088 w 4248"/>
                <a:gd name="T51" fmla="*/ 296 h 793"/>
                <a:gd name="T52" fmla="*/ 2224 w 4248"/>
                <a:gd name="T53" fmla="*/ 336 h 793"/>
                <a:gd name="T54" fmla="*/ 2296 w 4248"/>
                <a:gd name="T55" fmla="*/ 416 h 793"/>
                <a:gd name="T56" fmla="*/ 2336 w 4248"/>
                <a:gd name="T57" fmla="*/ 448 h 793"/>
                <a:gd name="T58" fmla="*/ 2352 w 4248"/>
                <a:gd name="T59" fmla="*/ 496 h 793"/>
                <a:gd name="T60" fmla="*/ 2360 w 4248"/>
                <a:gd name="T61" fmla="*/ 520 h 793"/>
                <a:gd name="T62" fmla="*/ 2352 w 4248"/>
                <a:gd name="T63" fmla="*/ 624 h 793"/>
                <a:gd name="T64" fmla="*/ 2472 w 4248"/>
                <a:gd name="T65" fmla="*/ 632 h 793"/>
                <a:gd name="T66" fmla="*/ 2520 w 4248"/>
                <a:gd name="T67" fmla="*/ 648 h 793"/>
                <a:gd name="T68" fmla="*/ 2544 w 4248"/>
                <a:gd name="T69" fmla="*/ 656 h 793"/>
                <a:gd name="T70" fmla="*/ 2624 w 4248"/>
                <a:gd name="T71" fmla="*/ 712 h 793"/>
                <a:gd name="T72" fmla="*/ 2664 w 4248"/>
                <a:gd name="T73" fmla="*/ 792 h 793"/>
                <a:gd name="T74" fmla="*/ 2792 w 4248"/>
                <a:gd name="T75" fmla="*/ 784 h 793"/>
                <a:gd name="T76" fmla="*/ 2832 w 4248"/>
                <a:gd name="T77" fmla="*/ 712 h 793"/>
                <a:gd name="T78" fmla="*/ 2896 w 4248"/>
                <a:gd name="T79" fmla="*/ 552 h 793"/>
                <a:gd name="T80" fmla="*/ 2976 w 4248"/>
                <a:gd name="T81" fmla="*/ 456 h 793"/>
                <a:gd name="T82" fmla="*/ 3048 w 4248"/>
                <a:gd name="T83" fmla="*/ 440 h 793"/>
                <a:gd name="T84" fmla="*/ 3096 w 4248"/>
                <a:gd name="T85" fmla="*/ 408 h 793"/>
                <a:gd name="T86" fmla="*/ 3064 w 4248"/>
                <a:gd name="T87" fmla="*/ 424 h 793"/>
                <a:gd name="T88" fmla="*/ 3088 w 4248"/>
                <a:gd name="T89" fmla="*/ 416 h 793"/>
                <a:gd name="T90" fmla="*/ 3112 w 4248"/>
                <a:gd name="T91" fmla="*/ 400 h 793"/>
                <a:gd name="T92" fmla="*/ 3200 w 4248"/>
                <a:gd name="T93" fmla="*/ 360 h 793"/>
                <a:gd name="T94" fmla="*/ 3232 w 4248"/>
                <a:gd name="T95" fmla="*/ 352 h 793"/>
                <a:gd name="T96" fmla="*/ 3336 w 4248"/>
                <a:gd name="T97" fmla="*/ 312 h 793"/>
                <a:gd name="T98" fmla="*/ 3712 w 4248"/>
                <a:gd name="T99" fmla="*/ 304 h 793"/>
                <a:gd name="T100" fmla="*/ 3896 w 4248"/>
                <a:gd name="T101" fmla="*/ 256 h 793"/>
                <a:gd name="T102" fmla="*/ 3936 w 4248"/>
                <a:gd name="T103" fmla="*/ 176 h 793"/>
                <a:gd name="T104" fmla="*/ 3904 w 4248"/>
                <a:gd name="T105" fmla="*/ 128 h 793"/>
                <a:gd name="T106" fmla="*/ 3944 w 4248"/>
                <a:gd name="T107" fmla="*/ 96 h 793"/>
                <a:gd name="T108" fmla="*/ 4080 w 4248"/>
                <a:gd name="T109" fmla="*/ 88 h 793"/>
                <a:gd name="T110" fmla="*/ 4248 w 4248"/>
                <a:gd name="T111" fmla="*/ 0 h 7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8"/>
                <a:gd name="T169" fmla="*/ 0 h 793"/>
                <a:gd name="T170" fmla="*/ 4248 w 4248"/>
                <a:gd name="T171" fmla="*/ 793 h 7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8" h="793">
                  <a:moveTo>
                    <a:pt x="0" y="704"/>
                  </a:moveTo>
                  <a:cubicBezTo>
                    <a:pt x="29" y="701"/>
                    <a:pt x="60" y="704"/>
                    <a:pt x="88" y="696"/>
                  </a:cubicBezTo>
                  <a:cubicBezTo>
                    <a:pt x="101" y="692"/>
                    <a:pt x="166" y="598"/>
                    <a:pt x="104" y="680"/>
                  </a:cubicBezTo>
                  <a:cubicBezTo>
                    <a:pt x="161" y="699"/>
                    <a:pt x="146" y="663"/>
                    <a:pt x="192" y="648"/>
                  </a:cubicBezTo>
                  <a:cubicBezTo>
                    <a:pt x="205" y="651"/>
                    <a:pt x="224" y="645"/>
                    <a:pt x="232" y="656"/>
                  </a:cubicBezTo>
                  <a:cubicBezTo>
                    <a:pt x="248" y="678"/>
                    <a:pt x="239" y="710"/>
                    <a:pt x="248" y="736"/>
                  </a:cubicBezTo>
                  <a:cubicBezTo>
                    <a:pt x="407" y="730"/>
                    <a:pt x="452" y="787"/>
                    <a:pt x="488" y="680"/>
                  </a:cubicBezTo>
                  <a:cubicBezTo>
                    <a:pt x="520" y="453"/>
                    <a:pt x="471" y="670"/>
                    <a:pt x="1000" y="616"/>
                  </a:cubicBezTo>
                  <a:cubicBezTo>
                    <a:pt x="1023" y="614"/>
                    <a:pt x="1062" y="547"/>
                    <a:pt x="1096" y="536"/>
                  </a:cubicBezTo>
                  <a:cubicBezTo>
                    <a:pt x="1115" y="508"/>
                    <a:pt x="1139" y="459"/>
                    <a:pt x="1168" y="440"/>
                  </a:cubicBezTo>
                  <a:cubicBezTo>
                    <a:pt x="1200" y="419"/>
                    <a:pt x="1276" y="419"/>
                    <a:pt x="1304" y="416"/>
                  </a:cubicBezTo>
                  <a:cubicBezTo>
                    <a:pt x="1327" y="381"/>
                    <a:pt x="1326" y="301"/>
                    <a:pt x="1360" y="296"/>
                  </a:cubicBezTo>
                  <a:cubicBezTo>
                    <a:pt x="1405" y="289"/>
                    <a:pt x="1451" y="291"/>
                    <a:pt x="1496" y="288"/>
                  </a:cubicBezTo>
                  <a:cubicBezTo>
                    <a:pt x="1538" y="274"/>
                    <a:pt x="1525" y="252"/>
                    <a:pt x="1560" y="232"/>
                  </a:cubicBezTo>
                  <a:cubicBezTo>
                    <a:pt x="1584" y="218"/>
                    <a:pt x="1614" y="217"/>
                    <a:pt x="1640" y="208"/>
                  </a:cubicBezTo>
                  <a:cubicBezTo>
                    <a:pt x="1648" y="205"/>
                    <a:pt x="1664" y="200"/>
                    <a:pt x="1664" y="200"/>
                  </a:cubicBezTo>
                  <a:cubicBezTo>
                    <a:pt x="1680" y="184"/>
                    <a:pt x="1696" y="168"/>
                    <a:pt x="1712" y="152"/>
                  </a:cubicBezTo>
                  <a:cubicBezTo>
                    <a:pt x="1720" y="144"/>
                    <a:pt x="1736" y="128"/>
                    <a:pt x="1736" y="128"/>
                  </a:cubicBezTo>
                  <a:cubicBezTo>
                    <a:pt x="1760" y="55"/>
                    <a:pt x="1725" y="69"/>
                    <a:pt x="1824" y="80"/>
                  </a:cubicBezTo>
                  <a:cubicBezTo>
                    <a:pt x="1835" y="83"/>
                    <a:pt x="1849" y="80"/>
                    <a:pt x="1856" y="88"/>
                  </a:cubicBezTo>
                  <a:cubicBezTo>
                    <a:pt x="1867" y="100"/>
                    <a:pt x="1878" y="182"/>
                    <a:pt x="1888" y="192"/>
                  </a:cubicBezTo>
                  <a:cubicBezTo>
                    <a:pt x="1896" y="200"/>
                    <a:pt x="1909" y="197"/>
                    <a:pt x="1920" y="200"/>
                  </a:cubicBezTo>
                  <a:cubicBezTo>
                    <a:pt x="1949" y="208"/>
                    <a:pt x="1942" y="206"/>
                    <a:pt x="1968" y="224"/>
                  </a:cubicBezTo>
                  <a:cubicBezTo>
                    <a:pt x="1971" y="232"/>
                    <a:pt x="1976" y="240"/>
                    <a:pt x="1976" y="248"/>
                  </a:cubicBezTo>
                  <a:cubicBezTo>
                    <a:pt x="1976" y="256"/>
                    <a:pt x="1965" y="264"/>
                    <a:pt x="1968" y="272"/>
                  </a:cubicBezTo>
                  <a:cubicBezTo>
                    <a:pt x="1979" y="299"/>
                    <a:pt x="2066" y="294"/>
                    <a:pt x="2088" y="296"/>
                  </a:cubicBezTo>
                  <a:cubicBezTo>
                    <a:pt x="2134" y="307"/>
                    <a:pt x="2178" y="325"/>
                    <a:pt x="2224" y="336"/>
                  </a:cubicBezTo>
                  <a:cubicBezTo>
                    <a:pt x="2244" y="377"/>
                    <a:pt x="2265" y="385"/>
                    <a:pt x="2296" y="416"/>
                  </a:cubicBezTo>
                  <a:cubicBezTo>
                    <a:pt x="2332" y="452"/>
                    <a:pt x="2289" y="432"/>
                    <a:pt x="2336" y="448"/>
                  </a:cubicBezTo>
                  <a:cubicBezTo>
                    <a:pt x="2341" y="464"/>
                    <a:pt x="2347" y="480"/>
                    <a:pt x="2352" y="496"/>
                  </a:cubicBezTo>
                  <a:cubicBezTo>
                    <a:pt x="2355" y="504"/>
                    <a:pt x="2360" y="520"/>
                    <a:pt x="2360" y="520"/>
                  </a:cubicBezTo>
                  <a:cubicBezTo>
                    <a:pt x="2354" y="538"/>
                    <a:pt x="2325" y="612"/>
                    <a:pt x="2352" y="624"/>
                  </a:cubicBezTo>
                  <a:cubicBezTo>
                    <a:pt x="2389" y="640"/>
                    <a:pt x="2432" y="629"/>
                    <a:pt x="2472" y="632"/>
                  </a:cubicBezTo>
                  <a:cubicBezTo>
                    <a:pt x="2488" y="637"/>
                    <a:pt x="2504" y="643"/>
                    <a:pt x="2520" y="648"/>
                  </a:cubicBezTo>
                  <a:cubicBezTo>
                    <a:pt x="2528" y="651"/>
                    <a:pt x="2544" y="656"/>
                    <a:pt x="2544" y="656"/>
                  </a:cubicBezTo>
                  <a:cubicBezTo>
                    <a:pt x="2572" y="677"/>
                    <a:pt x="2591" y="701"/>
                    <a:pt x="2624" y="712"/>
                  </a:cubicBezTo>
                  <a:cubicBezTo>
                    <a:pt x="2642" y="785"/>
                    <a:pt x="2622" y="764"/>
                    <a:pt x="2664" y="792"/>
                  </a:cubicBezTo>
                  <a:cubicBezTo>
                    <a:pt x="2707" y="789"/>
                    <a:pt x="2750" y="793"/>
                    <a:pt x="2792" y="784"/>
                  </a:cubicBezTo>
                  <a:cubicBezTo>
                    <a:pt x="2819" y="778"/>
                    <a:pt x="2832" y="712"/>
                    <a:pt x="2832" y="712"/>
                  </a:cubicBezTo>
                  <a:cubicBezTo>
                    <a:pt x="2839" y="646"/>
                    <a:pt x="2839" y="590"/>
                    <a:pt x="2896" y="552"/>
                  </a:cubicBezTo>
                  <a:cubicBezTo>
                    <a:pt x="2916" y="522"/>
                    <a:pt x="2946" y="476"/>
                    <a:pt x="2976" y="456"/>
                  </a:cubicBezTo>
                  <a:cubicBezTo>
                    <a:pt x="2989" y="447"/>
                    <a:pt x="3042" y="441"/>
                    <a:pt x="3048" y="440"/>
                  </a:cubicBezTo>
                  <a:cubicBezTo>
                    <a:pt x="3064" y="429"/>
                    <a:pt x="3080" y="419"/>
                    <a:pt x="3096" y="408"/>
                  </a:cubicBezTo>
                  <a:cubicBezTo>
                    <a:pt x="3106" y="401"/>
                    <a:pt x="3072" y="416"/>
                    <a:pt x="3064" y="424"/>
                  </a:cubicBezTo>
                  <a:cubicBezTo>
                    <a:pt x="3058" y="430"/>
                    <a:pt x="3081" y="421"/>
                    <a:pt x="3088" y="416"/>
                  </a:cubicBezTo>
                  <a:cubicBezTo>
                    <a:pt x="3096" y="411"/>
                    <a:pt x="3105" y="407"/>
                    <a:pt x="3112" y="400"/>
                  </a:cubicBezTo>
                  <a:cubicBezTo>
                    <a:pt x="3152" y="360"/>
                    <a:pt x="3125" y="379"/>
                    <a:pt x="3200" y="360"/>
                  </a:cubicBezTo>
                  <a:cubicBezTo>
                    <a:pt x="3211" y="357"/>
                    <a:pt x="3232" y="352"/>
                    <a:pt x="3232" y="352"/>
                  </a:cubicBezTo>
                  <a:cubicBezTo>
                    <a:pt x="3251" y="408"/>
                    <a:pt x="3307" y="331"/>
                    <a:pt x="3336" y="312"/>
                  </a:cubicBezTo>
                  <a:cubicBezTo>
                    <a:pt x="3440" y="242"/>
                    <a:pt x="3587" y="307"/>
                    <a:pt x="3712" y="304"/>
                  </a:cubicBezTo>
                  <a:cubicBezTo>
                    <a:pt x="3769" y="266"/>
                    <a:pt x="3829" y="263"/>
                    <a:pt x="3896" y="256"/>
                  </a:cubicBezTo>
                  <a:cubicBezTo>
                    <a:pt x="3908" y="221"/>
                    <a:pt x="3909" y="203"/>
                    <a:pt x="3936" y="176"/>
                  </a:cubicBezTo>
                  <a:cubicBezTo>
                    <a:pt x="3925" y="160"/>
                    <a:pt x="3908" y="147"/>
                    <a:pt x="3904" y="128"/>
                  </a:cubicBezTo>
                  <a:cubicBezTo>
                    <a:pt x="3900" y="108"/>
                    <a:pt x="3933" y="97"/>
                    <a:pt x="3944" y="96"/>
                  </a:cubicBezTo>
                  <a:cubicBezTo>
                    <a:pt x="3989" y="91"/>
                    <a:pt x="4035" y="91"/>
                    <a:pt x="4080" y="88"/>
                  </a:cubicBezTo>
                  <a:cubicBezTo>
                    <a:pt x="4168" y="73"/>
                    <a:pt x="4182" y="66"/>
                    <a:pt x="4248" y="0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4371" y="720"/>
              <a:ext cx="1317" cy="1666"/>
            </a:xfrm>
            <a:custGeom>
              <a:avLst/>
              <a:gdLst>
                <a:gd name="T0" fmla="*/ 5 w 1317"/>
                <a:gd name="T1" fmla="*/ 0 h 1666"/>
                <a:gd name="T2" fmla="*/ 13 w 1317"/>
                <a:gd name="T3" fmla="*/ 72 h 1666"/>
                <a:gd name="T4" fmla="*/ 61 w 1317"/>
                <a:gd name="T5" fmla="*/ 88 h 1666"/>
                <a:gd name="T6" fmla="*/ 101 w 1317"/>
                <a:gd name="T7" fmla="*/ 168 h 1666"/>
                <a:gd name="T8" fmla="*/ 301 w 1317"/>
                <a:gd name="T9" fmla="*/ 208 h 1666"/>
                <a:gd name="T10" fmla="*/ 293 w 1317"/>
                <a:gd name="T11" fmla="*/ 232 h 1666"/>
                <a:gd name="T12" fmla="*/ 317 w 1317"/>
                <a:gd name="T13" fmla="*/ 248 h 1666"/>
                <a:gd name="T14" fmla="*/ 349 w 1317"/>
                <a:gd name="T15" fmla="*/ 296 h 1666"/>
                <a:gd name="T16" fmla="*/ 397 w 1317"/>
                <a:gd name="T17" fmla="*/ 312 h 1666"/>
                <a:gd name="T18" fmla="*/ 429 w 1317"/>
                <a:gd name="T19" fmla="*/ 352 h 1666"/>
                <a:gd name="T20" fmla="*/ 437 w 1317"/>
                <a:gd name="T21" fmla="*/ 376 h 1666"/>
                <a:gd name="T22" fmla="*/ 533 w 1317"/>
                <a:gd name="T23" fmla="*/ 392 h 1666"/>
                <a:gd name="T24" fmla="*/ 605 w 1317"/>
                <a:gd name="T25" fmla="*/ 432 h 1666"/>
                <a:gd name="T26" fmla="*/ 629 w 1317"/>
                <a:gd name="T27" fmla="*/ 480 h 1666"/>
                <a:gd name="T28" fmla="*/ 637 w 1317"/>
                <a:gd name="T29" fmla="*/ 536 h 1666"/>
                <a:gd name="T30" fmla="*/ 685 w 1317"/>
                <a:gd name="T31" fmla="*/ 544 h 1666"/>
                <a:gd name="T32" fmla="*/ 765 w 1317"/>
                <a:gd name="T33" fmla="*/ 712 h 1666"/>
                <a:gd name="T34" fmla="*/ 1101 w 1317"/>
                <a:gd name="T35" fmla="*/ 808 h 1666"/>
                <a:gd name="T36" fmla="*/ 1085 w 1317"/>
                <a:gd name="T37" fmla="*/ 904 h 1666"/>
                <a:gd name="T38" fmla="*/ 1069 w 1317"/>
                <a:gd name="T39" fmla="*/ 952 h 1666"/>
                <a:gd name="T40" fmla="*/ 981 w 1317"/>
                <a:gd name="T41" fmla="*/ 1064 h 1666"/>
                <a:gd name="T42" fmla="*/ 1149 w 1317"/>
                <a:gd name="T43" fmla="*/ 1192 h 1666"/>
                <a:gd name="T44" fmla="*/ 1181 w 1317"/>
                <a:gd name="T45" fmla="*/ 1384 h 1666"/>
                <a:gd name="T46" fmla="*/ 1157 w 1317"/>
                <a:gd name="T47" fmla="*/ 1432 h 1666"/>
                <a:gd name="T48" fmla="*/ 1141 w 1317"/>
                <a:gd name="T49" fmla="*/ 1480 h 1666"/>
                <a:gd name="T50" fmla="*/ 1149 w 1317"/>
                <a:gd name="T51" fmla="*/ 1528 h 1666"/>
                <a:gd name="T52" fmla="*/ 1245 w 1317"/>
                <a:gd name="T53" fmla="*/ 1536 h 1666"/>
                <a:gd name="T54" fmla="*/ 1253 w 1317"/>
                <a:gd name="T55" fmla="*/ 1648 h 1666"/>
                <a:gd name="T56" fmla="*/ 1317 w 1317"/>
                <a:gd name="T57" fmla="*/ 1664 h 16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7"/>
                <a:gd name="T88" fmla="*/ 0 h 1666"/>
                <a:gd name="T89" fmla="*/ 1317 w 1317"/>
                <a:gd name="T90" fmla="*/ 1666 h 16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7" h="1666">
                  <a:moveTo>
                    <a:pt x="5" y="0"/>
                  </a:moveTo>
                  <a:cubicBezTo>
                    <a:pt x="8" y="24"/>
                    <a:pt x="0" y="52"/>
                    <a:pt x="13" y="72"/>
                  </a:cubicBezTo>
                  <a:cubicBezTo>
                    <a:pt x="22" y="86"/>
                    <a:pt x="61" y="88"/>
                    <a:pt x="61" y="88"/>
                  </a:cubicBezTo>
                  <a:cubicBezTo>
                    <a:pt x="67" y="106"/>
                    <a:pt x="90" y="155"/>
                    <a:pt x="101" y="168"/>
                  </a:cubicBezTo>
                  <a:cubicBezTo>
                    <a:pt x="123" y="195"/>
                    <a:pt x="268" y="205"/>
                    <a:pt x="301" y="208"/>
                  </a:cubicBezTo>
                  <a:cubicBezTo>
                    <a:pt x="298" y="216"/>
                    <a:pt x="290" y="224"/>
                    <a:pt x="293" y="232"/>
                  </a:cubicBezTo>
                  <a:cubicBezTo>
                    <a:pt x="297" y="241"/>
                    <a:pt x="311" y="241"/>
                    <a:pt x="317" y="248"/>
                  </a:cubicBezTo>
                  <a:cubicBezTo>
                    <a:pt x="330" y="262"/>
                    <a:pt x="331" y="290"/>
                    <a:pt x="349" y="296"/>
                  </a:cubicBezTo>
                  <a:cubicBezTo>
                    <a:pt x="365" y="301"/>
                    <a:pt x="397" y="312"/>
                    <a:pt x="397" y="312"/>
                  </a:cubicBezTo>
                  <a:cubicBezTo>
                    <a:pt x="417" y="392"/>
                    <a:pt x="387" y="310"/>
                    <a:pt x="429" y="352"/>
                  </a:cubicBezTo>
                  <a:cubicBezTo>
                    <a:pt x="435" y="358"/>
                    <a:pt x="431" y="370"/>
                    <a:pt x="437" y="376"/>
                  </a:cubicBezTo>
                  <a:cubicBezTo>
                    <a:pt x="460" y="399"/>
                    <a:pt x="501" y="388"/>
                    <a:pt x="533" y="392"/>
                  </a:cubicBezTo>
                  <a:cubicBezTo>
                    <a:pt x="588" y="429"/>
                    <a:pt x="563" y="418"/>
                    <a:pt x="605" y="432"/>
                  </a:cubicBezTo>
                  <a:cubicBezTo>
                    <a:pt x="618" y="452"/>
                    <a:pt x="624" y="456"/>
                    <a:pt x="629" y="480"/>
                  </a:cubicBezTo>
                  <a:cubicBezTo>
                    <a:pt x="633" y="498"/>
                    <a:pt x="625" y="522"/>
                    <a:pt x="637" y="536"/>
                  </a:cubicBezTo>
                  <a:cubicBezTo>
                    <a:pt x="648" y="548"/>
                    <a:pt x="669" y="541"/>
                    <a:pt x="685" y="544"/>
                  </a:cubicBezTo>
                  <a:cubicBezTo>
                    <a:pt x="694" y="595"/>
                    <a:pt x="711" y="694"/>
                    <a:pt x="765" y="712"/>
                  </a:cubicBezTo>
                  <a:cubicBezTo>
                    <a:pt x="792" y="822"/>
                    <a:pt x="1029" y="804"/>
                    <a:pt x="1101" y="808"/>
                  </a:cubicBezTo>
                  <a:cubicBezTo>
                    <a:pt x="1095" y="840"/>
                    <a:pt x="1092" y="872"/>
                    <a:pt x="1085" y="904"/>
                  </a:cubicBezTo>
                  <a:cubicBezTo>
                    <a:pt x="1081" y="920"/>
                    <a:pt x="1083" y="943"/>
                    <a:pt x="1069" y="952"/>
                  </a:cubicBezTo>
                  <a:cubicBezTo>
                    <a:pt x="1027" y="980"/>
                    <a:pt x="997" y="1016"/>
                    <a:pt x="981" y="1064"/>
                  </a:cubicBezTo>
                  <a:cubicBezTo>
                    <a:pt x="993" y="1220"/>
                    <a:pt x="978" y="1182"/>
                    <a:pt x="1149" y="1192"/>
                  </a:cubicBezTo>
                  <a:cubicBezTo>
                    <a:pt x="1221" y="1240"/>
                    <a:pt x="1191" y="1277"/>
                    <a:pt x="1181" y="1384"/>
                  </a:cubicBezTo>
                  <a:cubicBezTo>
                    <a:pt x="1178" y="1412"/>
                    <a:pt x="1168" y="1407"/>
                    <a:pt x="1157" y="1432"/>
                  </a:cubicBezTo>
                  <a:cubicBezTo>
                    <a:pt x="1150" y="1447"/>
                    <a:pt x="1141" y="1480"/>
                    <a:pt x="1141" y="1480"/>
                  </a:cubicBezTo>
                  <a:cubicBezTo>
                    <a:pt x="1144" y="1496"/>
                    <a:pt x="1135" y="1520"/>
                    <a:pt x="1149" y="1528"/>
                  </a:cubicBezTo>
                  <a:cubicBezTo>
                    <a:pt x="1177" y="1543"/>
                    <a:pt x="1224" y="1512"/>
                    <a:pt x="1245" y="1536"/>
                  </a:cubicBezTo>
                  <a:cubicBezTo>
                    <a:pt x="1270" y="1564"/>
                    <a:pt x="1238" y="1614"/>
                    <a:pt x="1253" y="1648"/>
                  </a:cubicBezTo>
                  <a:cubicBezTo>
                    <a:pt x="1261" y="1666"/>
                    <a:pt x="1298" y="1664"/>
                    <a:pt x="1317" y="1664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Line 6"/>
            <p:cNvSpPr>
              <a:spLocks noChangeShapeType="1"/>
            </p:cNvSpPr>
            <p:nvPr/>
          </p:nvSpPr>
          <p:spPr bwMode="auto">
            <a:xfrm>
              <a:off x="113" y="1706"/>
              <a:ext cx="1134" cy="2314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1272" y="3586"/>
              <a:ext cx="2487" cy="642"/>
            </a:xfrm>
            <a:custGeom>
              <a:avLst/>
              <a:gdLst>
                <a:gd name="T0" fmla="*/ 0 w 2487"/>
                <a:gd name="T1" fmla="*/ 462 h 642"/>
                <a:gd name="T2" fmla="*/ 72 w 2487"/>
                <a:gd name="T3" fmla="*/ 414 h 642"/>
                <a:gd name="T4" fmla="*/ 192 w 2487"/>
                <a:gd name="T5" fmla="*/ 358 h 642"/>
                <a:gd name="T6" fmla="*/ 280 w 2487"/>
                <a:gd name="T7" fmla="*/ 238 h 642"/>
                <a:gd name="T8" fmla="*/ 400 w 2487"/>
                <a:gd name="T9" fmla="*/ 78 h 642"/>
                <a:gd name="T10" fmla="*/ 416 w 2487"/>
                <a:gd name="T11" fmla="*/ 54 h 642"/>
                <a:gd name="T12" fmla="*/ 432 w 2487"/>
                <a:gd name="T13" fmla="*/ 6 h 642"/>
                <a:gd name="T14" fmla="*/ 520 w 2487"/>
                <a:gd name="T15" fmla="*/ 14 h 642"/>
                <a:gd name="T16" fmla="*/ 568 w 2487"/>
                <a:gd name="T17" fmla="*/ 102 h 642"/>
                <a:gd name="T18" fmla="*/ 624 w 2487"/>
                <a:gd name="T19" fmla="*/ 110 h 642"/>
                <a:gd name="T20" fmla="*/ 616 w 2487"/>
                <a:gd name="T21" fmla="*/ 174 h 642"/>
                <a:gd name="T22" fmla="*/ 832 w 2487"/>
                <a:gd name="T23" fmla="*/ 286 h 642"/>
                <a:gd name="T24" fmla="*/ 1392 w 2487"/>
                <a:gd name="T25" fmla="*/ 486 h 642"/>
                <a:gd name="T26" fmla="*/ 1600 w 2487"/>
                <a:gd name="T27" fmla="*/ 502 h 642"/>
                <a:gd name="T28" fmla="*/ 1640 w 2487"/>
                <a:gd name="T29" fmla="*/ 438 h 642"/>
                <a:gd name="T30" fmla="*/ 1856 w 2487"/>
                <a:gd name="T31" fmla="*/ 358 h 642"/>
                <a:gd name="T32" fmla="*/ 1992 w 2487"/>
                <a:gd name="T33" fmla="*/ 310 h 642"/>
                <a:gd name="T34" fmla="*/ 2256 w 2487"/>
                <a:gd name="T35" fmla="*/ 318 h 642"/>
                <a:gd name="T36" fmla="*/ 2264 w 2487"/>
                <a:gd name="T37" fmla="*/ 342 h 642"/>
                <a:gd name="T38" fmla="*/ 2312 w 2487"/>
                <a:gd name="T39" fmla="*/ 350 h 642"/>
                <a:gd name="T40" fmla="*/ 2360 w 2487"/>
                <a:gd name="T41" fmla="*/ 374 h 642"/>
                <a:gd name="T42" fmla="*/ 2376 w 2487"/>
                <a:gd name="T43" fmla="*/ 422 h 642"/>
                <a:gd name="T44" fmla="*/ 2384 w 2487"/>
                <a:gd name="T45" fmla="*/ 470 h 642"/>
                <a:gd name="T46" fmla="*/ 2440 w 2487"/>
                <a:gd name="T47" fmla="*/ 494 h 642"/>
                <a:gd name="T48" fmla="*/ 2456 w 2487"/>
                <a:gd name="T49" fmla="*/ 558 h 642"/>
                <a:gd name="T50" fmla="*/ 2480 w 2487"/>
                <a:gd name="T51" fmla="*/ 566 h 642"/>
                <a:gd name="T52" fmla="*/ 2480 w 2487"/>
                <a:gd name="T53" fmla="*/ 638 h 6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87"/>
                <a:gd name="T82" fmla="*/ 0 h 642"/>
                <a:gd name="T83" fmla="*/ 2487 w 2487"/>
                <a:gd name="T84" fmla="*/ 642 h 6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87" h="642">
                  <a:moveTo>
                    <a:pt x="0" y="462"/>
                  </a:moveTo>
                  <a:cubicBezTo>
                    <a:pt x="37" y="453"/>
                    <a:pt x="51" y="446"/>
                    <a:pt x="72" y="414"/>
                  </a:cubicBezTo>
                  <a:cubicBezTo>
                    <a:pt x="91" y="339"/>
                    <a:pt x="135" y="396"/>
                    <a:pt x="192" y="358"/>
                  </a:cubicBezTo>
                  <a:cubicBezTo>
                    <a:pt x="220" y="316"/>
                    <a:pt x="252" y="279"/>
                    <a:pt x="280" y="238"/>
                  </a:cubicBezTo>
                  <a:cubicBezTo>
                    <a:pt x="290" y="66"/>
                    <a:pt x="257" y="91"/>
                    <a:pt x="400" y="78"/>
                  </a:cubicBezTo>
                  <a:cubicBezTo>
                    <a:pt x="405" y="70"/>
                    <a:pt x="412" y="63"/>
                    <a:pt x="416" y="54"/>
                  </a:cubicBezTo>
                  <a:cubicBezTo>
                    <a:pt x="423" y="39"/>
                    <a:pt x="432" y="6"/>
                    <a:pt x="432" y="6"/>
                  </a:cubicBezTo>
                  <a:cubicBezTo>
                    <a:pt x="461" y="9"/>
                    <a:pt x="494" y="0"/>
                    <a:pt x="520" y="14"/>
                  </a:cubicBezTo>
                  <a:cubicBezTo>
                    <a:pt x="558" y="34"/>
                    <a:pt x="519" y="87"/>
                    <a:pt x="568" y="102"/>
                  </a:cubicBezTo>
                  <a:cubicBezTo>
                    <a:pt x="586" y="107"/>
                    <a:pt x="605" y="107"/>
                    <a:pt x="624" y="110"/>
                  </a:cubicBezTo>
                  <a:cubicBezTo>
                    <a:pt x="621" y="131"/>
                    <a:pt x="616" y="153"/>
                    <a:pt x="616" y="174"/>
                  </a:cubicBezTo>
                  <a:cubicBezTo>
                    <a:pt x="616" y="347"/>
                    <a:pt x="616" y="278"/>
                    <a:pt x="832" y="286"/>
                  </a:cubicBezTo>
                  <a:cubicBezTo>
                    <a:pt x="848" y="642"/>
                    <a:pt x="860" y="478"/>
                    <a:pt x="1392" y="486"/>
                  </a:cubicBezTo>
                  <a:cubicBezTo>
                    <a:pt x="1453" y="527"/>
                    <a:pt x="1531" y="510"/>
                    <a:pt x="1600" y="502"/>
                  </a:cubicBezTo>
                  <a:cubicBezTo>
                    <a:pt x="1610" y="471"/>
                    <a:pt x="1630" y="469"/>
                    <a:pt x="1640" y="438"/>
                  </a:cubicBezTo>
                  <a:cubicBezTo>
                    <a:pt x="1656" y="314"/>
                    <a:pt x="1694" y="365"/>
                    <a:pt x="1856" y="358"/>
                  </a:cubicBezTo>
                  <a:cubicBezTo>
                    <a:pt x="1908" y="332"/>
                    <a:pt x="1932" y="319"/>
                    <a:pt x="1992" y="310"/>
                  </a:cubicBezTo>
                  <a:cubicBezTo>
                    <a:pt x="2079" y="281"/>
                    <a:pt x="2168" y="308"/>
                    <a:pt x="2256" y="318"/>
                  </a:cubicBezTo>
                  <a:cubicBezTo>
                    <a:pt x="2259" y="326"/>
                    <a:pt x="2257" y="338"/>
                    <a:pt x="2264" y="342"/>
                  </a:cubicBezTo>
                  <a:cubicBezTo>
                    <a:pt x="2278" y="350"/>
                    <a:pt x="2296" y="346"/>
                    <a:pt x="2312" y="350"/>
                  </a:cubicBezTo>
                  <a:cubicBezTo>
                    <a:pt x="2337" y="356"/>
                    <a:pt x="2338" y="360"/>
                    <a:pt x="2360" y="374"/>
                  </a:cubicBezTo>
                  <a:cubicBezTo>
                    <a:pt x="2365" y="390"/>
                    <a:pt x="2371" y="406"/>
                    <a:pt x="2376" y="422"/>
                  </a:cubicBezTo>
                  <a:cubicBezTo>
                    <a:pt x="2381" y="437"/>
                    <a:pt x="2377" y="455"/>
                    <a:pt x="2384" y="470"/>
                  </a:cubicBezTo>
                  <a:cubicBezTo>
                    <a:pt x="2392" y="486"/>
                    <a:pt x="2428" y="491"/>
                    <a:pt x="2440" y="494"/>
                  </a:cubicBezTo>
                  <a:cubicBezTo>
                    <a:pt x="2444" y="516"/>
                    <a:pt x="2440" y="542"/>
                    <a:pt x="2456" y="558"/>
                  </a:cubicBezTo>
                  <a:cubicBezTo>
                    <a:pt x="2462" y="564"/>
                    <a:pt x="2478" y="558"/>
                    <a:pt x="2480" y="566"/>
                  </a:cubicBezTo>
                  <a:cubicBezTo>
                    <a:pt x="2487" y="589"/>
                    <a:pt x="2480" y="614"/>
                    <a:pt x="2480" y="638"/>
                  </a:cubicBezTo>
                </a:path>
              </a:pathLst>
            </a:custGeom>
            <a:noFill/>
            <a:ln w="7620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3770" y="2355"/>
              <a:ext cx="1931" cy="1837"/>
            </a:xfrm>
            <a:custGeom>
              <a:avLst/>
              <a:gdLst>
                <a:gd name="T0" fmla="*/ 46 w 1931"/>
                <a:gd name="T1" fmla="*/ 1837 h 1837"/>
                <a:gd name="T2" fmla="*/ 246 w 1931"/>
                <a:gd name="T3" fmla="*/ 1813 h 1837"/>
                <a:gd name="T4" fmla="*/ 262 w 1931"/>
                <a:gd name="T5" fmla="*/ 1789 h 1837"/>
                <a:gd name="T6" fmla="*/ 270 w 1931"/>
                <a:gd name="T7" fmla="*/ 1733 h 1837"/>
                <a:gd name="T8" fmla="*/ 318 w 1931"/>
                <a:gd name="T9" fmla="*/ 1701 h 1837"/>
                <a:gd name="T10" fmla="*/ 334 w 1931"/>
                <a:gd name="T11" fmla="*/ 1677 h 1837"/>
                <a:gd name="T12" fmla="*/ 270 w 1931"/>
                <a:gd name="T13" fmla="*/ 1605 h 1837"/>
                <a:gd name="T14" fmla="*/ 262 w 1931"/>
                <a:gd name="T15" fmla="*/ 1533 h 1837"/>
                <a:gd name="T16" fmla="*/ 230 w 1931"/>
                <a:gd name="T17" fmla="*/ 1525 h 1837"/>
                <a:gd name="T18" fmla="*/ 38 w 1931"/>
                <a:gd name="T19" fmla="*/ 1469 h 1837"/>
                <a:gd name="T20" fmla="*/ 22 w 1931"/>
                <a:gd name="T21" fmla="*/ 1389 h 1837"/>
                <a:gd name="T22" fmla="*/ 46 w 1931"/>
                <a:gd name="T23" fmla="*/ 1381 h 1837"/>
                <a:gd name="T24" fmla="*/ 70 w 1931"/>
                <a:gd name="T25" fmla="*/ 1365 h 1837"/>
                <a:gd name="T26" fmla="*/ 110 w 1931"/>
                <a:gd name="T27" fmla="*/ 1301 h 1837"/>
                <a:gd name="T28" fmla="*/ 158 w 1931"/>
                <a:gd name="T29" fmla="*/ 1277 h 1837"/>
                <a:gd name="T30" fmla="*/ 262 w 1931"/>
                <a:gd name="T31" fmla="*/ 1253 h 1837"/>
                <a:gd name="T32" fmla="*/ 310 w 1931"/>
                <a:gd name="T33" fmla="*/ 1213 h 1837"/>
                <a:gd name="T34" fmla="*/ 382 w 1931"/>
                <a:gd name="T35" fmla="*/ 1173 h 1837"/>
                <a:gd name="T36" fmla="*/ 454 w 1931"/>
                <a:gd name="T37" fmla="*/ 1117 h 1837"/>
                <a:gd name="T38" fmla="*/ 598 w 1931"/>
                <a:gd name="T39" fmla="*/ 1061 h 1837"/>
                <a:gd name="T40" fmla="*/ 734 w 1931"/>
                <a:gd name="T41" fmla="*/ 1053 h 1837"/>
                <a:gd name="T42" fmla="*/ 774 w 1931"/>
                <a:gd name="T43" fmla="*/ 1013 h 1837"/>
                <a:gd name="T44" fmla="*/ 822 w 1931"/>
                <a:gd name="T45" fmla="*/ 989 h 1837"/>
                <a:gd name="T46" fmla="*/ 966 w 1931"/>
                <a:gd name="T47" fmla="*/ 877 h 1837"/>
                <a:gd name="T48" fmla="*/ 982 w 1931"/>
                <a:gd name="T49" fmla="*/ 813 h 1837"/>
                <a:gd name="T50" fmla="*/ 998 w 1931"/>
                <a:gd name="T51" fmla="*/ 693 h 1837"/>
                <a:gd name="T52" fmla="*/ 1046 w 1931"/>
                <a:gd name="T53" fmla="*/ 661 h 1837"/>
                <a:gd name="T54" fmla="*/ 1110 w 1931"/>
                <a:gd name="T55" fmla="*/ 589 h 1837"/>
                <a:gd name="T56" fmla="*/ 1166 w 1931"/>
                <a:gd name="T57" fmla="*/ 493 h 1837"/>
                <a:gd name="T58" fmla="*/ 1582 w 1931"/>
                <a:gd name="T59" fmla="*/ 485 h 1837"/>
                <a:gd name="T60" fmla="*/ 1646 w 1931"/>
                <a:gd name="T61" fmla="*/ 389 h 1837"/>
                <a:gd name="T62" fmla="*/ 1606 w 1931"/>
                <a:gd name="T63" fmla="*/ 253 h 1837"/>
                <a:gd name="T64" fmla="*/ 1574 w 1931"/>
                <a:gd name="T65" fmla="*/ 181 h 1837"/>
                <a:gd name="T66" fmla="*/ 1582 w 1931"/>
                <a:gd name="T67" fmla="*/ 117 h 1837"/>
                <a:gd name="T68" fmla="*/ 1662 w 1931"/>
                <a:gd name="T69" fmla="*/ 109 h 1837"/>
                <a:gd name="T70" fmla="*/ 1694 w 1931"/>
                <a:gd name="T71" fmla="*/ 29 h 1837"/>
                <a:gd name="T72" fmla="*/ 1742 w 1931"/>
                <a:gd name="T73" fmla="*/ 5 h 1837"/>
                <a:gd name="T74" fmla="*/ 1830 w 1931"/>
                <a:gd name="T75" fmla="*/ 13 h 1837"/>
                <a:gd name="T76" fmla="*/ 1870 w 1931"/>
                <a:gd name="T77" fmla="*/ 53 h 18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31"/>
                <a:gd name="T118" fmla="*/ 0 h 1837"/>
                <a:gd name="T119" fmla="*/ 1931 w 1931"/>
                <a:gd name="T120" fmla="*/ 1837 h 18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31" h="1837">
                  <a:moveTo>
                    <a:pt x="46" y="1837"/>
                  </a:moveTo>
                  <a:cubicBezTo>
                    <a:pt x="143" y="1831"/>
                    <a:pt x="169" y="1828"/>
                    <a:pt x="246" y="1813"/>
                  </a:cubicBezTo>
                  <a:cubicBezTo>
                    <a:pt x="251" y="1805"/>
                    <a:pt x="259" y="1798"/>
                    <a:pt x="262" y="1789"/>
                  </a:cubicBezTo>
                  <a:cubicBezTo>
                    <a:pt x="267" y="1771"/>
                    <a:pt x="260" y="1749"/>
                    <a:pt x="270" y="1733"/>
                  </a:cubicBezTo>
                  <a:cubicBezTo>
                    <a:pt x="280" y="1717"/>
                    <a:pt x="318" y="1701"/>
                    <a:pt x="318" y="1701"/>
                  </a:cubicBezTo>
                  <a:cubicBezTo>
                    <a:pt x="323" y="1693"/>
                    <a:pt x="333" y="1687"/>
                    <a:pt x="334" y="1677"/>
                  </a:cubicBezTo>
                  <a:cubicBezTo>
                    <a:pt x="341" y="1610"/>
                    <a:pt x="317" y="1617"/>
                    <a:pt x="270" y="1605"/>
                  </a:cubicBezTo>
                  <a:cubicBezTo>
                    <a:pt x="267" y="1581"/>
                    <a:pt x="273" y="1555"/>
                    <a:pt x="262" y="1533"/>
                  </a:cubicBezTo>
                  <a:cubicBezTo>
                    <a:pt x="257" y="1523"/>
                    <a:pt x="241" y="1528"/>
                    <a:pt x="230" y="1525"/>
                  </a:cubicBezTo>
                  <a:cubicBezTo>
                    <a:pt x="166" y="1506"/>
                    <a:pt x="101" y="1490"/>
                    <a:pt x="38" y="1469"/>
                  </a:cubicBezTo>
                  <a:cubicBezTo>
                    <a:pt x="23" y="1447"/>
                    <a:pt x="0" y="1417"/>
                    <a:pt x="22" y="1389"/>
                  </a:cubicBezTo>
                  <a:cubicBezTo>
                    <a:pt x="27" y="1382"/>
                    <a:pt x="38" y="1385"/>
                    <a:pt x="46" y="1381"/>
                  </a:cubicBezTo>
                  <a:cubicBezTo>
                    <a:pt x="55" y="1377"/>
                    <a:pt x="62" y="1370"/>
                    <a:pt x="70" y="1365"/>
                  </a:cubicBezTo>
                  <a:cubicBezTo>
                    <a:pt x="123" y="1383"/>
                    <a:pt x="76" y="1376"/>
                    <a:pt x="110" y="1301"/>
                  </a:cubicBezTo>
                  <a:cubicBezTo>
                    <a:pt x="115" y="1289"/>
                    <a:pt x="147" y="1280"/>
                    <a:pt x="158" y="1277"/>
                  </a:cubicBezTo>
                  <a:cubicBezTo>
                    <a:pt x="192" y="1267"/>
                    <a:pt x="230" y="1269"/>
                    <a:pt x="262" y="1253"/>
                  </a:cubicBezTo>
                  <a:cubicBezTo>
                    <a:pt x="314" y="1227"/>
                    <a:pt x="257" y="1248"/>
                    <a:pt x="310" y="1213"/>
                  </a:cubicBezTo>
                  <a:cubicBezTo>
                    <a:pt x="370" y="1173"/>
                    <a:pt x="286" y="1269"/>
                    <a:pt x="382" y="1173"/>
                  </a:cubicBezTo>
                  <a:cubicBezTo>
                    <a:pt x="403" y="1152"/>
                    <a:pt x="425" y="1127"/>
                    <a:pt x="454" y="1117"/>
                  </a:cubicBezTo>
                  <a:cubicBezTo>
                    <a:pt x="505" y="1100"/>
                    <a:pt x="548" y="1078"/>
                    <a:pt x="598" y="1061"/>
                  </a:cubicBezTo>
                  <a:cubicBezTo>
                    <a:pt x="641" y="1047"/>
                    <a:pt x="689" y="1056"/>
                    <a:pt x="734" y="1053"/>
                  </a:cubicBezTo>
                  <a:cubicBezTo>
                    <a:pt x="798" y="1010"/>
                    <a:pt x="721" y="1066"/>
                    <a:pt x="774" y="1013"/>
                  </a:cubicBezTo>
                  <a:cubicBezTo>
                    <a:pt x="801" y="986"/>
                    <a:pt x="793" y="1005"/>
                    <a:pt x="822" y="989"/>
                  </a:cubicBezTo>
                  <a:cubicBezTo>
                    <a:pt x="874" y="960"/>
                    <a:pt x="924" y="919"/>
                    <a:pt x="966" y="877"/>
                  </a:cubicBezTo>
                  <a:cubicBezTo>
                    <a:pt x="970" y="855"/>
                    <a:pt x="979" y="835"/>
                    <a:pt x="982" y="813"/>
                  </a:cubicBezTo>
                  <a:cubicBezTo>
                    <a:pt x="987" y="773"/>
                    <a:pt x="969" y="722"/>
                    <a:pt x="998" y="693"/>
                  </a:cubicBezTo>
                  <a:cubicBezTo>
                    <a:pt x="1012" y="679"/>
                    <a:pt x="1030" y="672"/>
                    <a:pt x="1046" y="661"/>
                  </a:cubicBezTo>
                  <a:cubicBezTo>
                    <a:pt x="1079" y="639"/>
                    <a:pt x="1091" y="618"/>
                    <a:pt x="1110" y="589"/>
                  </a:cubicBezTo>
                  <a:cubicBezTo>
                    <a:pt x="1117" y="531"/>
                    <a:pt x="1112" y="511"/>
                    <a:pt x="1166" y="493"/>
                  </a:cubicBezTo>
                  <a:cubicBezTo>
                    <a:pt x="1303" y="510"/>
                    <a:pt x="1449" y="529"/>
                    <a:pt x="1582" y="485"/>
                  </a:cubicBezTo>
                  <a:cubicBezTo>
                    <a:pt x="1611" y="456"/>
                    <a:pt x="1633" y="427"/>
                    <a:pt x="1646" y="389"/>
                  </a:cubicBezTo>
                  <a:cubicBezTo>
                    <a:pt x="1641" y="324"/>
                    <a:pt x="1656" y="286"/>
                    <a:pt x="1606" y="253"/>
                  </a:cubicBezTo>
                  <a:cubicBezTo>
                    <a:pt x="1587" y="196"/>
                    <a:pt x="1599" y="219"/>
                    <a:pt x="1574" y="181"/>
                  </a:cubicBezTo>
                  <a:cubicBezTo>
                    <a:pt x="1577" y="160"/>
                    <a:pt x="1565" y="131"/>
                    <a:pt x="1582" y="117"/>
                  </a:cubicBezTo>
                  <a:cubicBezTo>
                    <a:pt x="1603" y="100"/>
                    <a:pt x="1637" y="117"/>
                    <a:pt x="1662" y="109"/>
                  </a:cubicBezTo>
                  <a:cubicBezTo>
                    <a:pt x="1687" y="101"/>
                    <a:pt x="1683" y="45"/>
                    <a:pt x="1694" y="29"/>
                  </a:cubicBezTo>
                  <a:cubicBezTo>
                    <a:pt x="1703" y="16"/>
                    <a:pt x="1728" y="10"/>
                    <a:pt x="1742" y="5"/>
                  </a:cubicBezTo>
                  <a:cubicBezTo>
                    <a:pt x="1771" y="8"/>
                    <a:pt x="1804" y="0"/>
                    <a:pt x="1830" y="13"/>
                  </a:cubicBezTo>
                  <a:cubicBezTo>
                    <a:pt x="1931" y="63"/>
                    <a:pt x="1753" y="53"/>
                    <a:pt x="1870" y="53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73184" y="3244334"/>
            <a:ext cx="53976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МЕТЕОРОЛОГ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37415"/>
            <a:ext cx="4845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МОЙ РОДНОЙ АЛТАЙСКИЙ КРАЙ!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284663" y="3357563"/>
            <a:ext cx="4189412" cy="2735262"/>
            <a:chOff x="104" y="720"/>
            <a:chExt cx="5597" cy="3508"/>
          </a:xfrm>
        </p:grpSpPr>
        <p:sp>
          <p:nvSpPr>
            <p:cNvPr id="6151" name="Freeform 3"/>
            <p:cNvSpPr>
              <a:spLocks/>
            </p:cNvSpPr>
            <p:nvPr/>
          </p:nvSpPr>
          <p:spPr bwMode="auto">
            <a:xfrm>
              <a:off x="104" y="728"/>
              <a:ext cx="4248" cy="793"/>
            </a:xfrm>
            <a:custGeom>
              <a:avLst/>
              <a:gdLst>
                <a:gd name="T0" fmla="*/ 0 w 4248"/>
                <a:gd name="T1" fmla="*/ 704 h 793"/>
                <a:gd name="T2" fmla="*/ 88 w 4248"/>
                <a:gd name="T3" fmla="*/ 696 h 793"/>
                <a:gd name="T4" fmla="*/ 104 w 4248"/>
                <a:gd name="T5" fmla="*/ 680 h 793"/>
                <a:gd name="T6" fmla="*/ 192 w 4248"/>
                <a:gd name="T7" fmla="*/ 648 h 793"/>
                <a:gd name="T8" fmla="*/ 232 w 4248"/>
                <a:gd name="T9" fmla="*/ 656 h 793"/>
                <a:gd name="T10" fmla="*/ 248 w 4248"/>
                <a:gd name="T11" fmla="*/ 736 h 793"/>
                <a:gd name="T12" fmla="*/ 488 w 4248"/>
                <a:gd name="T13" fmla="*/ 680 h 793"/>
                <a:gd name="T14" fmla="*/ 1000 w 4248"/>
                <a:gd name="T15" fmla="*/ 616 h 793"/>
                <a:gd name="T16" fmla="*/ 1096 w 4248"/>
                <a:gd name="T17" fmla="*/ 536 h 793"/>
                <a:gd name="T18" fmla="*/ 1168 w 4248"/>
                <a:gd name="T19" fmla="*/ 440 h 793"/>
                <a:gd name="T20" fmla="*/ 1304 w 4248"/>
                <a:gd name="T21" fmla="*/ 416 h 793"/>
                <a:gd name="T22" fmla="*/ 1360 w 4248"/>
                <a:gd name="T23" fmla="*/ 296 h 793"/>
                <a:gd name="T24" fmla="*/ 1496 w 4248"/>
                <a:gd name="T25" fmla="*/ 288 h 793"/>
                <a:gd name="T26" fmla="*/ 1560 w 4248"/>
                <a:gd name="T27" fmla="*/ 232 h 793"/>
                <a:gd name="T28" fmla="*/ 1640 w 4248"/>
                <a:gd name="T29" fmla="*/ 208 h 793"/>
                <a:gd name="T30" fmla="*/ 1664 w 4248"/>
                <a:gd name="T31" fmla="*/ 200 h 793"/>
                <a:gd name="T32" fmla="*/ 1712 w 4248"/>
                <a:gd name="T33" fmla="*/ 152 h 793"/>
                <a:gd name="T34" fmla="*/ 1736 w 4248"/>
                <a:gd name="T35" fmla="*/ 128 h 793"/>
                <a:gd name="T36" fmla="*/ 1824 w 4248"/>
                <a:gd name="T37" fmla="*/ 80 h 793"/>
                <a:gd name="T38" fmla="*/ 1856 w 4248"/>
                <a:gd name="T39" fmla="*/ 88 h 793"/>
                <a:gd name="T40" fmla="*/ 1888 w 4248"/>
                <a:gd name="T41" fmla="*/ 192 h 793"/>
                <a:gd name="T42" fmla="*/ 1920 w 4248"/>
                <a:gd name="T43" fmla="*/ 200 h 793"/>
                <a:gd name="T44" fmla="*/ 1968 w 4248"/>
                <a:gd name="T45" fmla="*/ 224 h 793"/>
                <a:gd name="T46" fmla="*/ 1976 w 4248"/>
                <a:gd name="T47" fmla="*/ 248 h 793"/>
                <a:gd name="T48" fmla="*/ 1968 w 4248"/>
                <a:gd name="T49" fmla="*/ 272 h 793"/>
                <a:gd name="T50" fmla="*/ 2088 w 4248"/>
                <a:gd name="T51" fmla="*/ 296 h 793"/>
                <a:gd name="T52" fmla="*/ 2224 w 4248"/>
                <a:gd name="T53" fmla="*/ 336 h 793"/>
                <a:gd name="T54" fmla="*/ 2296 w 4248"/>
                <a:gd name="T55" fmla="*/ 416 h 793"/>
                <a:gd name="T56" fmla="*/ 2336 w 4248"/>
                <a:gd name="T57" fmla="*/ 448 h 793"/>
                <a:gd name="T58" fmla="*/ 2352 w 4248"/>
                <a:gd name="T59" fmla="*/ 496 h 793"/>
                <a:gd name="T60" fmla="*/ 2360 w 4248"/>
                <a:gd name="T61" fmla="*/ 520 h 793"/>
                <a:gd name="T62" fmla="*/ 2352 w 4248"/>
                <a:gd name="T63" fmla="*/ 624 h 793"/>
                <a:gd name="T64" fmla="*/ 2472 w 4248"/>
                <a:gd name="T65" fmla="*/ 632 h 793"/>
                <a:gd name="T66" fmla="*/ 2520 w 4248"/>
                <a:gd name="T67" fmla="*/ 648 h 793"/>
                <a:gd name="T68" fmla="*/ 2544 w 4248"/>
                <a:gd name="T69" fmla="*/ 656 h 793"/>
                <a:gd name="T70" fmla="*/ 2624 w 4248"/>
                <a:gd name="T71" fmla="*/ 712 h 793"/>
                <a:gd name="T72" fmla="*/ 2664 w 4248"/>
                <a:gd name="T73" fmla="*/ 792 h 793"/>
                <a:gd name="T74" fmla="*/ 2792 w 4248"/>
                <a:gd name="T75" fmla="*/ 784 h 793"/>
                <a:gd name="T76" fmla="*/ 2832 w 4248"/>
                <a:gd name="T77" fmla="*/ 712 h 793"/>
                <a:gd name="T78" fmla="*/ 2896 w 4248"/>
                <a:gd name="T79" fmla="*/ 552 h 793"/>
                <a:gd name="T80" fmla="*/ 2976 w 4248"/>
                <a:gd name="T81" fmla="*/ 456 h 793"/>
                <a:gd name="T82" fmla="*/ 3048 w 4248"/>
                <a:gd name="T83" fmla="*/ 440 h 793"/>
                <a:gd name="T84" fmla="*/ 3096 w 4248"/>
                <a:gd name="T85" fmla="*/ 408 h 793"/>
                <a:gd name="T86" fmla="*/ 3064 w 4248"/>
                <a:gd name="T87" fmla="*/ 424 h 793"/>
                <a:gd name="T88" fmla="*/ 3088 w 4248"/>
                <a:gd name="T89" fmla="*/ 416 h 793"/>
                <a:gd name="T90" fmla="*/ 3112 w 4248"/>
                <a:gd name="T91" fmla="*/ 400 h 793"/>
                <a:gd name="T92" fmla="*/ 3200 w 4248"/>
                <a:gd name="T93" fmla="*/ 360 h 793"/>
                <a:gd name="T94" fmla="*/ 3232 w 4248"/>
                <a:gd name="T95" fmla="*/ 352 h 793"/>
                <a:gd name="T96" fmla="*/ 3336 w 4248"/>
                <a:gd name="T97" fmla="*/ 312 h 793"/>
                <a:gd name="T98" fmla="*/ 3712 w 4248"/>
                <a:gd name="T99" fmla="*/ 304 h 793"/>
                <a:gd name="T100" fmla="*/ 3896 w 4248"/>
                <a:gd name="T101" fmla="*/ 256 h 793"/>
                <a:gd name="T102" fmla="*/ 3936 w 4248"/>
                <a:gd name="T103" fmla="*/ 176 h 793"/>
                <a:gd name="T104" fmla="*/ 3904 w 4248"/>
                <a:gd name="T105" fmla="*/ 128 h 793"/>
                <a:gd name="T106" fmla="*/ 3944 w 4248"/>
                <a:gd name="T107" fmla="*/ 96 h 793"/>
                <a:gd name="T108" fmla="*/ 4080 w 4248"/>
                <a:gd name="T109" fmla="*/ 88 h 793"/>
                <a:gd name="T110" fmla="*/ 4248 w 4248"/>
                <a:gd name="T111" fmla="*/ 0 h 7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8"/>
                <a:gd name="T169" fmla="*/ 0 h 793"/>
                <a:gd name="T170" fmla="*/ 4248 w 4248"/>
                <a:gd name="T171" fmla="*/ 793 h 7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8" h="793">
                  <a:moveTo>
                    <a:pt x="0" y="704"/>
                  </a:moveTo>
                  <a:cubicBezTo>
                    <a:pt x="29" y="701"/>
                    <a:pt x="60" y="704"/>
                    <a:pt x="88" y="696"/>
                  </a:cubicBezTo>
                  <a:cubicBezTo>
                    <a:pt x="101" y="692"/>
                    <a:pt x="166" y="598"/>
                    <a:pt x="104" y="680"/>
                  </a:cubicBezTo>
                  <a:cubicBezTo>
                    <a:pt x="161" y="699"/>
                    <a:pt x="146" y="663"/>
                    <a:pt x="192" y="648"/>
                  </a:cubicBezTo>
                  <a:cubicBezTo>
                    <a:pt x="205" y="651"/>
                    <a:pt x="224" y="645"/>
                    <a:pt x="232" y="656"/>
                  </a:cubicBezTo>
                  <a:cubicBezTo>
                    <a:pt x="248" y="678"/>
                    <a:pt x="239" y="710"/>
                    <a:pt x="248" y="736"/>
                  </a:cubicBezTo>
                  <a:cubicBezTo>
                    <a:pt x="407" y="730"/>
                    <a:pt x="452" y="787"/>
                    <a:pt x="488" y="680"/>
                  </a:cubicBezTo>
                  <a:cubicBezTo>
                    <a:pt x="520" y="453"/>
                    <a:pt x="471" y="670"/>
                    <a:pt x="1000" y="616"/>
                  </a:cubicBezTo>
                  <a:cubicBezTo>
                    <a:pt x="1023" y="614"/>
                    <a:pt x="1062" y="547"/>
                    <a:pt x="1096" y="536"/>
                  </a:cubicBezTo>
                  <a:cubicBezTo>
                    <a:pt x="1115" y="508"/>
                    <a:pt x="1139" y="459"/>
                    <a:pt x="1168" y="440"/>
                  </a:cubicBezTo>
                  <a:cubicBezTo>
                    <a:pt x="1200" y="419"/>
                    <a:pt x="1276" y="419"/>
                    <a:pt x="1304" y="416"/>
                  </a:cubicBezTo>
                  <a:cubicBezTo>
                    <a:pt x="1327" y="381"/>
                    <a:pt x="1326" y="301"/>
                    <a:pt x="1360" y="296"/>
                  </a:cubicBezTo>
                  <a:cubicBezTo>
                    <a:pt x="1405" y="289"/>
                    <a:pt x="1451" y="291"/>
                    <a:pt x="1496" y="288"/>
                  </a:cubicBezTo>
                  <a:cubicBezTo>
                    <a:pt x="1538" y="274"/>
                    <a:pt x="1525" y="252"/>
                    <a:pt x="1560" y="232"/>
                  </a:cubicBezTo>
                  <a:cubicBezTo>
                    <a:pt x="1584" y="218"/>
                    <a:pt x="1614" y="217"/>
                    <a:pt x="1640" y="208"/>
                  </a:cubicBezTo>
                  <a:cubicBezTo>
                    <a:pt x="1648" y="205"/>
                    <a:pt x="1664" y="200"/>
                    <a:pt x="1664" y="200"/>
                  </a:cubicBezTo>
                  <a:cubicBezTo>
                    <a:pt x="1680" y="184"/>
                    <a:pt x="1696" y="168"/>
                    <a:pt x="1712" y="152"/>
                  </a:cubicBezTo>
                  <a:cubicBezTo>
                    <a:pt x="1720" y="144"/>
                    <a:pt x="1736" y="128"/>
                    <a:pt x="1736" y="128"/>
                  </a:cubicBezTo>
                  <a:cubicBezTo>
                    <a:pt x="1760" y="55"/>
                    <a:pt x="1725" y="69"/>
                    <a:pt x="1824" y="80"/>
                  </a:cubicBezTo>
                  <a:cubicBezTo>
                    <a:pt x="1835" y="83"/>
                    <a:pt x="1849" y="80"/>
                    <a:pt x="1856" y="88"/>
                  </a:cubicBezTo>
                  <a:cubicBezTo>
                    <a:pt x="1867" y="100"/>
                    <a:pt x="1878" y="182"/>
                    <a:pt x="1888" y="192"/>
                  </a:cubicBezTo>
                  <a:cubicBezTo>
                    <a:pt x="1896" y="200"/>
                    <a:pt x="1909" y="197"/>
                    <a:pt x="1920" y="200"/>
                  </a:cubicBezTo>
                  <a:cubicBezTo>
                    <a:pt x="1949" y="208"/>
                    <a:pt x="1942" y="206"/>
                    <a:pt x="1968" y="224"/>
                  </a:cubicBezTo>
                  <a:cubicBezTo>
                    <a:pt x="1971" y="232"/>
                    <a:pt x="1976" y="240"/>
                    <a:pt x="1976" y="248"/>
                  </a:cubicBezTo>
                  <a:cubicBezTo>
                    <a:pt x="1976" y="256"/>
                    <a:pt x="1965" y="264"/>
                    <a:pt x="1968" y="272"/>
                  </a:cubicBezTo>
                  <a:cubicBezTo>
                    <a:pt x="1979" y="299"/>
                    <a:pt x="2066" y="294"/>
                    <a:pt x="2088" y="296"/>
                  </a:cubicBezTo>
                  <a:cubicBezTo>
                    <a:pt x="2134" y="307"/>
                    <a:pt x="2178" y="325"/>
                    <a:pt x="2224" y="336"/>
                  </a:cubicBezTo>
                  <a:cubicBezTo>
                    <a:pt x="2244" y="377"/>
                    <a:pt x="2265" y="385"/>
                    <a:pt x="2296" y="416"/>
                  </a:cubicBezTo>
                  <a:cubicBezTo>
                    <a:pt x="2332" y="452"/>
                    <a:pt x="2289" y="432"/>
                    <a:pt x="2336" y="448"/>
                  </a:cubicBezTo>
                  <a:cubicBezTo>
                    <a:pt x="2341" y="464"/>
                    <a:pt x="2347" y="480"/>
                    <a:pt x="2352" y="496"/>
                  </a:cubicBezTo>
                  <a:cubicBezTo>
                    <a:pt x="2355" y="504"/>
                    <a:pt x="2360" y="520"/>
                    <a:pt x="2360" y="520"/>
                  </a:cubicBezTo>
                  <a:cubicBezTo>
                    <a:pt x="2354" y="538"/>
                    <a:pt x="2325" y="612"/>
                    <a:pt x="2352" y="624"/>
                  </a:cubicBezTo>
                  <a:cubicBezTo>
                    <a:pt x="2389" y="640"/>
                    <a:pt x="2432" y="629"/>
                    <a:pt x="2472" y="632"/>
                  </a:cubicBezTo>
                  <a:cubicBezTo>
                    <a:pt x="2488" y="637"/>
                    <a:pt x="2504" y="643"/>
                    <a:pt x="2520" y="648"/>
                  </a:cubicBezTo>
                  <a:cubicBezTo>
                    <a:pt x="2528" y="651"/>
                    <a:pt x="2544" y="656"/>
                    <a:pt x="2544" y="656"/>
                  </a:cubicBezTo>
                  <a:cubicBezTo>
                    <a:pt x="2572" y="677"/>
                    <a:pt x="2591" y="701"/>
                    <a:pt x="2624" y="712"/>
                  </a:cubicBezTo>
                  <a:cubicBezTo>
                    <a:pt x="2642" y="785"/>
                    <a:pt x="2622" y="764"/>
                    <a:pt x="2664" y="792"/>
                  </a:cubicBezTo>
                  <a:cubicBezTo>
                    <a:pt x="2707" y="789"/>
                    <a:pt x="2750" y="793"/>
                    <a:pt x="2792" y="784"/>
                  </a:cubicBezTo>
                  <a:cubicBezTo>
                    <a:pt x="2819" y="778"/>
                    <a:pt x="2832" y="712"/>
                    <a:pt x="2832" y="712"/>
                  </a:cubicBezTo>
                  <a:cubicBezTo>
                    <a:pt x="2839" y="646"/>
                    <a:pt x="2839" y="590"/>
                    <a:pt x="2896" y="552"/>
                  </a:cubicBezTo>
                  <a:cubicBezTo>
                    <a:pt x="2916" y="522"/>
                    <a:pt x="2946" y="476"/>
                    <a:pt x="2976" y="456"/>
                  </a:cubicBezTo>
                  <a:cubicBezTo>
                    <a:pt x="2989" y="447"/>
                    <a:pt x="3042" y="441"/>
                    <a:pt x="3048" y="440"/>
                  </a:cubicBezTo>
                  <a:cubicBezTo>
                    <a:pt x="3064" y="429"/>
                    <a:pt x="3080" y="419"/>
                    <a:pt x="3096" y="408"/>
                  </a:cubicBezTo>
                  <a:cubicBezTo>
                    <a:pt x="3106" y="401"/>
                    <a:pt x="3072" y="416"/>
                    <a:pt x="3064" y="424"/>
                  </a:cubicBezTo>
                  <a:cubicBezTo>
                    <a:pt x="3058" y="430"/>
                    <a:pt x="3081" y="421"/>
                    <a:pt x="3088" y="416"/>
                  </a:cubicBezTo>
                  <a:cubicBezTo>
                    <a:pt x="3096" y="411"/>
                    <a:pt x="3105" y="407"/>
                    <a:pt x="3112" y="400"/>
                  </a:cubicBezTo>
                  <a:cubicBezTo>
                    <a:pt x="3152" y="360"/>
                    <a:pt x="3125" y="379"/>
                    <a:pt x="3200" y="360"/>
                  </a:cubicBezTo>
                  <a:cubicBezTo>
                    <a:pt x="3211" y="357"/>
                    <a:pt x="3232" y="352"/>
                    <a:pt x="3232" y="352"/>
                  </a:cubicBezTo>
                  <a:cubicBezTo>
                    <a:pt x="3251" y="408"/>
                    <a:pt x="3307" y="331"/>
                    <a:pt x="3336" y="312"/>
                  </a:cubicBezTo>
                  <a:cubicBezTo>
                    <a:pt x="3440" y="242"/>
                    <a:pt x="3587" y="307"/>
                    <a:pt x="3712" y="304"/>
                  </a:cubicBezTo>
                  <a:cubicBezTo>
                    <a:pt x="3769" y="266"/>
                    <a:pt x="3829" y="263"/>
                    <a:pt x="3896" y="256"/>
                  </a:cubicBezTo>
                  <a:cubicBezTo>
                    <a:pt x="3908" y="221"/>
                    <a:pt x="3909" y="203"/>
                    <a:pt x="3936" y="176"/>
                  </a:cubicBezTo>
                  <a:cubicBezTo>
                    <a:pt x="3925" y="160"/>
                    <a:pt x="3908" y="147"/>
                    <a:pt x="3904" y="128"/>
                  </a:cubicBezTo>
                  <a:cubicBezTo>
                    <a:pt x="3900" y="108"/>
                    <a:pt x="3933" y="97"/>
                    <a:pt x="3944" y="96"/>
                  </a:cubicBezTo>
                  <a:cubicBezTo>
                    <a:pt x="3989" y="91"/>
                    <a:pt x="4035" y="91"/>
                    <a:pt x="4080" y="88"/>
                  </a:cubicBezTo>
                  <a:cubicBezTo>
                    <a:pt x="4168" y="73"/>
                    <a:pt x="4182" y="66"/>
                    <a:pt x="4248" y="0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4"/>
            <p:cNvSpPr>
              <a:spLocks/>
            </p:cNvSpPr>
            <p:nvPr/>
          </p:nvSpPr>
          <p:spPr bwMode="auto">
            <a:xfrm>
              <a:off x="4371" y="720"/>
              <a:ext cx="1317" cy="1666"/>
            </a:xfrm>
            <a:custGeom>
              <a:avLst/>
              <a:gdLst>
                <a:gd name="T0" fmla="*/ 5 w 1317"/>
                <a:gd name="T1" fmla="*/ 0 h 1666"/>
                <a:gd name="T2" fmla="*/ 13 w 1317"/>
                <a:gd name="T3" fmla="*/ 72 h 1666"/>
                <a:gd name="T4" fmla="*/ 61 w 1317"/>
                <a:gd name="T5" fmla="*/ 88 h 1666"/>
                <a:gd name="T6" fmla="*/ 101 w 1317"/>
                <a:gd name="T7" fmla="*/ 168 h 1666"/>
                <a:gd name="T8" fmla="*/ 301 w 1317"/>
                <a:gd name="T9" fmla="*/ 208 h 1666"/>
                <a:gd name="T10" fmla="*/ 293 w 1317"/>
                <a:gd name="T11" fmla="*/ 232 h 1666"/>
                <a:gd name="T12" fmla="*/ 317 w 1317"/>
                <a:gd name="T13" fmla="*/ 248 h 1666"/>
                <a:gd name="T14" fmla="*/ 349 w 1317"/>
                <a:gd name="T15" fmla="*/ 296 h 1666"/>
                <a:gd name="T16" fmla="*/ 397 w 1317"/>
                <a:gd name="T17" fmla="*/ 312 h 1666"/>
                <a:gd name="T18" fmla="*/ 429 w 1317"/>
                <a:gd name="T19" fmla="*/ 352 h 1666"/>
                <a:gd name="T20" fmla="*/ 437 w 1317"/>
                <a:gd name="T21" fmla="*/ 376 h 1666"/>
                <a:gd name="T22" fmla="*/ 533 w 1317"/>
                <a:gd name="T23" fmla="*/ 392 h 1666"/>
                <a:gd name="T24" fmla="*/ 605 w 1317"/>
                <a:gd name="T25" fmla="*/ 432 h 1666"/>
                <a:gd name="T26" fmla="*/ 629 w 1317"/>
                <a:gd name="T27" fmla="*/ 480 h 1666"/>
                <a:gd name="T28" fmla="*/ 637 w 1317"/>
                <a:gd name="T29" fmla="*/ 536 h 1666"/>
                <a:gd name="T30" fmla="*/ 685 w 1317"/>
                <a:gd name="T31" fmla="*/ 544 h 1666"/>
                <a:gd name="T32" fmla="*/ 765 w 1317"/>
                <a:gd name="T33" fmla="*/ 712 h 1666"/>
                <a:gd name="T34" fmla="*/ 1101 w 1317"/>
                <a:gd name="T35" fmla="*/ 808 h 1666"/>
                <a:gd name="T36" fmla="*/ 1085 w 1317"/>
                <a:gd name="T37" fmla="*/ 904 h 1666"/>
                <a:gd name="T38" fmla="*/ 1069 w 1317"/>
                <a:gd name="T39" fmla="*/ 952 h 1666"/>
                <a:gd name="T40" fmla="*/ 981 w 1317"/>
                <a:gd name="T41" fmla="*/ 1064 h 1666"/>
                <a:gd name="T42" fmla="*/ 1149 w 1317"/>
                <a:gd name="T43" fmla="*/ 1192 h 1666"/>
                <a:gd name="T44" fmla="*/ 1181 w 1317"/>
                <a:gd name="T45" fmla="*/ 1384 h 1666"/>
                <a:gd name="T46" fmla="*/ 1157 w 1317"/>
                <a:gd name="T47" fmla="*/ 1432 h 1666"/>
                <a:gd name="T48" fmla="*/ 1141 w 1317"/>
                <a:gd name="T49" fmla="*/ 1480 h 1666"/>
                <a:gd name="T50" fmla="*/ 1149 w 1317"/>
                <a:gd name="T51" fmla="*/ 1528 h 1666"/>
                <a:gd name="T52" fmla="*/ 1245 w 1317"/>
                <a:gd name="T53" fmla="*/ 1536 h 1666"/>
                <a:gd name="T54" fmla="*/ 1253 w 1317"/>
                <a:gd name="T55" fmla="*/ 1648 h 1666"/>
                <a:gd name="T56" fmla="*/ 1317 w 1317"/>
                <a:gd name="T57" fmla="*/ 1664 h 16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7"/>
                <a:gd name="T88" fmla="*/ 0 h 1666"/>
                <a:gd name="T89" fmla="*/ 1317 w 1317"/>
                <a:gd name="T90" fmla="*/ 1666 h 16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7" h="1666">
                  <a:moveTo>
                    <a:pt x="5" y="0"/>
                  </a:moveTo>
                  <a:cubicBezTo>
                    <a:pt x="8" y="24"/>
                    <a:pt x="0" y="52"/>
                    <a:pt x="13" y="72"/>
                  </a:cubicBezTo>
                  <a:cubicBezTo>
                    <a:pt x="22" y="86"/>
                    <a:pt x="61" y="88"/>
                    <a:pt x="61" y="88"/>
                  </a:cubicBezTo>
                  <a:cubicBezTo>
                    <a:pt x="67" y="106"/>
                    <a:pt x="90" y="155"/>
                    <a:pt x="101" y="168"/>
                  </a:cubicBezTo>
                  <a:cubicBezTo>
                    <a:pt x="123" y="195"/>
                    <a:pt x="268" y="205"/>
                    <a:pt x="301" y="208"/>
                  </a:cubicBezTo>
                  <a:cubicBezTo>
                    <a:pt x="298" y="216"/>
                    <a:pt x="290" y="224"/>
                    <a:pt x="293" y="232"/>
                  </a:cubicBezTo>
                  <a:cubicBezTo>
                    <a:pt x="297" y="241"/>
                    <a:pt x="311" y="241"/>
                    <a:pt x="317" y="248"/>
                  </a:cubicBezTo>
                  <a:cubicBezTo>
                    <a:pt x="330" y="262"/>
                    <a:pt x="331" y="290"/>
                    <a:pt x="349" y="296"/>
                  </a:cubicBezTo>
                  <a:cubicBezTo>
                    <a:pt x="365" y="301"/>
                    <a:pt x="397" y="312"/>
                    <a:pt x="397" y="312"/>
                  </a:cubicBezTo>
                  <a:cubicBezTo>
                    <a:pt x="417" y="392"/>
                    <a:pt x="387" y="310"/>
                    <a:pt x="429" y="352"/>
                  </a:cubicBezTo>
                  <a:cubicBezTo>
                    <a:pt x="435" y="358"/>
                    <a:pt x="431" y="370"/>
                    <a:pt x="437" y="376"/>
                  </a:cubicBezTo>
                  <a:cubicBezTo>
                    <a:pt x="460" y="399"/>
                    <a:pt x="501" y="388"/>
                    <a:pt x="533" y="392"/>
                  </a:cubicBezTo>
                  <a:cubicBezTo>
                    <a:pt x="588" y="429"/>
                    <a:pt x="563" y="418"/>
                    <a:pt x="605" y="432"/>
                  </a:cubicBezTo>
                  <a:cubicBezTo>
                    <a:pt x="618" y="452"/>
                    <a:pt x="624" y="456"/>
                    <a:pt x="629" y="480"/>
                  </a:cubicBezTo>
                  <a:cubicBezTo>
                    <a:pt x="633" y="498"/>
                    <a:pt x="625" y="522"/>
                    <a:pt x="637" y="536"/>
                  </a:cubicBezTo>
                  <a:cubicBezTo>
                    <a:pt x="648" y="548"/>
                    <a:pt x="669" y="541"/>
                    <a:pt x="685" y="544"/>
                  </a:cubicBezTo>
                  <a:cubicBezTo>
                    <a:pt x="694" y="595"/>
                    <a:pt x="711" y="694"/>
                    <a:pt x="765" y="712"/>
                  </a:cubicBezTo>
                  <a:cubicBezTo>
                    <a:pt x="792" y="822"/>
                    <a:pt x="1029" y="804"/>
                    <a:pt x="1101" y="808"/>
                  </a:cubicBezTo>
                  <a:cubicBezTo>
                    <a:pt x="1095" y="840"/>
                    <a:pt x="1092" y="872"/>
                    <a:pt x="1085" y="904"/>
                  </a:cubicBezTo>
                  <a:cubicBezTo>
                    <a:pt x="1081" y="920"/>
                    <a:pt x="1083" y="943"/>
                    <a:pt x="1069" y="952"/>
                  </a:cubicBezTo>
                  <a:cubicBezTo>
                    <a:pt x="1027" y="980"/>
                    <a:pt x="997" y="1016"/>
                    <a:pt x="981" y="1064"/>
                  </a:cubicBezTo>
                  <a:cubicBezTo>
                    <a:pt x="993" y="1220"/>
                    <a:pt x="978" y="1182"/>
                    <a:pt x="1149" y="1192"/>
                  </a:cubicBezTo>
                  <a:cubicBezTo>
                    <a:pt x="1221" y="1240"/>
                    <a:pt x="1191" y="1277"/>
                    <a:pt x="1181" y="1384"/>
                  </a:cubicBezTo>
                  <a:cubicBezTo>
                    <a:pt x="1178" y="1412"/>
                    <a:pt x="1168" y="1407"/>
                    <a:pt x="1157" y="1432"/>
                  </a:cubicBezTo>
                  <a:cubicBezTo>
                    <a:pt x="1150" y="1447"/>
                    <a:pt x="1141" y="1480"/>
                    <a:pt x="1141" y="1480"/>
                  </a:cubicBezTo>
                  <a:cubicBezTo>
                    <a:pt x="1144" y="1496"/>
                    <a:pt x="1135" y="1520"/>
                    <a:pt x="1149" y="1528"/>
                  </a:cubicBezTo>
                  <a:cubicBezTo>
                    <a:pt x="1177" y="1543"/>
                    <a:pt x="1224" y="1512"/>
                    <a:pt x="1245" y="1536"/>
                  </a:cubicBezTo>
                  <a:cubicBezTo>
                    <a:pt x="1270" y="1564"/>
                    <a:pt x="1238" y="1614"/>
                    <a:pt x="1253" y="1648"/>
                  </a:cubicBezTo>
                  <a:cubicBezTo>
                    <a:pt x="1261" y="1666"/>
                    <a:pt x="1298" y="1664"/>
                    <a:pt x="1317" y="1664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5"/>
            <p:cNvSpPr>
              <a:spLocks noChangeShapeType="1"/>
            </p:cNvSpPr>
            <p:nvPr/>
          </p:nvSpPr>
          <p:spPr bwMode="auto">
            <a:xfrm>
              <a:off x="113" y="1706"/>
              <a:ext cx="1134" cy="2314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6"/>
            <p:cNvSpPr>
              <a:spLocks/>
            </p:cNvSpPr>
            <p:nvPr/>
          </p:nvSpPr>
          <p:spPr bwMode="auto">
            <a:xfrm>
              <a:off x="1272" y="3586"/>
              <a:ext cx="2487" cy="642"/>
            </a:xfrm>
            <a:custGeom>
              <a:avLst/>
              <a:gdLst>
                <a:gd name="T0" fmla="*/ 0 w 2487"/>
                <a:gd name="T1" fmla="*/ 462 h 642"/>
                <a:gd name="T2" fmla="*/ 72 w 2487"/>
                <a:gd name="T3" fmla="*/ 414 h 642"/>
                <a:gd name="T4" fmla="*/ 192 w 2487"/>
                <a:gd name="T5" fmla="*/ 358 h 642"/>
                <a:gd name="T6" fmla="*/ 280 w 2487"/>
                <a:gd name="T7" fmla="*/ 238 h 642"/>
                <a:gd name="T8" fmla="*/ 400 w 2487"/>
                <a:gd name="T9" fmla="*/ 78 h 642"/>
                <a:gd name="T10" fmla="*/ 416 w 2487"/>
                <a:gd name="T11" fmla="*/ 54 h 642"/>
                <a:gd name="T12" fmla="*/ 432 w 2487"/>
                <a:gd name="T13" fmla="*/ 6 h 642"/>
                <a:gd name="T14" fmla="*/ 520 w 2487"/>
                <a:gd name="T15" fmla="*/ 14 h 642"/>
                <a:gd name="T16" fmla="*/ 568 w 2487"/>
                <a:gd name="T17" fmla="*/ 102 h 642"/>
                <a:gd name="T18" fmla="*/ 624 w 2487"/>
                <a:gd name="T19" fmla="*/ 110 h 642"/>
                <a:gd name="T20" fmla="*/ 616 w 2487"/>
                <a:gd name="T21" fmla="*/ 174 h 642"/>
                <a:gd name="T22" fmla="*/ 832 w 2487"/>
                <a:gd name="T23" fmla="*/ 286 h 642"/>
                <a:gd name="T24" fmla="*/ 1392 w 2487"/>
                <a:gd name="T25" fmla="*/ 486 h 642"/>
                <a:gd name="T26" fmla="*/ 1600 w 2487"/>
                <a:gd name="T27" fmla="*/ 502 h 642"/>
                <a:gd name="T28" fmla="*/ 1640 w 2487"/>
                <a:gd name="T29" fmla="*/ 438 h 642"/>
                <a:gd name="T30" fmla="*/ 1856 w 2487"/>
                <a:gd name="T31" fmla="*/ 358 h 642"/>
                <a:gd name="T32" fmla="*/ 1992 w 2487"/>
                <a:gd name="T33" fmla="*/ 310 h 642"/>
                <a:gd name="T34" fmla="*/ 2256 w 2487"/>
                <a:gd name="T35" fmla="*/ 318 h 642"/>
                <a:gd name="T36" fmla="*/ 2264 w 2487"/>
                <a:gd name="T37" fmla="*/ 342 h 642"/>
                <a:gd name="T38" fmla="*/ 2312 w 2487"/>
                <a:gd name="T39" fmla="*/ 350 h 642"/>
                <a:gd name="T40" fmla="*/ 2360 w 2487"/>
                <a:gd name="T41" fmla="*/ 374 h 642"/>
                <a:gd name="T42" fmla="*/ 2376 w 2487"/>
                <a:gd name="T43" fmla="*/ 422 h 642"/>
                <a:gd name="T44" fmla="*/ 2384 w 2487"/>
                <a:gd name="T45" fmla="*/ 470 h 642"/>
                <a:gd name="T46" fmla="*/ 2440 w 2487"/>
                <a:gd name="T47" fmla="*/ 494 h 642"/>
                <a:gd name="T48" fmla="*/ 2456 w 2487"/>
                <a:gd name="T49" fmla="*/ 558 h 642"/>
                <a:gd name="T50" fmla="*/ 2480 w 2487"/>
                <a:gd name="T51" fmla="*/ 566 h 642"/>
                <a:gd name="T52" fmla="*/ 2480 w 2487"/>
                <a:gd name="T53" fmla="*/ 638 h 6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87"/>
                <a:gd name="T82" fmla="*/ 0 h 642"/>
                <a:gd name="T83" fmla="*/ 2487 w 2487"/>
                <a:gd name="T84" fmla="*/ 642 h 6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87" h="642">
                  <a:moveTo>
                    <a:pt x="0" y="462"/>
                  </a:moveTo>
                  <a:cubicBezTo>
                    <a:pt x="37" y="453"/>
                    <a:pt x="51" y="446"/>
                    <a:pt x="72" y="414"/>
                  </a:cubicBezTo>
                  <a:cubicBezTo>
                    <a:pt x="91" y="339"/>
                    <a:pt x="135" y="396"/>
                    <a:pt x="192" y="358"/>
                  </a:cubicBezTo>
                  <a:cubicBezTo>
                    <a:pt x="220" y="316"/>
                    <a:pt x="252" y="279"/>
                    <a:pt x="280" y="238"/>
                  </a:cubicBezTo>
                  <a:cubicBezTo>
                    <a:pt x="290" y="66"/>
                    <a:pt x="257" y="91"/>
                    <a:pt x="400" y="78"/>
                  </a:cubicBezTo>
                  <a:cubicBezTo>
                    <a:pt x="405" y="70"/>
                    <a:pt x="412" y="63"/>
                    <a:pt x="416" y="54"/>
                  </a:cubicBezTo>
                  <a:cubicBezTo>
                    <a:pt x="423" y="39"/>
                    <a:pt x="432" y="6"/>
                    <a:pt x="432" y="6"/>
                  </a:cubicBezTo>
                  <a:cubicBezTo>
                    <a:pt x="461" y="9"/>
                    <a:pt x="494" y="0"/>
                    <a:pt x="520" y="14"/>
                  </a:cubicBezTo>
                  <a:cubicBezTo>
                    <a:pt x="558" y="34"/>
                    <a:pt x="519" y="87"/>
                    <a:pt x="568" y="102"/>
                  </a:cubicBezTo>
                  <a:cubicBezTo>
                    <a:pt x="586" y="107"/>
                    <a:pt x="605" y="107"/>
                    <a:pt x="624" y="110"/>
                  </a:cubicBezTo>
                  <a:cubicBezTo>
                    <a:pt x="621" y="131"/>
                    <a:pt x="616" y="153"/>
                    <a:pt x="616" y="174"/>
                  </a:cubicBezTo>
                  <a:cubicBezTo>
                    <a:pt x="616" y="347"/>
                    <a:pt x="616" y="278"/>
                    <a:pt x="832" y="286"/>
                  </a:cubicBezTo>
                  <a:cubicBezTo>
                    <a:pt x="848" y="642"/>
                    <a:pt x="860" y="478"/>
                    <a:pt x="1392" y="486"/>
                  </a:cubicBezTo>
                  <a:cubicBezTo>
                    <a:pt x="1453" y="527"/>
                    <a:pt x="1531" y="510"/>
                    <a:pt x="1600" y="502"/>
                  </a:cubicBezTo>
                  <a:cubicBezTo>
                    <a:pt x="1610" y="471"/>
                    <a:pt x="1630" y="469"/>
                    <a:pt x="1640" y="438"/>
                  </a:cubicBezTo>
                  <a:cubicBezTo>
                    <a:pt x="1656" y="314"/>
                    <a:pt x="1694" y="365"/>
                    <a:pt x="1856" y="358"/>
                  </a:cubicBezTo>
                  <a:cubicBezTo>
                    <a:pt x="1908" y="332"/>
                    <a:pt x="1932" y="319"/>
                    <a:pt x="1992" y="310"/>
                  </a:cubicBezTo>
                  <a:cubicBezTo>
                    <a:pt x="2079" y="281"/>
                    <a:pt x="2168" y="308"/>
                    <a:pt x="2256" y="318"/>
                  </a:cubicBezTo>
                  <a:cubicBezTo>
                    <a:pt x="2259" y="326"/>
                    <a:pt x="2257" y="338"/>
                    <a:pt x="2264" y="342"/>
                  </a:cubicBezTo>
                  <a:cubicBezTo>
                    <a:pt x="2278" y="350"/>
                    <a:pt x="2296" y="346"/>
                    <a:pt x="2312" y="350"/>
                  </a:cubicBezTo>
                  <a:cubicBezTo>
                    <a:pt x="2337" y="356"/>
                    <a:pt x="2338" y="360"/>
                    <a:pt x="2360" y="374"/>
                  </a:cubicBezTo>
                  <a:cubicBezTo>
                    <a:pt x="2365" y="390"/>
                    <a:pt x="2371" y="406"/>
                    <a:pt x="2376" y="422"/>
                  </a:cubicBezTo>
                  <a:cubicBezTo>
                    <a:pt x="2381" y="437"/>
                    <a:pt x="2377" y="455"/>
                    <a:pt x="2384" y="470"/>
                  </a:cubicBezTo>
                  <a:cubicBezTo>
                    <a:pt x="2392" y="486"/>
                    <a:pt x="2428" y="491"/>
                    <a:pt x="2440" y="494"/>
                  </a:cubicBezTo>
                  <a:cubicBezTo>
                    <a:pt x="2444" y="516"/>
                    <a:pt x="2440" y="542"/>
                    <a:pt x="2456" y="558"/>
                  </a:cubicBezTo>
                  <a:cubicBezTo>
                    <a:pt x="2462" y="564"/>
                    <a:pt x="2478" y="558"/>
                    <a:pt x="2480" y="566"/>
                  </a:cubicBezTo>
                  <a:cubicBezTo>
                    <a:pt x="2487" y="589"/>
                    <a:pt x="2480" y="614"/>
                    <a:pt x="2480" y="638"/>
                  </a:cubicBezTo>
                </a:path>
              </a:pathLst>
            </a:custGeom>
            <a:noFill/>
            <a:ln w="7620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7"/>
            <p:cNvSpPr>
              <a:spLocks/>
            </p:cNvSpPr>
            <p:nvPr/>
          </p:nvSpPr>
          <p:spPr bwMode="auto">
            <a:xfrm>
              <a:off x="3770" y="2355"/>
              <a:ext cx="1931" cy="1837"/>
            </a:xfrm>
            <a:custGeom>
              <a:avLst/>
              <a:gdLst>
                <a:gd name="T0" fmla="*/ 46 w 1931"/>
                <a:gd name="T1" fmla="*/ 1837 h 1837"/>
                <a:gd name="T2" fmla="*/ 246 w 1931"/>
                <a:gd name="T3" fmla="*/ 1813 h 1837"/>
                <a:gd name="T4" fmla="*/ 262 w 1931"/>
                <a:gd name="T5" fmla="*/ 1789 h 1837"/>
                <a:gd name="T6" fmla="*/ 270 w 1931"/>
                <a:gd name="T7" fmla="*/ 1733 h 1837"/>
                <a:gd name="T8" fmla="*/ 318 w 1931"/>
                <a:gd name="T9" fmla="*/ 1701 h 1837"/>
                <a:gd name="T10" fmla="*/ 334 w 1931"/>
                <a:gd name="T11" fmla="*/ 1677 h 1837"/>
                <a:gd name="T12" fmla="*/ 270 w 1931"/>
                <a:gd name="T13" fmla="*/ 1605 h 1837"/>
                <a:gd name="T14" fmla="*/ 262 w 1931"/>
                <a:gd name="T15" fmla="*/ 1533 h 1837"/>
                <a:gd name="T16" fmla="*/ 230 w 1931"/>
                <a:gd name="T17" fmla="*/ 1525 h 1837"/>
                <a:gd name="T18" fmla="*/ 38 w 1931"/>
                <a:gd name="T19" fmla="*/ 1469 h 1837"/>
                <a:gd name="T20" fmla="*/ 22 w 1931"/>
                <a:gd name="T21" fmla="*/ 1389 h 1837"/>
                <a:gd name="T22" fmla="*/ 46 w 1931"/>
                <a:gd name="T23" fmla="*/ 1381 h 1837"/>
                <a:gd name="T24" fmla="*/ 70 w 1931"/>
                <a:gd name="T25" fmla="*/ 1365 h 1837"/>
                <a:gd name="T26" fmla="*/ 110 w 1931"/>
                <a:gd name="T27" fmla="*/ 1301 h 1837"/>
                <a:gd name="T28" fmla="*/ 158 w 1931"/>
                <a:gd name="T29" fmla="*/ 1277 h 1837"/>
                <a:gd name="T30" fmla="*/ 262 w 1931"/>
                <a:gd name="T31" fmla="*/ 1253 h 1837"/>
                <a:gd name="T32" fmla="*/ 310 w 1931"/>
                <a:gd name="T33" fmla="*/ 1213 h 1837"/>
                <a:gd name="T34" fmla="*/ 382 w 1931"/>
                <a:gd name="T35" fmla="*/ 1173 h 1837"/>
                <a:gd name="T36" fmla="*/ 454 w 1931"/>
                <a:gd name="T37" fmla="*/ 1117 h 1837"/>
                <a:gd name="T38" fmla="*/ 598 w 1931"/>
                <a:gd name="T39" fmla="*/ 1061 h 1837"/>
                <a:gd name="T40" fmla="*/ 734 w 1931"/>
                <a:gd name="T41" fmla="*/ 1053 h 1837"/>
                <a:gd name="T42" fmla="*/ 774 w 1931"/>
                <a:gd name="T43" fmla="*/ 1013 h 1837"/>
                <a:gd name="T44" fmla="*/ 822 w 1931"/>
                <a:gd name="T45" fmla="*/ 989 h 1837"/>
                <a:gd name="T46" fmla="*/ 966 w 1931"/>
                <a:gd name="T47" fmla="*/ 877 h 1837"/>
                <a:gd name="T48" fmla="*/ 982 w 1931"/>
                <a:gd name="T49" fmla="*/ 813 h 1837"/>
                <a:gd name="T50" fmla="*/ 998 w 1931"/>
                <a:gd name="T51" fmla="*/ 693 h 1837"/>
                <a:gd name="T52" fmla="*/ 1046 w 1931"/>
                <a:gd name="T53" fmla="*/ 661 h 1837"/>
                <a:gd name="T54" fmla="*/ 1110 w 1931"/>
                <a:gd name="T55" fmla="*/ 589 h 1837"/>
                <a:gd name="T56" fmla="*/ 1166 w 1931"/>
                <a:gd name="T57" fmla="*/ 493 h 1837"/>
                <a:gd name="T58" fmla="*/ 1582 w 1931"/>
                <a:gd name="T59" fmla="*/ 485 h 1837"/>
                <a:gd name="T60" fmla="*/ 1646 w 1931"/>
                <a:gd name="T61" fmla="*/ 389 h 1837"/>
                <a:gd name="T62" fmla="*/ 1606 w 1931"/>
                <a:gd name="T63" fmla="*/ 253 h 1837"/>
                <a:gd name="T64" fmla="*/ 1574 w 1931"/>
                <a:gd name="T65" fmla="*/ 181 h 1837"/>
                <a:gd name="T66" fmla="*/ 1582 w 1931"/>
                <a:gd name="T67" fmla="*/ 117 h 1837"/>
                <a:gd name="T68" fmla="*/ 1662 w 1931"/>
                <a:gd name="T69" fmla="*/ 109 h 1837"/>
                <a:gd name="T70" fmla="*/ 1694 w 1931"/>
                <a:gd name="T71" fmla="*/ 29 h 1837"/>
                <a:gd name="T72" fmla="*/ 1742 w 1931"/>
                <a:gd name="T73" fmla="*/ 5 h 1837"/>
                <a:gd name="T74" fmla="*/ 1830 w 1931"/>
                <a:gd name="T75" fmla="*/ 13 h 1837"/>
                <a:gd name="T76" fmla="*/ 1870 w 1931"/>
                <a:gd name="T77" fmla="*/ 53 h 18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31"/>
                <a:gd name="T118" fmla="*/ 0 h 1837"/>
                <a:gd name="T119" fmla="*/ 1931 w 1931"/>
                <a:gd name="T120" fmla="*/ 1837 h 18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31" h="1837">
                  <a:moveTo>
                    <a:pt x="46" y="1837"/>
                  </a:moveTo>
                  <a:cubicBezTo>
                    <a:pt x="143" y="1831"/>
                    <a:pt x="169" y="1828"/>
                    <a:pt x="246" y="1813"/>
                  </a:cubicBezTo>
                  <a:cubicBezTo>
                    <a:pt x="251" y="1805"/>
                    <a:pt x="259" y="1798"/>
                    <a:pt x="262" y="1789"/>
                  </a:cubicBezTo>
                  <a:cubicBezTo>
                    <a:pt x="267" y="1771"/>
                    <a:pt x="260" y="1749"/>
                    <a:pt x="270" y="1733"/>
                  </a:cubicBezTo>
                  <a:cubicBezTo>
                    <a:pt x="280" y="1717"/>
                    <a:pt x="318" y="1701"/>
                    <a:pt x="318" y="1701"/>
                  </a:cubicBezTo>
                  <a:cubicBezTo>
                    <a:pt x="323" y="1693"/>
                    <a:pt x="333" y="1687"/>
                    <a:pt x="334" y="1677"/>
                  </a:cubicBezTo>
                  <a:cubicBezTo>
                    <a:pt x="341" y="1610"/>
                    <a:pt x="317" y="1617"/>
                    <a:pt x="270" y="1605"/>
                  </a:cubicBezTo>
                  <a:cubicBezTo>
                    <a:pt x="267" y="1581"/>
                    <a:pt x="273" y="1555"/>
                    <a:pt x="262" y="1533"/>
                  </a:cubicBezTo>
                  <a:cubicBezTo>
                    <a:pt x="257" y="1523"/>
                    <a:pt x="241" y="1528"/>
                    <a:pt x="230" y="1525"/>
                  </a:cubicBezTo>
                  <a:cubicBezTo>
                    <a:pt x="166" y="1506"/>
                    <a:pt x="101" y="1490"/>
                    <a:pt x="38" y="1469"/>
                  </a:cubicBezTo>
                  <a:cubicBezTo>
                    <a:pt x="23" y="1447"/>
                    <a:pt x="0" y="1417"/>
                    <a:pt x="22" y="1389"/>
                  </a:cubicBezTo>
                  <a:cubicBezTo>
                    <a:pt x="27" y="1382"/>
                    <a:pt x="38" y="1385"/>
                    <a:pt x="46" y="1381"/>
                  </a:cubicBezTo>
                  <a:cubicBezTo>
                    <a:pt x="55" y="1377"/>
                    <a:pt x="62" y="1370"/>
                    <a:pt x="70" y="1365"/>
                  </a:cubicBezTo>
                  <a:cubicBezTo>
                    <a:pt x="123" y="1383"/>
                    <a:pt x="76" y="1376"/>
                    <a:pt x="110" y="1301"/>
                  </a:cubicBezTo>
                  <a:cubicBezTo>
                    <a:pt x="115" y="1289"/>
                    <a:pt x="147" y="1280"/>
                    <a:pt x="158" y="1277"/>
                  </a:cubicBezTo>
                  <a:cubicBezTo>
                    <a:pt x="192" y="1267"/>
                    <a:pt x="230" y="1269"/>
                    <a:pt x="262" y="1253"/>
                  </a:cubicBezTo>
                  <a:cubicBezTo>
                    <a:pt x="314" y="1227"/>
                    <a:pt x="257" y="1248"/>
                    <a:pt x="310" y="1213"/>
                  </a:cubicBezTo>
                  <a:cubicBezTo>
                    <a:pt x="370" y="1173"/>
                    <a:pt x="286" y="1269"/>
                    <a:pt x="382" y="1173"/>
                  </a:cubicBezTo>
                  <a:cubicBezTo>
                    <a:pt x="403" y="1152"/>
                    <a:pt x="425" y="1127"/>
                    <a:pt x="454" y="1117"/>
                  </a:cubicBezTo>
                  <a:cubicBezTo>
                    <a:pt x="505" y="1100"/>
                    <a:pt x="548" y="1078"/>
                    <a:pt x="598" y="1061"/>
                  </a:cubicBezTo>
                  <a:cubicBezTo>
                    <a:pt x="641" y="1047"/>
                    <a:pt x="689" y="1056"/>
                    <a:pt x="734" y="1053"/>
                  </a:cubicBezTo>
                  <a:cubicBezTo>
                    <a:pt x="798" y="1010"/>
                    <a:pt x="721" y="1066"/>
                    <a:pt x="774" y="1013"/>
                  </a:cubicBezTo>
                  <a:cubicBezTo>
                    <a:pt x="801" y="986"/>
                    <a:pt x="793" y="1005"/>
                    <a:pt x="822" y="989"/>
                  </a:cubicBezTo>
                  <a:cubicBezTo>
                    <a:pt x="874" y="960"/>
                    <a:pt x="924" y="919"/>
                    <a:pt x="966" y="877"/>
                  </a:cubicBezTo>
                  <a:cubicBezTo>
                    <a:pt x="970" y="855"/>
                    <a:pt x="979" y="835"/>
                    <a:pt x="982" y="813"/>
                  </a:cubicBezTo>
                  <a:cubicBezTo>
                    <a:pt x="987" y="773"/>
                    <a:pt x="969" y="722"/>
                    <a:pt x="998" y="693"/>
                  </a:cubicBezTo>
                  <a:cubicBezTo>
                    <a:pt x="1012" y="679"/>
                    <a:pt x="1030" y="672"/>
                    <a:pt x="1046" y="661"/>
                  </a:cubicBezTo>
                  <a:cubicBezTo>
                    <a:pt x="1079" y="639"/>
                    <a:pt x="1091" y="618"/>
                    <a:pt x="1110" y="589"/>
                  </a:cubicBezTo>
                  <a:cubicBezTo>
                    <a:pt x="1117" y="531"/>
                    <a:pt x="1112" y="511"/>
                    <a:pt x="1166" y="493"/>
                  </a:cubicBezTo>
                  <a:cubicBezTo>
                    <a:pt x="1303" y="510"/>
                    <a:pt x="1449" y="529"/>
                    <a:pt x="1582" y="485"/>
                  </a:cubicBezTo>
                  <a:cubicBezTo>
                    <a:pt x="1611" y="456"/>
                    <a:pt x="1633" y="427"/>
                    <a:pt x="1646" y="389"/>
                  </a:cubicBezTo>
                  <a:cubicBezTo>
                    <a:pt x="1641" y="324"/>
                    <a:pt x="1656" y="286"/>
                    <a:pt x="1606" y="253"/>
                  </a:cubicBezTo>
                  <a:cubicBezTo>
                    <a:pt x="1587" y="196"/>
                    <a:pt x="1599" y="219"/>
                    <a:pt x="1574" y="181"/>
                  </a:cubicBezTo>
                  <a:cubicBezTo>
                    <a:pt x="1577" y="160"/>
                    <a:pt x="1565" y="131"/>
                    <a:pt x="1582" y="117"/>
                  </a:cubicBezTo>
                  <a:cubicBezTo>
                    <a:pt x="1603" y="100"/>
                    <a:pt x="1637" y="117"/>
                    <a:pt x="1662" y="109"/>
                  </a:cubicBezTo>
                  <a:cubicBezTo>
                    <a:pt x="1687" y="101"/>
                    <a:pt x="1683" y="45"/>
                    <a:pt x="1694" y="29"/>
                  </a:cubicBezTo>
                  <a:cubicBezTo>
                    <a:pt x="1703" y="16"/>
                    <a:pt x="1728" y="10"/>
                    <a:pt x="1742" y="5"/>
                  </a:cubicBezTo>
                  <a:cubicBezTo>
                    <a:pt x="1771" y="8"/>
                    <a:pt x="1804" y="0"/>
                    <a:pt x="1830" y="13"/>
                  </a:cubicBezTo>
                  <a:cubicBezTo>
                    <a:pt x="1931" y="63"/>
                    <a:pt x="1753" y="53"/>
                    <a:pt x="1870" y="53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15616" y="1196752"/>
            <a:ext cx="709295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0000"/>
                </a:solidFill>
                <a:latin typeface="Bookman Old Style" pitchFamily="18" charset="0"/>
              </a:rPr>
              <a:t>ПОСТРОЕНИЕ ГРАФИКА ХОДА ТЕМПЕРАТУРЫ В СВОЕЙ МЕСТНОСТИ</a:t>
            </a:r>
            <a:endParaRPr lang="en-US" sz="4000" b="1" dirty="0" smtClean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7149" y="404664"/>
            <a:ext cx="5452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УРОК – ПРАКТИКУМ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80977"/>
              </p:ext>
            </p:extLst>
          </p:nvPr>
        </p:nvGraphicFramePr>
        <p:xfrm>
          <a:off x="4355976" y="33575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3141121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 сутки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65895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 месяц;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584" y="4293096"/>
            <a:ext cx="2417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1498"/>
            <a:ext cx="23387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18.12.13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Graphic spid="17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4638"/>
            <a:ext cx="7906072" cy="1143000"/>
          </a:xfrm>
          <a:effectLst>
            <a:outerShdw dist="35921" dir="189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CC0000"/>
                </a:solidFill>
                <a:latin typeface="Bookman Old Style" pitchFamily="18" charset="0"/>
              </a:rPr>
              <a:t>ИНТЕРНЕТ - САЙТЫ</a:t>
            </a:r>
            <a:endParaRPr lang="en-US" sz="4000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600201"/>
            <a:ext cx="8208912" cy="34129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http://www.gismeteo.ru/city/hourly/4720/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http://www.gismeteo.ru/diary/5178/2013/11/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http://teplodomus.ru/statistics/temperature/22/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5" descr="F:\Работа и учеба\РАБОТА\ГЕОГРАФИЯ\8 класс\ОТКРЫТЫЙ УРОК\G29838-W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94" y="4568397"/>
            <a:ext cx="3370277" cy="17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F:\Работа и учеба\РАБОТА\ГЕОГРАФИЯ\8 класс\ОТКРЫТЫЙ УРОК\38242680_1232114416_wea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543"/>
            <a:ext cx="2937064" cy="17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1642194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КЛИМАТИЧЕСКИЕ ПОКАЗАТЕЛИ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244827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Средняя</a:t>
            </a:r>
            <a:r>
              <a:rPr lang="en-US" sz="28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t°C</a:t>
            </a:r>
            <a:r>
              <a:rPr lang="ru-RU" sz="28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;</a:t>
            </a:r>
            <a:endParaRPr lang="ru-RU" sz="2800" b="1" kern="1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Количество и режим осадков;</a:t>
            </a:r>
          </a:p>
          <a:p>
            <a:pPr>
              <a:buFont typeface="Wingdings" pitchFamily="2" charset="2"/>
              <a:buChar char="q"/>
            </a:pPr>
            <a:r>
              <a:rPr lang="ru-RU" sz="28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Воздушные массы;</a:t>
            </a:r>
          </a:p>
          <a:p>
            <a:pPr>
              <a:buFont typeface="Wingdings" pitchFamily="2" charset="2"/>
              <a:buChar char="q"/>
            </a:pPr>
            <a:r>
              <a:rPr lang="ru-RU" sz="28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Амплитуда 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t°C</a:t>
            </a:r>
            <a:r>
              <a:rPr lang="ru-RU" sz="28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</a:t>
            </a:r>
          </a:p>
        </p:txBody>
      </p:sp>
      <p:pic>
        <p:nvPicPr>
          <p:cNvPr id="16397" name="Picture 13" descr="F:\Работа и учеба\РАБОТА\ГЕОГРАФИЯ\8 класс\ОТКРЫТЫЙ УРОК\pic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656385" cy="23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бота и учеба\РАБОТА\ГЕОГРАФИЯ\8 класс\ОТКРЫТЫЙ УРОК\meteo1712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90580"/>
            <a:ext cx="6105214" cy="42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320" y="548680"/>
            <a:ext cx="806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http://www.gismeteo.ru/city/hourly/4720/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http://www.gismeteo.ru/diary/5178/2013/11/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:\Работа и учеба\РАБОТА\ГЕОГРАФИЯ\8 класс\ОТКРЫТЫЙ УРОК\meteo1712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90580"/>
            <a:ext cx="6105214" cy="42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772701" y="620712"/>
            <a:ext cx="1152525" cy="325689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284663" y="3877604"/>
            <a:ext cx="142875" cy="5048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851275" y="765175"/>
            <a:ext cx="1008063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851275" y="17732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3851275" y="2781300"/>
            <a:ext cx="1008063" cy="100806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38" grpId="0" animBg="1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  <p:bldP spid="5141" grpId="0" animBg="1"/>
    </p:bldLst>
  </p:timing>
</p:sld>
</file>

<file path=ppt/theme/theme1.xml><?xml version="1.0" encoding="utf-8"?>
<a:theme xmlns:a="http://schemas.openxmlformats.org/drawingml/2006/main" name="bad_hair_day">
  <a:themeElements>
    <a:clrScheme name="bad_hair_d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d_hair_d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d_hair_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_hair_d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_hair_d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_hair_d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_hair_d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d_hair_d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d_hair_d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d_hair_d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d_hair_d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d_hair_d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d_hair_d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d_hair_d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bad_hair_day</Template>
  <TotalTime>551</TotalTime>
  <Words>138</Words>
  <Application>Microsoft Office PowerPoint</Application>
  <PresentationFormat>Экран (4:3)</PresentationFormat>
  <Paragraphs>45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bad_hair_day</vt:lpstr>
      <vt:lpstr>Презентация PowerPoint</vt:lpstr>
      <vt:lpstr>МОЙ РОДНОЙ АЛТАЙСКИЙ КРАЙ!</vt:lpstr>
      <vt:lpstr>Презентация PowerPoint</vt:lpstr>
      <vt:lpstr>ПОСТРОЕНИЕ ГРАФИКА ХОДА ТЕМПЕРАТУРЫ В СВОЕЙ МЕСТНОСТИ</vt:lpstr>
      <vt:lpstr>ИНТЕРНЕТ - САЙТЫ</vt:lpstr>
      <vt:lpstr>ОСНОВНЫЕ КЛИМАТИЧЕСКИЕ ПОКАЗАТЕЛИ</vt:lpstr>
      <vt:lpstr>Презентация PowerPoint</vt:lpstr>
      <vt:lpstr>Презентация PowerPoint</vt:lpstr>
      <vt:lpstr>Презентация PowerPoint</vt:lpstr>
      <vt:lpstr>Домашнее задание</vt:lpstr>
      <vt:lpstr>СПАСИБО ЗА ОТЛИЧНУЮ РАБОТУ НА УРОКЕ!!!!!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РОДНОЙ АЛТАЙСКИЙ КРАЙ!</dc:title>
  <dc:creator>Slavyana</dc:creator>
  <cp:lastModifiedBy>Асташкины</cp:lastModifiedBy>
  <cp:revision>41</cp:revision>
  <dcterms:created xsi:type="dcterms:W3CDTF">2007-10-15T12:30:55Z</dcterms:created>
  <dcterms:modified xsi:type="dcterms:W3CDTF">2013-12-17T16:22:45Z</dcterms:modified>
</cp:coreProperties>
</file>