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2" r:id="rId5"/>
    <p:sldId id="273" r:id="rId6"/>
    <p:sldId id="272" r:id="rId7"/>
    <p:sldId id="277" r:id="rId8"/>
    <p:sldId id="281" r:id="rId9"/>
    <p:sldId id="268" r:id="rId10"/>
    <p:sldId id="28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771FD5B-67A8-4D94-9A81-9DDB48C3E30C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9752B6B-8BCC-44BE-839B-9E07C0B8E0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476672"/>
            <a:ext cx="5114778" cy="619268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Япония – страна восходящего солнца.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000" dirty="0" smtClean="0"/>
              <a:t>Презентацию подготовила:</a:t>
            </a:r>
          </a:p>
          <a:p>
            <a:r>
              <a:rPr lang="ru-RU" sz="2000" dirty="0" smtClean="0"/>
              <a:t>Учитель географии МБОУ «Школа № 22»</a:t>
            </a:r>
          </a:p>
          <a:p>
            <a:r>
              <a:rPr lang="ru-RU" sz="2000" dirty="0" smtClean="0"/>
              <a:t>г.о. Балашиха </a:t>
            </a:r>
          </a:p>
          <a:p>
            <a:r>
              <a:rPr lang="ru-RU" sz="2000" dirty="0" smtClean="0"/>
              <a:t>Кулагина С.А.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66868" y="-243408"/>
            <a:ext cx="5105400" cy="24340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japan_flag.gif"/>
          <p:cNvPicPr>
            <a:picLocks noChangeAspect="1"/>
          </p:cNvPicPr>
          <p:nvPr/>
        </p:nvPicPr>
        <p:blipFill>
          <a:blip r:embed="rId2" cstate="print"/>
          <a:srcRect l="17113" r="17113"/>
          <a:stretch>
            <a:fillRect/>
          </a:stretch>
        </p:blipFill>
        <p:spPr>
          <a:xfrm>
            <a:off x="251520" y="1844824"/>
            <a:ext cx="3347864" cy="3347864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5400600" cy="804704"/>
          </a:xfrm>
        </p:spPr>
        <p:txBody>
          <a:bodyPr/>
          <a:lstStyle/>
          <a:p>
            <a:r>
              <a:rPr lang="ru-RU" dirty="0" smtClean="0"/>
              <a:t>Население  </a:t>
            </a:r>
            <a:r>
              <a:rPr lang="ru-RU" dirty="0" err="1" smtClean="0"/>
              <a:t>японии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Численность 127 млн. человек;</a:t>
            </a:r>
          </a:p>
          <a:p>
            <a:r>
              <a:rPr lang="ru-RU" dirty="0" smtClean="0"/>
              <a:t>Плотность – 336 чел./кв. км;</a:t>
            </a:r>
          </a:p>
          <a:p>
            <a:r>
              <a:rPr lang="ru-RU" dirty="0" smtClean="0"/>
              <a:t>Средняя продолжительность жизни превышает 80 лет.</a:t>
            </a:r>
          </a:p>
          <a:p>
            <a:r>
              <a:rPr lang="ru-RU" dirty="0" smtClean="0"/>
              <a:t>Это нация здоровых людей.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7e59b15e341d4a901e8743318668fdc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228184" y="332656"/>
            <a:ext cx="2520280" cy="2710490"/>
          </a:xfrm>
        </p:spPr>
      </p:pic>
      <p:pic>
        <p:nvPicPr>
          <p:cNvPr id="8" name="Содержимое 3" descr="gal-barack-michelle-17-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861048"/>
            <a:ext cx="3643216" cy="2592288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Япония – древнее государство, история которого насчитывает более 1,5 тыс. лет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501008"/>
            <a:ext cx="3429000" cy="2592288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Древнее название страны – ЯМАТО.</a:t>
            </a:r>
          </a:p>
          <a:p>
            <a:r>
              <a:rPr lang="ru-RU" sz="2800" dirty="0" smtClean="0"/>
              <a:t>Японцы называют ее Ниппон или </a:t>
            </a:r>
            <a:r>
              <a:rPr lang="ru-RU" sz="2800" dirty="0" err="1" smtClean="0"/>
              <a:t>Нихон</a:t>
            </a:r>
            <a:r>
              <a:rPr lang="ru-RU" sz="2800" dirty="0" smtClean="0"/>
              <a:t>, т.е. СТРАНА ВОСХОДЯЩЕГО СОЛНЦА.</a:t>
            </a:r>
            <a:endParaRPr lang="ru-RU" sz="2800" dirty="0"/>
          </a:p>
        </p:txBody>
      </p:sp>
      <p:pic>
        <p:nvPicPr>
          <p:cNvPr id="5" name="Рисунок 4" descr="8_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992" b="14992"/>
          <a:stretch>
            <a:fillRect/>
          </a:stretch>
        </p:blipFill>
        <p:spPr/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5544616" cy="122413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Токио – столица Японии</a:t>
            </a:r>
            <a:endParaRPr lang="ru-RU" sz="3200" dirty="0"/>
          </a:p>
        </p:txBody>
      </p:sp>
      <p:pic>
        <p:nvPicPr>
          <p:cNvPr id="4" name="Содержимое 3" descr="towns_485-cro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60648"/>
            <a:ext cx="2781309" cy="2160240"/>
          </a:xfrm>
        </p:spPr>
      </p:pic>
      <p:pic>
        <p:nvPicPr>
          <p:cNvPr id="5" name="Содержимое 3" descr="japan_islands_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4484298" cy="381642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148064" y="-603448"/>
            <a:ext cx="3670034" cy="216024"/>
          </a:xfrm>
        </p:spPr>
        <p:txBody>
          <a:bodyPr>
            <a:normAutofit fontScale="90000"/>
          </a:bodyPr>
          <a:lstStyle/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60648"/>
            <a:ext cx="3429000" cy="345638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Горы – топографическая черта Японии.</a:t>
            </a:r>
          </a:p>
          <a:p>
            <a:r>
              <a:rPr lang="ru-RU" sz="2800" dirty="0" smtClean="0"/>
              <a:t>В стране 188 вулканов, более 40 из них – активные.</a:t>
            </a:r>
          </a:p>
          <a:p>
            <a:r>
              <a:rPr lang="ru-RU" sz="2800" dirty="0" smtClean="0"/>
              <a:t>Ежегодно происходит до 15 тысяч землетрясений.</a:t>
            </a:r>
          </a:p>
          <a:p>
            <a:endParaRPr lang="ru-RU" sz="2800" dirty="0"/>
          </a:p>
        </p:txBody>
      </p:sp>
      <p:pic>
        <p:nvPicPr>
          <p:cNvPr id="5" name="Рисунок 4" descr="1298523704_1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23" r="12523"/>
          <a:stretch>
            <a:fillRect/>
          </a:stretch>
        </p:blipFill>
        <p:spPr/>
      </p:pic>
      <p:pic>
        <p:nvPicPr>
          <p:cNvPr id="6" name="Содержимое 3" descr="minamialps0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77072"/>
            <a:ext cx="2880320" cy="2061965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60648"/>
            <a:ext cx="3429000" cy="14401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Тайфуны – ветры ураганной силы.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476672"/>
            <a:ext cx="3429000" cy="2952328"/>
          </a:xfrm>
        </p:spPr>
        <p:txBody>
          <a:bodyPr>
            <a:normAutofit fontScale="92500"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Ежегодно над Японией проносится до 10 тайфунов.</a:t>
            </a:r>
          </a:p>
          <a:p>
            <a:r>
              <a:rPr lang="ru-RU" sz="2800" dirty="0" smtClean="0"/>
              <a:t>Тайфуны – причина сильных наводнений.</a:t>
            </a:r>
          </a:p>
          <a:p>
            <a:endParaRPr lang="ru-RU" sz="2800" dirty="0"/>
          </a:p>
        </p:txBody>
      </p:sp>
      <p:pic>
        <p:nvPicPr>
          <p:cNvPr id="5" name="Рисунок 4" descr="ff10ac6cf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571" r="17571"/>
          <a:stretch>
            <a:fillRect/>
          </a:stretch>
        </p:blipFill>
        <p:spPr/>
      </p:pic>
      <p:pic>
        <p:nvPicPr>
          <p:cNvPr id="6" name="Содержимое 3" descr="13165884083476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221088"/>
            <a:ext cx="3256682" cy="2304256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Цунами – </a:t>
            </a:r>
            <a:r>
              <a:rPr lang="ru-RU" b="0" dirty="0" smtClean="0"/>
              <a:t>волны ураганной силы до нескольких десятков метров высотой 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3861048"/>
            <a:ext cx="3429000" cy="230425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pic>
        <p:nvPicPr>
          <p:cNvPr id="5" name="Рисунок 4" descr="26ara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808" r="8808"/>
          <a:stretch>
            <a:fillRect/>
          </a:stretch>
        </p:blipFill>
        <p:spPr/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88640"/>
            <a:ext cx="3429000" cy="115212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Лесистость Японии около 60%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1484784"/>
            <a:ext cx="3429000" cy="25922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Леса занимают 2/3 территории страны.</a:t>
            </a:r>
          </a:p>
          <a:p>
            <a:endParaRPr lang="ru-RU" sz="2400" dirty="0" smtClean="0"/>
          </a:p>
          <a:p>
            <a:r>
              <a:rPr lang="ru-RU" sz="2400" dirty="0" smtClean="0"/>
              <a:t>Гидроэнергетика развита слабо (около 2% от производства </a:t>
            </a:r>
            <a:r>
              <a:rPr lang="ru-RU" sz="2400" dirty="0" err="1" smtClean="0"/>
              <a:t>эл</a:t>
            </a:r>
            <a:r>
              <a:rPr lang="ru-RU" sz="2400" dirty="0" smtClean="0"/>
              <a:t>/энергии в стране).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5" name="Рисунок 4" descr="0_6c8ed_b611a292_XL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487" r="16487"/>
          <a:stretch>
            <a:fillRect/>
          </a:stretch>
        </p:blipFill>
        <p:spPr>
          <a:xfrm rot="21286732">
            <a:off x="987843" y="1357011"/>
            <a:ext cx="3690450" cy="3690450"/>
          </a:xfrm>
        </p:spPr>
      </p:pic>
      <p:pic>
        <p:nvPicPr>
          <p:cNvPr id="6" name="Рисунок 5" descr="1277583652_63037_1280_1024.jpg"/>
          <p:cNvPicPr>
            <a:picLocks noChangeAspect="1"/>
          </p:cNvPicPr>
          <p:nvPr/>
        </p:nvPicPr>
        <p:blipFill>
          <a:blip r:embed="rId3" cstate="print"/>
          <a:srcRect l="9985" r="9985"/>
          <a:stretch>
            <a:fillRect/>
          </a:stretch>
        </p:blipFill>
        <p:spPr>
          <a:xfrm>
            <a:off x="6660232" y="4437112"/>
            <a:ext cx="2186666" cy="2186666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0"/>
            <a:ext cx="3429000" cy="1772816"/>
          </a:xfrm>
        </p:spPr>
        <p:txBody>
          <a:bodyPr/>
          <a:lstStyle/>
          <a:p>
            <a:r>
              <a:rPr lang="ru-RU" dirty="0" smtClean="0"/>
              <a:t>      </a:t>
            </a:r>
            <a:r>
              <a:rPr lang="ru-RU" dirty="0" err="1" smtClean="0"/>
              <a:t>Бонсай</a:t>
            </a:r>
            <a:r>
              <a:rPr lang="ru-RU" dirty="0" smtClean="0"/>
              <a:t> – </a:t>
            </a:r>
            <a:br>
              <a:rPr lang="ru-RU" dirty="0" smtClean="0"/>
            </a:br>
            <a:r>
              <a:rPr lang="ru-RU" dirty="0" smtClean="0"/>
              <a:t>миниатюрные сады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492896"/>
            <a:ext cx="3429000" cy="1872208"/>
          </a:xfrm>
        </p:spPr>
        <p:txBody>
          <a:bodyPr>
            <a:normAutofit fontScale="92500"/>
          </a:bodyPr>
          <a:lstStyle/>
          <a:p>
            <a:r>
              <a:rPr lang="ru-RU" sz="2800" dirty="0" smtClean="0"/>
              <a:t>Сакура –</a:t>
            </a:r>
            <a:br>
              <a:rPr lang="ru-RU" sz="2800" dirty="0" smtClean="0"/>
            </a:br>
            <a:r>
              <a:rPr lang="ru-RU" sz="2800" dirty="0" smtClean="0"/>
              <a:t>волнение и восхищение японцев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5" name="Рисунок 4" descr="0a10df7828444148352fa7ab01306f5e.jpe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6654" r="16654"/>
          <a:stretch>
            <a:fillRect/>
          </a:stretch>
        </p:blipFill>
        <p:spPr>
          <a:xfrm rot="21402160">
            <a:off x="1115616" y="1340768"/>
            <a:ext cx="3402418" cy="3402418"/>
          </a:xfrm>
        </p:spPr>
      </p:pic>
      <p:pic>
        <p:nvPicPr>
          <p:cNvPr id="6" name="Содержимое 3" descr="0a292ad99cb5cd1150c628167171da68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4149080"/>
            <a:ext cx="2780064" cy="2304256"/>
          </a:xfrm>
          <a:prstGeom prst="rect">
            <a:avLst/>
          </a:prstGeo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940624" cy="86409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Чаепитие в Японии – это целый обряд</a:t>
            </a:r>
            <a:endParaRPr lang="ru-RU" sz="2800" dirty="0"/>
          </a:p>
        </p:txBody>
      </p:sp>
      <p:pic>
        <p:nvPicPr>
          <p:cNvPr id="4" name="Содержимое 3" descr="0a09a8265f497df8a3c9720cc981140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960440" cy="2736304"/>
          </a:xfrm>
        </p:spPr>
      </p:pic>
      <p:pic>
        <p:nvPicPr>
          <p:cNvPr id="6" name="Содержимое 3" descr="1200910659_ceremo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005064"/>
            <a:ext cx="4031117" cy="2645296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254</TotalTime>
  <Words>179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Изящная</vt:lpstr>
      <vt:lpstr>Слайд 1</vt:lpstr>
      <vt:lpstr>Япония – древнее государство, история которого насчитывает более 1,5 тыс. лет</vt:lpstr>
      <vt:lpstr>Токио – столица Японии</vt:lpstr>
      <vt:lpstr>Слайд 4</vt:lpstr>
      <vt:lpstr>Тайфуны – ветры ураганной силы. </vt:lpstr>
      <vt:lpstr>Цунами – волны ураганной силы до нескольких десятков метров высотой </vt:lpstr>
      <vt:lpstr>Лесистость Японии около 60% </vt:lpstr>
      <vt:lpstr>      Бонсай –  миниатюрные сады</vt:lpstr>
      <vt:lpstr>Чаепитие в Японии – это целый обряд</vt:lpstr>
      <vt:lpstr>Население  японии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РФ МГГУ им. М.А.Шолохова</dc:title>
  <dc:creator>Света</dc:creator>
  <cp:lastModifiedBy>Света</cp:lastModifiedBy>
  <cp:revision>86</cp:revision>
  <dcterms:created xsi:type="dcterms:W3CDTF">2013-06-05T14:01:20Z</dcterms:created>
  <dcterms:modified xsi:type="dcterms:W3CDTF">2014-01-23T15:00:48Z</dcterms:modified>
</cp:coreProperties>
</file>