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48062-2BAB-42B4-874E-F5501CB74BDE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917FA-2F23-4462-AB8E-0F6AD10CCD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917FA-2F23-4462-AB8E-0F6AD10CCD0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917FA-2F23-4462-AB8E-0F6AD10CCD0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917FA-2F23-4462-AB8E-0F6AD10CCD0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917FA-2F23-4462-AB8E-0F6AD10CCD0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4DC8A-5A9A-465E-B833-81FB5DA641C8}" type="datetimeFigureOut">
              <a:rPr lang="ru-RU" smtClean="0"/>
              <a:pPr/>
              <a:t>20.05.2013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CD8B-D6BA-4FC1-A9BB-1856D9CA46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000240"/>
            <a:ext cx="8643998" cy="2500330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«Параллельное соединение проводников»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cxnSp>
        <p:nvCxnSpPr>
          <p:cNvPr id="8" name="Прямая соединительная линия 7"/>
          <p:cNvCxnSpPr>
            <a:stCxn id="5" idx="1"/>
            <a:endCxn id="5" idx="3"/>
          </p:cNvCxnSpPr>
          <p:nvPr/>
        </p:nvCxnSpPr>
        <p:spPr>
          <a:xfrm rot="10800000" flipH="1">
            <a:off x="357158" y="3250405"/>
            <a:ext cx="864399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Параллельное соединение проводников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0034" y="1357298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14282" y="1357298"/>
          <a:ext cx="4594238" cy="2857520"/>
        </p:xfrm>
        <a:graphic>
          <a:graphicData uri="http://schemas.openxmlformats.org/presentationml/2006/ole">
            <p:oleObj spid="_x0000_s24578" name="Формула" r:id="rId3" imgW="634680" imgH="4572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429256" y="4143380"/>
          <a:ext cx="3714744" cy="1649568"/>
        </p:xfrm>
        <a:graphic>
          <a:graphicData uri="http://schemas.openxmlformats.org/presentationml/2006/ole">
            <p:oleObj spid="_x0000_s24579" name="Формула" r:id="rId4" imgW="774360" imgH="4572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28596" y="2714620"/>
          <a:ext cx="1989150" cy="1926989"/>
        </p:xfrm>
        <a:graphic>
          <a:graphicData uri="http://schemas.openxmlformats.org/presentationml/2006/ole">
            <p:oleObj spid="_x0000_s24580" name="Формула" r:id="rId5" imgW="40608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14612" y="3286124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Закон Ома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4786314" y="1500174"/>
            <a:ext cx="642942" cy="292895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715008" y="2786058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6119812" y="2357430"/>
          <a:ext cx="3024188" cy="1535113"/>
        </p:xfrm>
        <a:graphic>
          <a:graphicData uri="http://schemas.openxmlformats.org/presentationml/2006/ole">
            <p:oleObj spid="_x0000_s24581" name="Формула" r:id="rId6" imgW="850680" imgH="431640" progId="Equation.3">
              <p:embed/>
            </p:oleObj>
          </a:graphicData>
        </a:graphic>
      </p:graphicFrame>
      <p:sp>
        <p:nvSpPr>
          <p:cNvPr id="13" name="Стрелка вправо 12"/>
          <p:cNvSpPr/>
          <p:nvPr/>
        </p:nvSpPr>
        <p:spPr>
          <a:xfrm rot="5400000">
            <a:off x="6963066" y="4824148"/>
            <a:ext cx="412972" cy="337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572132" y="5340374"/>
          <a:ext cx="2767012" cy="1446212"/>
        </p:xfrm>
        <a:graphic>
          <a:graphicData uri="http://schemas.openxmlformats.org/presentationml/2006/ole">
            <p:oleObj spid="_x0000_s24582" name="Формула" r:id="rId7" imgW="8506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8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Ответь на 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785794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5786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Какое соединение проводников называется параллельным?</a:t>
            </a:r>
          </a:p>
          <a:p>
            <a:pPr>
              <a:buNone/>
            </a:pPr>
            <a:r>
              <a:rPr lang="ru-RU" dirty="0" smtClean="0"/>
              <a:t>Что </a:t>
            </a:r>
            <a:r>
              <a:rPr lang="ru-RU" dirty="0" smtClean="0"/>
              <a:t>можно сказать о напряжениях на разных участках </a:t>
            </a:r>
            <a:r>
              <a:rPr lang="ru-RU" dirty="0" smtClean="0"/>
              <a:t>таких цепей? </a:t>
            </a:r>
            <a:endParaRPr lang="ru-RU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-40000"/>
          </a:blip>
          <a:srcRect/>
          <a:stretch>
            <a:fillRect/>
          </a:stretch>
        </p:blipFill>
        <p:spPr bwMode="auto">
          <a:xfrm>
            <a:off x="642910" y="4572008"/>
            <a:ext cx="3714745" cy="1980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13" name="Picture 7" descr="парал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00694" y="4643446"/>
            <a:ext cx="3429024" cy="18733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8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Ответь на 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785794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85860"/>
            <a:ext cx="4178353" cy="5002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85786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285860"/>
            <a:ext cx="37862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цепь включены параллельно три одинаковых сопротивления. Каково сопротивление каждого из них?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8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Ответь на 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785794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5786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28586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каким напряжением находится лампа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lum bright="20000" contrast="30000"/>
          </a:blip>
          <a:srcRect/>
          <a:stretch>
            <a:fillRect/>
          </a:stretch>
        </p:blipFill>
        <p:spPr bwMode="auto">
          <a:xfrm>
            <a:off x="1000100" y="2379748"/>
            <a:ext cx="7429552" cy="451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8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Ответь на 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785794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5786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285860"/>
            <a:ext cx="8929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Какая из цепей имеет наибольшее, а какая - наименьшее сопротивление, если лампы одинаковые?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3286116" y="2966971"/>
            <a:ext cx="3036901" cy="3891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1438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Ответь на 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4348" y="785794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5786" y="15716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285860"/>
            <a:ext cx="8929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Какая из цепей имеет наибольшее, а какая - наименьшее сопротивление, если лампы одинаковые?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3286116" y="2966971"/>
            <a:ext cx="3036901" cy="3891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-40000"/>
          </a:blip>
          <a:srcRect/>
          <a:stretch>
            <a:fillRect/>
          </a:stretch>
        </p:blipFill>
        <p:spPr bwMode="auto">
          <a:xfrm>
            <a:off x="857224" y="4520223"/>
            <a:ext cx="7215182" cy="233777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Повторение пройденного материала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929718" cy="307183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Какое соединение проводников считают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последовательным?</a:t>
            </a:r>
          </a:p>
          <a:p>
            <a:pPr lvl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Последовательное соединение проводников – соединение, при котором конец первого проводника соединяют с началом второго и т.д.</a:t>
            </a:r>
          </a:p>
          <a:p>
            <a:pPr lvl="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596" y="1141396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Повторение пройденного материала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Какая физическая величина одинакова для всех проводников соединенных последовательно?</a:t>
            </a:r>
          </a:p>
          <a:p>
            <a:pPr lvl="0">
              <a:buNone/>
            </a:pPr>
            <a:endParaRPr lang="ru-RU" dirty="0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357290" y="2857472"/>
          <a:ext cx="5951149" cy="3143296"/>
        </p:xfrm>
        <a:graphic>
          <a:graphicData uri="http://schemas.openxmlformats.org/presentationml/2006/ole">
            <p:oleObj spid="_x0000_s2051" name="Формула" r:id="rId4" imgW="634680" imgH="45720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428596" y="1141396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Повторение пройденного материала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найти общее сопротивление цепи, зная сопротивление отдельных проводников, при последовательном соединении?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00166" y="3071810"/>
          <a:ext cx="5572164" cy="3580360"/>
        </p:xfrm>
        <a:graphic>
          <a:graphicData uri="http://schemas.openxmlformats.org/presentationml/2006/ole">
            <p:oleObj spid="_x0000_s3074" name="Формула" r:id="rId4" imgW="711000" imgH="45720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28596" y="1141396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Повторение пройденного материала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8929718" cy="21145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найти напряжение участка цепи, состоящего из последовательно соединенных проводников, зная напряжение на каждом из них?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000100" y="3000372"/>
          <a:ext cx="7216946" cy="3257143"/>
        </p:xfrm>
        <a:graphic>
          <a:graphicData uri="http://schemas.openxmlformats.org/presentationml/2006/ole">
            <p:oleObj spid="_x0000_s4098" name="Формула" r:id="rId4" imgW="761760" imgH="457200" progId="Equation.3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28596" y="1141396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Проверочная</a:t>
            </a:r>
            <a:r>
              <a:rPr lang="ru-RU" b="1" dirty="0"/>
              <a:t> работа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карточки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8596" y="1141396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паралл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>
          <a:xfrm>
            <a:off x="1714480" y="3774734"/>
            <a:ext cx="5643602" cy="3083266"/>
          </a:xfrm>
          <a:prstGeom prst="rect">
            <a:avLst/>
          </a:prstGeom>
          <a:solidFill>
            <a:srgbClr val="3399FF">
              <a:alpha val="27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Параллельное соединение проводников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006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Параллельное соединение проводников – соединение, при котором начала всех проводников присоединяются к одной точке (А) электрической цепи, а их концы – к другой (В).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1472" y="1643050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Параллельное соединение проводников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0034" y="1357298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29" descr="030030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636713"/>
            <a:ext cx="7775575" cy="4443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42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Параллельное соединение проводников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0034" y="1357298"/>
            <a:ext cx="821537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29" descr="0300303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00100" y="1357298"/>
            <a:ext cx="6837142" cy="2571769"/>
          </a:xfrm>
          <a:noFill/>
          <a:ln/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14282" y="3714752"/>
          <a:ext cx="4594238" cy="2857520"/>
        </p:xfrm>
        <a:graphic>
          <a:graphicData uri="http://schemas.openxmlformats.org/presentationml/2006/ole">
            <p:oleObj spid="_x0000_s23554" name="Формула" r:id="rId4" imgW="634680" imgH="4572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57158" y="5143512"/>
          <a:ext cx="5308867" cy="2357454"/>
        </p:xfrm>
        <a:graphic>
          <a:graphicData uri="http://schemas.openxmlformats.org/presentationml/2006/ole">
            <p:oleObj spid="_x0000_s23555" name="Формула" r:id="rId5" imgW="7743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224</Words>
  <Application>Microsoft Office PowerPoint</Application>
  <PresentationFormat>Экран (4:3)</PresentationFormat>
  <Paragraphs>35</Paragraphs>
  <Slides>15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Формула</vt:lpstr>
      <vt:lpstr>Microsoft Equation 3.0</vt:lpstr>
      <vt:lpstr>Слайд 1</vt:lpstr>
      <vt:lpstr>Повторение пройденного материала</vt:lpstr>
      <vt:lpstr>Повторение пройденного материала</vt:lpstr>
      <vt:lpstr>Повторение пройденного материала</vt:lpstr>
      <vt:lpstr>Повторение пройденного материала</vt:lpstr>
      <vt:lpstr>Проверочная работа</vt:lpstr>
      <vt:lpstr>Параллельное соединение проводников</vt:lpstr>
      <vt:lpstr>Параллельное соединение проводников</vt:lpstr>
      <vt:lpstr>Параллельное соединение проводников</vt:lpstr>
      <vt:lpstr>Параллельное соединение проводников</vt:lpstr>
      <vt:lpstr>Ответь на вопросы</vt:lpstr>
      <vt:lpstr>Ответь на вопросы</vt:lpstr>
      <vt:lpstr>Ответь на вопросы</vt:lpstr>
      <vt:lpstr>Ответь на вопросы</vt:lpstr>
      <vt:lpstr>Ответь на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6</cp:revision>
  <dcterms:created xsi:type="dcterms:W3CDTF">2013-05-12T18:30:37Z</dcterms:created>
  <dcterms:modified xsi:type="dcterms:W3CDTF">2013-05-19T22:51:49Z</dcterms:modified>
</cp:coreProperties>
</file>