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66" r:id="rId4"/>
    <p:sldId id="257" r:id="rId5"/>
    <p:sldId id="272" r:id="rId6"/>
    <p:sldId id="267" r:id="rId7"/>
    <p:sldId id="258" r:id="rId8"/>
    <p:sldId id="259" r:id="rId9"/>
    <p:sldId id="260" r:id="rId10"/>
    <p:sldId id="262" r:id="rId11"/>
    <p:sldId id="268" r:id="rId12"/>
    <p:sldId id="261" r:id="rId13"/>
    <p:sldId id="263" r:id="rId14"/>
    <p:sldId id="269" r:id="rId15"/>
    <p:sldId id="270" r:id="rId16"/>
    <p:sldId id="265" r:id="rId17"/>
    <p:sldId id="271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>
        <p:scale>
          <a:sx n="70" d="100"/>
          <a:sy n="70" d="100"/>
        </p:scale>
        <p:origin x="-691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8E3C96-9A7A-493C-B8A0-7C52E0514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A8B0-1801-4DAE-B8C9-22D0B0D77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7A0D-242B-486D-8C3F-7E43BCDC1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6416-AE0B-4EAA-9287-959787018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6D8F-3526-4D79-8657-C8202318E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74CA-83A7-4D17-9D23-B6FE67572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5566-6CFF-41B4-8957-5B5C2E9B7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E6B6-5B03-414B-AE7A-9261DCE2C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91B5-3CAC-4C8C-8C02-8F8C3BC40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1929-3B65-4CFC-B5DE-89703BB8D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74E06-0CD2-45E5-880A-EE69642B7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4DF1-0535-4041-85D3-33F21BCC3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2299-A27A-4133-BE61-F66DF10AB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27A21-C74E-4BFB-A8FC-F9FBF266F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D7FA-F26F-422D-9265-40CF4E5BC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A14F-B1D6-4B2A-B49C-E5487402C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1F62E-E4C3-4AA4-8678-E82AD8554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1D0A-050F-437F-9A75-9BA648FF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1F4C-981A-43CD-9E14-C0F652243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05D8-4EFA-47C8-B99F-A7EEA862A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DB87-B401-4DE3-9BFD-EDFD08B82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C4-2480-448E-8E70-1D6E00D2F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7F4C-89C0-496E-8CC3-77DD5E695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11F5DA-47B2-410D-BE40-BA59A8A87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 advClick="0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0D18AA-9627-4D50-9F07-9872DB185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spd="slow" advClick="0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0;&#1086;&#1082;&#1086;&#1074;&#1080;&#1085;&#1072;&#1042;&#1055;\&#1056;&#1072;&#1073;&#1086;&#1095;&#1080;&#1081;%20&#1089;&#1090;&#1086;&#1083;\&#1053;&#1072;&#1095;&#1072;&#1083;&#1086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0813"/>
            <a:ext cx="7235825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«Физический ринг»</a:t>
            </a:r>
            <a:endParaRPr lang="ru-RU" alt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47875" y="2995613"/>
            <a:ext cx="232886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5975" y="3055938"/>
            <a:ext cx="22987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39800" y="342900"/>
            <a:ext cx="76073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/>
              <a:t>Пятый «бой» </a:t>
            </a:r>
          </a:p>
          <a:p>
            <a:pPr algn="ctr"/>
            <a:r>
              <a:rPr lang="ru-RU" altLang="ru-RU" sz="4000" b="1"/>
              <a:t> «Физические законы»</a:t>
            </a:r>
          </a:p>
          <a:p>
            <a:pPr algn="ctr"/>
            <a:endParaRPr lang="ru-RU" altLang="ru-RU"/>
          </a:p>
          <a:p>
            <a:pPr algn="ctr"/>
            <a:r>
              <a:rPr lang="ru-RU" altLang="ru-RU" sz="3600" b="1"/>
              <a:t>Задание</a:t>
            </a:r>
            <a:r>
              <a:rPr lang="ru-RU" altLang="ru-RU" sz="3600"/>
              <a:t> </a:t>
            </a:r>
          </a:p>
          <a:p>
            <a:pPr algn="ctr"/>
            <a:endParaRPr lang="ru-RU" altLang="ru-RU" sz="3600"/>
          </a:p>
          <a:p>
            <a:pPr algn="ctr"/>
            <a:r>
              <a:rPr lang="ru-RU" altLang="ru-RU" sz="3600"/>
              <a:t>В списке перечислены названия десяти физических законов. </a:t>
            </a:r>
          </a:p>
          <a:p>
            <a:pPr algn="ctr"/>
            <a:r>
              <a:rPr lang="ru-RU" altLang="ru-RU" sz="3600"/>
              <a:t>За 1 мин вы должны написать около каждого названия формулу закона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 rot="-360016">
            <a:off x="441325" y="5281613"/>
            <a:ext cx="1387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= mc</a:t>
            </a:r>
            <a:r>
              <a:rPr lang="en-US" altLang="ru-RU" sz="2800" b="1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800" b="1" baseline="30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 rot="281093">
            <a:off x="6132513" y="2333625"/>
            <a:ext cx="149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rgbClr val="FFFF00"/>
                </a:solidFill>
              </a:rPr>
              <a:t>B = M</a:t>
            </a:r>
            <a:r>
              <a:rPr lang="ru-RU" altLang="ru-RU" sz="2400" b="1">
                <a:solidFill>
                  <a:srgbClr val="FFFF00"/>
                </a:solidFill>
              </a:rPr>
              <a:t>/</a:t>
            </a:r>
            <a:r>
              <a:rPr lang="en-US" altLang="ru-RU" sz="2400" b="1">
                <a:solidFill>
                  <a:srgbClr val="FFFF00"/>
                </a:solidFill>
              </a:rPr>
              <a:t>IS</a:t>
            </a:r>
            <a:endParaRPr lang="ru-RU" altLang="ru-RU" sz="2400" b="1">
              <a:solidFill>
                <a:srgbClr val="FFFF00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017713" y="5864225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2800" b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B|I|ℓsin</a:t>
            </a:r>
            <a:r>
              <a:rPr lang="el-GR" alt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altLang="ru-RU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470525" y="5927725"/>
            <a:ext cx="236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LI</a:t>
            </a:r>
            <a:r>
              <a:rPr lang="en-US" altLang="ru-RU" sz="24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970088" y="2301875"/>
            <a:ext cx="186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ru-RU" sz="2800" b="1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 rot="252399">
            <a:off x="7008813" y="5345113"/>
            <a:ext cx="167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l-GR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endParaRPr lang="ru-RU" alt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 rot="386862">
            <a:off x="7578725" y="1781175"/>
            <a:ext cx="179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= U</a:t>
            </a:r>
            <a:r>
              <a:rPr lang="en-US" altLang="ru-RU" sz="2400" b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altLang="ru-RU" sz="24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 rot="-262134">
            <a:off x="473075" y="630238"/>
            <a:ext cx="148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= h</a:t>
            </a:r>
            <a:r>
              <a:rPr lang="el-GR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 rot="-327705">
            <a:off x="534988" y="1801813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= h</a:t>
            </a:r>
            <a:r>
              <a:rPr lang="el-GR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3200" b="1" baseline="-25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88" y="190500"/>
            <a:ext cx="8150225" cy="140811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Шестой «бой»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«Интересная история. Но причем тут физика?»</a:t>
            </a:r>
            <a:endParaRPr lang="ru-RU" b="1" dirty="0">
              <a:latin typeface="+mn-lt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12775" y="1774825"/>
            <a:ext cx="77771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Мороз, туман речной сгущая,</a:t>
            </a:r>
          </a:p>
          <a:p>
            <a:pPr algn="ctr"/>
            <a:r>
              <a:rPr lang="ru-RU" altLang="ru-RU" sz="2400"/>
              <a:t>Гудит в просторе ледяном,</a:t>
            </a:r>
          </a:p>
          <a:p>
            <a:pPr algn="ctr"/>
            <a:r>
              <a:rPr lang="ru-RU" altLang="ru-RU" sz="2400"/>
              <a:t>Криницы в стекла превращая, </a:t>
            </a:r>
          </a:p>
          <a:p>
            <a:pPr algn="ctr"/>
            <a:r>
              <a:rPr lang="ru-RU" altLang="ru-RU" sz="2400"/>
              <a:t>Над Доном ходит ходуном.</a:t>
            </a:r>
          </a:p>
          <a:p>
            <a:pPr algn="ctr"/>
            <a:r>
              <a:rPr lang="ru-RU" altLang="ru-RU" sz="2400"/>
              <a:t>И, вдосталь вымученный за ночь,</a:t>
            </a:r>
          </a:p>
          <a:p>
            <a:pPr algn="ctr"/>
            <a:r>
              <a:rPr lang="ru-RU" altLang="ru-RU" sz="2400"/>
              <a:t>На белом поле под луной,</a:t>
            </a:r>
          </a:p>
          <a:p>
            <a:pPr algn="ctr"/>
            <a:r>
              <a:rPr lang="ru-RU" altLang="ru-RU" sz="2400"/>
              <a:t>Как спящий витязь, Дон Иваныч</a:t>
            </a:r>
          </a:p>
          <a:p>
            <a:pPr algn="ctr"/>
            <a:r>
              <a:rPr lang="ru-RU" altLang="ru-RU" sz="2400"/>
              <a:t>Лежит в кольчуге ледяной.   </a:t>
            </a:r>
          </a:p>
          <a:p>
            <a:pPr algn="ctr"/>
            <a:r>
              <a:rPr lang="ru-RU" altLang="ru-RU" sz="2400"/>
              <a:t>(А. И. Недогонов «Холм»)</a:t>
            </a:r>
          </a:p>
          <a:p>
            <a:endParaRPr lang="ru-RU" altLang="ru-RU"/>
          </a:p>
          <a:p>
            <a:endParaRPr lang="ru-RU" altLang="ru-RU"/>
          </a:p>
          <a:p>
            <a:pPr algn="ctr"/>
            <a:r>
              <a:rPr lang="ru-RU" altLang="ru-RU" sz="2400"/>
              <a:t>Почему в мороз над еще не замерзшим Доном был виден густой туман?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4493" y="1388680"/>
            <a:ext cx="19050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81138" y="1708150"/>
            <a:ext cx="73945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Все молчит, - лучина с треском</a:t>
            </a:r>
          </a:p>
          <a:p>
            <a:pPr algn="ctr"/>
            <a:r>
              <a:rPr lang="ru-RU" altLang="ru-RU" sz="2800"/>
              <a:t>Лишь горит багровым блеском,</a:t>
            </a:r>
          </a:p>
          <a:p>
            <a:pPr algn="ctr"/>
            <a:r>
              <a:rPr lang="ru-RU" altLang="ru-RU" sz="2800"/>
              <a:t>Да по кровле ветр шумит   </a:t>
            </a:r>
          </a:p>
          <a:p>
            <a:pPr algn="ctr"/>
            <a:r>
              <a:rPr lang="ru-RU" altLang="ru-RU" sz="2800"/>
              <a:t>(А. А. Фет « Метель»)</a:t>
            </a:r>
          </a:p>
          <a:p>
            <a:endParaRPr lang="ru-RU" altLang="ru-RU" sz="2800"/>
          </a:p>
          <a:p>
            <a:endParaRPr lang="ru-RU" altLang="ru-RU" sz="2800"/>
          </a:p>
          <a:p>
            <a:endParaRPr lang="ru-RU" altLang="ru-RU" sz="2800"/>
          </a:p>
          <a:p>
            <a:pPr algn="ctr"/>
            <a:r>
              <a:rPr lang="ru-RU" altLang="ru-RU" sz="2800"/>
              <a:t>Почему лучина «горит с треском»?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2810"/>
            <a:ext cx="2652713" cy="3633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362200" y="749300"/>
            <a:ext cx="490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/>
              <a:t>Блицвопросы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16100"/>
            <a:ext cx="7848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dirty="0"/>
              <a:t>Какие вы знаете макроскопические</a:t>
            </a:r>
          </a:p>
          <a:p>
            <a:pPr marL="514350" indent="-514350">
              <a:defRPr/>
            </a:pPr>
            <a:r>
              <a:rPr lang="ru-RU" sz="2800" dirty="0"/>
              <a:t>параметры состояния газа?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2. Каково уравнение, связывающее эти параметры?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3. Как называется процесс, в котором один из параметров – объем – остается постоянным?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1549400"/>
            <a:ext cx="71247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dirty="0"/>
              <a:t>Что такое механическое движение?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2. Что такое период обращения?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3. Что такое математический маятник?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67075" y="3930650"/>
            <a:ext cx="279876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463" y="222250"/>
            <a:ext cx="6329362" cy="84931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общего»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941388" y="1962150"/>
            <a:ext cx="718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Что общего между такими понятиями, как свободные электроны, положительные ионы, отрицательные ионы?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0888" y="3475038"/>
            <a:ext cx="28162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95400" y="685800"/>
            <a:ext cx="683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/>
              <a:t>Седьмой «бой»  «Величины и единицы»</a:t>
            </a:r>
            <a:endParaRPr lang="ru-RU" altLang="ru-RU" sz="4000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073150" y="2393950"/>
            <a:ext cx="72009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Задание</a:t>
            </a:r>
          </a:p>
          <a:p>
            <a:pPr algn="ctr"/>
            <a:endParaRPr lang="ru-RU" altLang="ru-RU" sz="3200" b="1"/>
          </a:p>
          <a:p>
            <a:pPr algn="ctr"/>
            <a:r>
              <a:rPr lang="ru-RU" altLang="ru-RU" sz="3200"/>
              <a:t>За 1 мин написать буквенные обозначения величин и единицы измерения в СИ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687513" y="2570163"/>
            <a:ext cx="944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315200" y="2601913"/>
            <a:ext cx="78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</a:t>
            </a:r>
            <a:endParaRPr lang="ru-RU" altLang="ru-RU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98525" y="4713288"/>
            <a:ext cx="99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Гн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452813" y="5454650"/>
            <a:ext cx="81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88950" y="3184525"/>
            <a:ext cx="709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186363" y="5895975"/>
            <a:ext cx="97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8040688" y="1482725"/>
            <a:ext cx="1103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536575" y="1466850"/>
            <a:ext cx="960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7820025" y="4619625"/>
            <a:ext cx="1071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1276350" y="5738813"/>
            <a:ext cx="1166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Дптр</a:t>
            </a:r>
          </a:p>
        </p:txBody>
      </p:sp>
      <p:sp>
        <p:nvSpPr>
          <p:cNvPr id="20494" name="TextBox 14"/>
          <p:cNvSpPr txBox="1">
            <a:spLocks noChangeArrowheads="1"/>
          </p:cNvSpPr>
          <p:nvPr/>
        </p:nvSpPr>
        <p:spPr bwMode="auto">
          <a:xfrm>
            <a:off x="6464300" y="5186363"/>
            <a:ext cx="107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8008938" y="360997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Тл</a:t>
            </a:r>
          </a:p>
        </p:txBody>
      </p:sp>
      <p:sp>
        <p:nvSpPr>
          <p:cNvPr id="20496" name="TextBox 16"/>
          <p:cNvSpPr txBox="1">
            <a:spLocks noChangeArrowheads="1"/>
          </p:cNvSpPr>
          <p:nvPr/>
        </p:nvSpPr>
        <p:spPr bwMode="auto">
          <a:xfrm>
            <a:off x="7740650" y="5911850"/>
            <a:ext cx="74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620838" y="460375"/>
            <a:ext cx="6316662" cy="1143000"/>
          </a:xfrm>
        </p:spPr>
        <p:txBody>
          <a:bodyPr/>
          <a:lstStyle/>
          <a:p>
            <a:pPr algn="ctr"/>
            <a:r>
              <a:rPr lang="ru-RU" altLang="ru-RU" b="1" smtClean="0"/>
              <a:t>«Кто быстрее ответит на вопрос?»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63588" y="1890713"/>
            <a:ext cx="7377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Почему самая высокая температура воздуха не в полдень, а после полудня?</a:t>
            </a:r>
          </a:p>
          <a:p>
            <a:pPr algn="ctr"/>
            <a:endParaRPr lang="ru-RU" altLang="ru-RU" sz="2800"/>
          </a:p>
          <a:p>
            <a:pPr algn="ctr"/>
            <a:r>
              <a:rPr lang="ru-RU" altLang="ru-RU" sz="2800"/>
              <a:t>Какой ветер, зимний или летний, при одной и той же скорости обладает большой мощностью?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240213"/>
            <a:ext cx="1987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44625" y="555625"/>
            <a:ext cx="6324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/>
              <a:t>Первый «бой» </a:t>
            </a:r>
          </a:p>
          <a:p>
            <a:pPr algn="ctr"/>
            <a:r>
              <a:rPr lang="ru-RU" altLang="ru-RU" sz="4000" b="1"/>
              <a:t>«Великие физики»</a:t>
            </a:r>
            <a:endParaRPr lang="ru-RU" altLang="ru-RU" sz="4000"/>
          </a:p>
          <a:p>
            <a:pPr algn="ctr"/>
            <a:endParaRPr lang="ru-RU" altLang="ru-RU" sz="480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384300" y="2679700"/>
            <a:ext cx="681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/>
              <a:t>Задание</a:t>
            </a:r>
          </a:p>
          <a:p>
            <a:pPr algn="ctr"/>
            <a:r>
              <a:rPr lang="ru-RU" altLang="ru-RU" sz="3600"/>
              <a:t>За 1 мин на листочках написать фамилии ученых – физиков, о которых шла речь в курсе физики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063" y="1266825"/>
            <a:ext cx="2022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38150" y="69850"/>
            <a:ext cx="8226425" cy="1143000"/>
          </a:xfrm>
        </p:spPr>
        <p:txBody>
          <a:bodyPr/>
          <a:lstStyle/>
          <a:p>
            <a:pPr algn="ctr"/>
            <a:r>
              <a:rPr lang="ru-RU" altLang="ru-RU" sz="4000" b="1" smtClean="0"/>
              <a:t>Второй «бой» </a:t>
            </a:r>
            <a:br>
              <a:rPr lang="ru-RU" altLang="ru-RU" sz="4000" b="1" smtClean="0"/>
            </a:br>
            <a:r>
              <a:rPr lang="ru-RU" altLang="ru-RU" sz="4000" b="1" smtClean="0"/>
              <a:t>«Портреты великих»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713" y="1758950"/>
            <a:ext cx="267176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9488" y="1792288"/>
            <a:ext cx="260350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0175" y="1766888"/>
            <a:ext cx="229076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85838" y="1330325"/>
            <a:ext cx="1287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298575"/>
            <a:ext cx="1277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37400" y="1298575"/>
            <a:ext cx="1190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575" y="5308600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Альберт Энштейн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83000" y="5308600"/>
            <a:ext cx="204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Генрих Герц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61138" y="5308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Александр Попов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85838" y="804863"/>
            <a:ext cx="1287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4000" y="804863"/>
            <a:ext cx="1277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70725" y="806450"/>
            <a:ext cx="1190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7650" y="5308600"/>
            <a:ext cx="318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Мария Кюри-Склодовская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73450" y="5383213"/>
            <a:ext cx="2497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Эрнест Резерфорд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61138" y="5308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Макс Планк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/>
          <a:srcRect b="9229"/>
          <a:stretch>
            <a:fillRect/>
          </a:stretch>
        </p:blipFill>
        <p:spPr bwMode="auto">
          <a:xfrm>
            <a:off x="315913" y="1382713"/>
            <a:ext cx="2895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4400" y="1382713"/>
            <a:ext cx="25336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0138" y="1481138"/>
            <a:ext cx="25654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6325" y="349250"/>
            <a:ext cx="7150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/>
              <a:t>Третий «бой»</a:t>
            </a:r>
          </a:p>
          <a:p>
            <a:pPr algn="ctr"/>
            <a:r>
              <a:rPr lang="ru-RU" altLang="ru-RU" sz="4000" b="1"/>
              <a:t> «Встреча с приборами»</a:t>
            </a:r>
            <a:endParaRPr lang="ru-RU" altLang="ru-RU" sz="4000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23900" y="1924050"/>
            <a:ext cx="7683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/>
              <a:t>Задание</a:t>
            </a:r>
          </a:p>
          <a:p>
            <a:pPr algn="ctr"/>
            <a:r>
              <a:rPr lang="ru-RU" altLang="ru-RU" sz="3600"/>
              <a:t>Вам предлагается несколько различных физических приборов. За 1 мин написать их названия и назначения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" y="4340225"/>
            <a:ext cx="22002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66700"/>
            <a:ext cx="6462713" cy="70643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вопросы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6388" y="1393825"/>
            <a:ext cx="83756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2800"/>
              <a:t>Что общего с точки зрения физики и техники между электрической лампой, утюгом и швейной машиной?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800"/>
              <a:t>В воде не тонет и в огне не горит? Что это такое?</a:t>
            </a:r>
          </a:p>
          <a:p>
            <a:pPr marL="514350" indent="-514350"/>
            <a:r>
              <a:rPr lang="ru-RU" altLang="ru-RU" sz="2800"/>
              <a:t>      Когда лед может быть нагревателем?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2213" y="4164013"/>
            <a:ext cx="19891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588963" y="595313"/>
            <a:ext cx="79708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2800"/>
              <a:t>Лежит на земле: ни закрасить, ни соскоблить, ни завалить. Что это?</a:t>
            </a:r>
          </a:p>
          <a:p>
            <a:pPr marL="342900" indent="-342900"/>
            <a:r>
              <a:rPr lang="ru-RU" altLang="ru-RU" sz="2800"/>
              <a:t>    Как получить от одной палки тень разной длины?</a:t>
            </a:r>
          </a:p>
          <a:p>
            <a:pPr marL="342900" indent="-342900"/>
            <a:r>
              <a:rPr lang="ru-RU" altLang="ru-RU" sz="2800"/>
              <a:t>2. Заревел медведь на все горы, на все моря. Что это такое? </a:t>
            </a:r>
          </a:p>
          <a:p>
            <a:pPr marL="342900" indent="-342900"/>
            <a:r>
              <a:rPr lang="ru-RU" altLang="ru-RU" sz="2800"/>
              <a:t>    На улице гроза, идет сильный дождь. Какое явление мы зафиксируем раньше: услышим гром или увидим молнию?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8563" y="4249738"/>
            <a:ext cx="1987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5" y="293688"/>
            <a:ext cx="6270625" cy="7524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«бой»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49263" y="1244600"/>
            <a:ext cx="80533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Задание</a:t>
            </a:r>
          </a:p>
          <a:p>
            <a:pPr algn="ctr"/>
            <a:endParaRPr lang="ru-RU" altLang="ru-RU" sz="3200" b="1"/>
          </a:p>
          <a:p>
            <a:pPr algn="ctr"/>
            <a:endParaRPr lang="ru-RU" altLang="ru-RU" sz="3200" b="1"/>
          </a:p>
          <a:p>
            <a:pPr algn="ctr"/>
            <a:endParaRPr lang="ru-RU" altLang="ru-RU" sz="3200" b="1"/>
          </a:p>
          <a:p>
            <a:r>
              <a:rPr lang="ru-RU" altLang="ru-RU" sz="3200"/>
              <a:t>Команде 11 класса: за 1 мин определить размер крупинки пшена способом рядов.</a:t>
            </a:r>
          </a:p>
          <a:p>
            <a:endParaRPr lang="ru-RU" altLang="ru-RU" sz="3200"/>
          </a:p>
          <a:p>
            <a:r>
              <a:rPr lang="ru-RU" altLang="ru-RU" sz="3200"/>
              <a:t>Команде 10 класса: за 1 мин определить объем тела.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3" y="788988"/>
            <a:ext cx="186531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763" y="141288"/>
            <a:ext cx="7075487" cy="121761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вопрос «Что сделать с молоком?»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34963" y="1660525"/>
            <a:ext cx="840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/>
              <a:t>Что надо сделать, чтобы молоко быстрее отстоялось, т. е. быстрее образовались сливки?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67025" y="3248025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delikatny blekit</Template>
  <TotalTime>416</TotalTime>
  <Words>554</Words>
  <Application>Microsoft Office PowerPoint</Application>
  <PresentationFormat>Экран (4:3)</PresentationFormat>
  <Paragraphs>112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delikatny blekit</vt:lpstr>
      <vt:lpstr>1_Default Design</vt:lpstr>
      <vt:lpstr>«Физический ринг»</vt:lpstr>
      <vt:lpstr>Слайд 2</vt:lpstr>
      <vt:lpstr>Второй «бой»  «Портреты великих»</vt:lpstr>
      <vt:lpstr>Слайд 4</vt:lpstr>
      <vt:lpstr>Слайд 5</vt:lpstr>
      <vt:lpstr>Блиц вопросы</vt:lpstr>
      <vt:lpstr>Слайд 7</vt:lpstr>
      <vt:lpstr>Четвертый «бой»</vt:lpstr>
      <vt:lpstr>Блиц вопрос «Что сделать с молоком?»</vt:lpstr>
      <vt:lpstr>Слайд 10</vt:lpstr>
      <vt:lpstr>  Шестой «бой»   «Интересная история. Но причем тут физика?»</vt:lpstr>
      <vt:lpstr>Слайд 12</vt:lpstr>
      <vt:lpstr>Слайд 13</vt:lpstr>
      <vt:lpstr>Слайд 14</vt:lpstr>
      <vt:lpstr>«Что общего»</vt:lpstr>
      <vt:lpstr>Слайд 16</vt:lpstr>
      <vt:lpstr>«Кто быстрее ответит на вопрос?»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keywords>скачать тему для презентации</cp:keywords>
  <cp:lastModifiedBy>Admin</cp:lastModifiedBy>
  <cp:revision>43</cp:revision>
  <dcterms:created xsi:type="dcterms:W3CDTF">2012-12-02T09:34:48Z</dcterms:created>
  <dcterms:modified xsi:type="dcterms:W3CDTF">2014-06-12T05:06:46Z</dcterms:modified>
</cp:coreProperties>
</file>