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6" r:id="rId7"/>
    <p:sldId id="267" r:id="rId8"/>
    <p:sldId id="260" r:id="rId9"/>
    <p:sldId id="268" r:id="rId10"/>
    <p:sldId id="261" r:id="rId11"/>
    <p:sldId id="264" r:id="rId12"/>
    <p:sldId id="262" r:id="rId13"/>
    <p:sldId id="269" r:id="rId14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D927"/>
    <a:srgbClr val="5925DB"/>
    <a:srgbClr val="0066CC"/>
    <a:srgbClr val="6600FF"/>
    <a:srgbClr val="FFFF00"/>
    <a:srgbClr val="FF00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BEE7C-465A-47CA-9B0D-07222A36A1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73D55-2238-475D-850B-0FDECBC7DD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85631-739A-4E1D-87CA-FAC85F1302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F8EA5-0006-47EC-8E37-DABAB7D9B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D9D4A-C422-41E6-B196-8B77D4A254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44B93-BE32-4834-9846-205BB99D72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7A8F1-375E-4920-B7CC-56F53D873E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D7B0E-311A-41BD-98D7-ECDE86605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5E993-6B6D-43A1-9807-71A4FCC82B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57371-E3B9-4024-8CF4-B0448255EB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EA34C-89C5-4CF4-B984-DEA1229BE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EC82528-C263-4E33-83BB-ADBED5D332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ocuments%20and%20Settings\Admin\&#1056;&#1072;&#1073;&#1086;&#1095;&#1080;&#1081;%20&#1089;&#1090;&#1086;&#1083;\&#1079;&#1074;&#1077;&#1079;&#1076;&#1085;&#1099;&#1081;%20&#1095;&#1072;&#1089;\&#1079;&#1074;&#1077;&#1079;&#1076;&#1085;&#1099;&#1081;%20&#1095;&#1072;&#1089;.pp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Documents%20and%20Settings\&#1050;&#1086;&#1082;&#1086;&#1074;&#1080;&#1085;&#1072;&#1042;&#1055;\&#1056;&#1072;&#1073;&#1086;&#1095;&#1080;&#1081;%20&#1089;&#1090;&#1086;&#1083;\PPK%20-%20&#1042;&#1086;&#1089;&#1082;&#1088;&#1077;&#1096;&#1077;&#1085;&#1080;&#1077;%20(C&#1086;&#1074;&#1077;&#1090;&#1089;&#1082;&#1072;&#1103;%20&#1082;&#1086;&#1089;&#1084;&#1080;&#1095;&#1077;&#1089;&#1082;&#1072;&#1103;%20&#1084;&#1091;&#1079;&#1099;&#1082;&#1072;,1985).mp3" TargetMode="External"/><Relationship Id="rId1" Type="http://schemas.openxmlformats.org/officeDocument/2006/relationships/audio" Target="file:///D:\&#1084;&#1086;&#1103;%20&#1087;&#1072;&#1087;&#1082;&#1072;\&#1076;&#1072;&#1095;&#1072;\PPK%20-%20&#1042;&#1086;&#1089;&#1082;&#1088;&#1077;&#1096;&#1077;&#1085;&#1080;&#1077;%20(C&#1086;&#1074;&#1077;&#1090;&#1089;&#1082;&#1072;&#1103;%20&#1082;&#1086;&#1089;&#1084;&#1080;&#1095;&#1077;&#1089;&#1082;&#1072;&#1103;%20&#1084;&#1091;&#1079;&#1099;&#1082;&#1072;,1985)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187450" y="476250"/>
            <a:ext cx="6215063" cy="3201988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r>
              <a:rPr lang="ru-RU" sz="54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Bookman Old Style"/>
              </a:rPr>
              <a:t>Звездный час</a:t>
            </a: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323850" y="4365625"/>
            <a:ext cx="1081088" cy="1008063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7812088" y="3644900"/>
            <a:ext cx="1081087" cy="1008063"/>
          </a:xfrm>
          <a:prstGeom prst="star5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1835150" y="5373688"/>
            <a:ext cx="1081088" cy="1008062"/>
          </a:xfrm>
          <a:prstGeom prst="star5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3995738" y="4221163"/>
            <a:ext cx="1081087" cy="1008062"/>
          </a:xfrm>
          <a:prstGeom prst="star5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4500563" y="5516563"/>
            <a:ext cx="1081087" cy="1008062"/>
          </a:xfrm>
          <a:prstGeom prst="star5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1403350" y="3068638"/>
            <a:ext cx="2447925" cy="2087562"/>
          </a:xfrm>
          <a:prstGeom prst="star5">
            <a:avLst/>
          </a:prstGeom>
          <a:solidFill>
            <a:srgbClr val="CCD92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60" name="AutoShape 12">
            <a:hlinkHover r:id="rId2" action="ppaction://program"/>
          </p:cNvPr>
          <p:cNvSpPr>
            <a:spLocks noChangeArrowheads="1"/>
          </p:cNvSpPr>
          <p:nvPr/>
        </p:nvSpPr>
        <p:spPr bwMode="auto">
          <a:xfrm>
            <a:off x="7056438" y="765175"/>
            <a:ext cx="2087562" cy="1727200"/>
          </a:xfrm>
          <a:prstGeom prst="star5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1692275" cy="1484313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5292725" y="3284538"/>
            <a:ext cx="2592388" cy="2376487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4"/>
          <p:cNvSpPr>
            <a:spLocks noChangeArrowheads="1" noChangeShapeType="1" noTextEdit="1"/>
          </p:cNvSpPr>
          <p:nvPr/>
        </p:nvSpPr>
        <p:spPr bwMode="auto">
          <a:xfrm>
            <a:off x="2700338" y="260350"/>
            <a:ext cx="2808287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54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V  </a:t>
            </a:r>
            <a:r>
              <a:rPr lang="ru-RU" sz="54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тур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900113" y="1700213"/>
            <a:ext cx="7559675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Подобрать физические термины, которые начинаются на выпавшую букву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23850" y="4365625"/>
            <a:ext cx="1081088" cy="1008063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539750" y="908050"/>
            <a:ext cx="1081088" cy="1008063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3779838" y="5084763"/>
            <a:ext cx="1081087" cy="1008062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7092950" y="4365625"/>
            <a:ext cx="1081088" cy="1008063"/>
          </a:xfrm>
          <a:prstGeom prst="star5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1763713" y="5516563"/>
            <a:ext cx="1081087" cy="1008062"/>
          </a:xfrm>
          <a:prstGeom prst="star5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339975" y="2060575"/>
            <a:ext cx="1871663" cy="1871663"/>
            <a:chOff x="1474" y="1298"/>
            <a:chExt cx="1179" cy="1179"/>
          </a:xfrm>
        </p:grpSpPr>
        <p:sp>
          <p:nvSpPr>
            <p:cNvPr id="12317" name="AutoShape 3"/>
            <p:cNvSpPr>
              <a:spLocks noChangeArrowheads="1"/>
            </p:cNvSpPr>
            <p:nvPr/>
          </p:nvSpPr>
          <p:spPr bwMode="auto">
            <a:xfrm>
              <a:off x="1474" y="1298"/>
              <a:ext cx="1179" cy="1179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8" name="Text Box 4"/>
            <p:cNvSpPr txBox="1">
              <a:spLocks noChangeArrowheads="1"/>
            </p:cNvSpPr>
            <p:nvPr/>
          </p:nvSpPr>
          <p:spPr bwMode="auto">
            <a:xfrm>
              <a:off x="1701" y="1842"/>
              <a:ext cx="499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4400" b="1">
                  <a:solidFill>
                    <a:srgbClr val="000099"/>
                  </a:solidFill>
                  <a:latin typeface="Bookman Old Style" pitchFamily="18" charset="0"/>
                </a:rPr>
                <a:t>А</a:t>
              </a:r>
              <a:r>
                <a:rPr lang="ru-RU" b="1"/>
                <a:t> </a:t>
              </a:r>
            </a:p>
          </p:txBody>
        </p:sp>
      </p:grp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3779838" y="1989138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400">
                <a:solidFill>
                  <a:srgbClr val="000099"/>
                </a:solidFill>
                <a:latin typeface="Bookman Old Style" pitchFamily="18" charset="0"/>
              </a:rPr>
              <a:t> </a:t>
            </a:r>
            <a:endParaRPr lang="ru-RU" sz="3600">
              <a:solidFill>
                <a:srgbClr val="000099"/>
              </a:solidFill>
              <a:latin typeface="Bookman Old Style" pitchFamily="18" charset="0"/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5651500" y="2205038"/>
            <a:ext cx="1800225" cy="1728787"/>
            <a:chOff x="3560" y="1389"/>
            <a:chExt cx="1134" cy="1089"/>
          </a:xfrm>
        </p:grpSpPr>
        <p:sp>
          <p:nvSpPr>
            <p:cNvPr id="12315" name="AutoShape 7"/>
            <p:cNvSpPr>
              <a:spLocks noChangeArrowheads="1"/>
            </p:cNvSpPr>
            <p:nvPr/>
          </p:nvSpPr>
          <p:spPr bwMode="auto">
            <a:xfrm>
              <a:off x="3560" y="1389"/>
              <a:ext cx="1134" cy="1089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6" name="Text Box 8"/>
            <p:cNvSpPr txBox="1">
              <a:spLocks noChangeArrowheads="1"/>
            </p:cNvSpPr>
            <p:nvPr/>
          </p:nvSpPr>
          <p:spPr bwMode="auto">
            <a:xfrm>
              <a:off x="3833" y="1752"/>
              <a:ext cx="453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4400" b="1">
                  <a:solidFill>
                    <a:srgbClr val="000099"/>
                  </a:solidFill>
                  <a:latin typeface="Bookman Old Style" pitchFamily="18" charset="0"/>
                </a:rPr>
                <a:t>Д</a:t>
              </a:r>
            </a:p>
          </p:txBody>
        </p:sp>
      </p:grp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6588125" y="4652963"/>
            <a:ext cx="1655763" cy="1655762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95288" y="4724400"/>
            <a:ext cx="1655762" cy="1655763"/>
            <a:chOff x="249" y="2976"/>
            <a:chExt cx="1043" cy="1043"/>
          </a:xfrm>
        </p:grpSpPr>
        <p:sp>
          <p:nvSpPr>
            <p:cNvPr id="12313" name="AutoShape 11"/>
            <p:cNvSpPr>
              <a:spLocks noChangeArrowheads="1"/>
            </p:cNvSpPr>
            <p:nvPr/>
          </p:nvSpPr>
          <p:spPr bwMode="auto">
            <a:xfrm>
              <a:off x="249" y="2976"/>
              <a:ext cx="1043" cy="1043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4" name="Text Box 12"/>
            <p:cNvSpPr txBox="1">
              <a:spLocks noChangeArrowheads="1"/>
            </p:cNvSpPr>
            <p:nvPr/>
          </p:nvSpPr>
          <p:spPr bwMode="auto">
            <a:xfrm>
              <a:off x="431" y="3339"/>
              <a:ext cx="4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4400" b="1">
                  <a:solidFill>
                    <a:srgbClr val="000099"/>
                  </a:solidFill>
                  <a:latin typeface="Bookman Old Style" pitchFamily="18" charset="0"/>
                </a:rPr>
                <a:t>В</a:t>
              </a: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348038" y="4581525"/>
            <a:ext cx="1655762" cy="1655763"/>
            <a:chOff x="2109" y="2886"/>
            <a:chExt cx="1043" cy="1043"/>
          </a:xfrm>
        </p:grpSpPr>
        <p:sp>
          <p:nvSpPr>
            <p:cNvPr id="12311" name="AutoShape 14"/>
            <p:cNvSpPr>
              <a:spLocks noChangeArrowheads="1"/>
            </p:cNvSpPr>
            <p:nvPr/>
          </p:nvSpPr>
          <p:spPr bwMode="auto">
            <a:xfrm>
              <a:off x="2109" y="2886"/>
              <a:ext cx="1043" cy="1043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2" name="Text Box 15"/>
            <p:cNvSpPr txBox="1">
              <a:spLocks noChangeArrowheads="1"/>
            </p:cNvSpPr>
            <p:nvPr/>
          </p:nvSpPr>
          <p:spPr bwMode="auto">
            <a:xfrm>
              <a:off x="2290" y="3249"/>
              <a:ext cx="45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4400" b="1">
                  <a:solidFill>
                    <a:srgbClr val="000099"/>
                  </a:solidFill>
                  <a:latin typeface="Bookman Old Style" pitchFamily="18" charset="0"/>
                </a:rPr>
                <a:t>Ж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250825" y="549275"/>
            <a:ext cx="1655763" cy="1655763"/>
            <a:chOff x="158" y="346"/>
            <a:chExt cx="1043" cy="1043"/>
          </a:xfrm>
        </p:grpSpPr>
        <p:sp>
          <p:nvSpPr>
            <p:cNvPr id="12309" name="AutoShape 17"/>
            <p:cNvSpPr>
              <a:spLocks noChangeArrowheads="1"/>
            </p:cNvSpPr>
            <p:nvPr/>
          </p:nvSpPr>
          <p:spPr bwMode="auto">
            <a:xfrm>
              <a:off x="158" y="346"/>
              <a:ext cx="1043" cy="1043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0" name="Text Box 18"/>
            <p:cNvSpPr txBox="1">
              <a:spLocks noChangeArrowheads="1"/>
            </p:cNvSpPr>
            <p:nvPr/>
          </p:nvSpPr>
          <p:spPr bwMode="auto">
            <a:xfrm>
              <a:off x="340" y="754"/>
              <a:ext cx="4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4400" b="1">
                  <a:solidFill>
                    <a:srgbClr val="000099"/>
                  </a:solidFill>
                  <a:latin typeface="Bookman Old Style" pitchFamily="18" charset="0"/>
                </a:rPr>
                <a:t>К</a:t>
              </a:r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3779838" y="188913"/>
            <a:ext cx="1655762" cy="1655762"/>
            <a:chOff x="2381" y="119"/>
            <a:chExt cx="1043" cy="1043"/>
          </a:xfrm>
        </p:grpSpPr>
        <p:sp>
          <p:nvSpPr>
            <p:cNvPr id="12307" name="AutoShape 20"/>
            <p:cNvSpPr>
              <a:spLocks noChangeArrowheads="1"/>
            </p:cNvSpPr>
            <p:nvPr/>
          </p:nvSpPr>
          <p:spPr bwMode="auto">
            <a:xfrm>
              <a:off x="2381" y="119"/>
              <a:ext cx="1043" cy="1043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8" name="Text Box 21"/>
            <p:cNvSpPr txBox="1">
              <a:spLocks noChangeArrowheads="1"/>
            </p:cNvSpPr>
            <p:nvPr/>
          </p:nvSpPr>
          <p:spPr bwMode="auto">
            <a:xfrm>
              <a:off x="2608" y="618"/>
              <a:ext cx="317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4400" b="1">
                  <a:solidFill>
                    <a:srgbClr val="000099"/>
                  </a:solidFill>
                  <a:latin typeface="Bookman Old Style" pitchFamily="18" charset="0"/>
                </a:rPr>
                <a:t>О</a:t>
              </a:r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7092950" y="260350"/>
            <a:ext cx="1655763" cy="1655763"/>
            <a:chOff x="4468" y="164"/>
            <a:chExt cx="1043" cy="1043"/>
          </a:xfrm>
        </p:grpSpPr>
        <p:sp>
          <p:nvSpPr>
            <p:cNvPr id="12305" name="AutoShape 23"/>
            <p:cNvSpPr>
              <a:spLocks noChangeArrowheads="1"/>
            </p:cNvSpPr>
            <p:nvPr/>
          </p:nvSpPr>
          <p:spPr bwMode="auto">
            <a:xfrm>
              <a:off x="4468" y="164"/>
              <a:ext cx="1043" cy="1043"/>
            </a:xfrm>
            <a:prstGeom prst="cube">
              <a:avLst>
                <a:gd name="adj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6" name="Text Box 24"/>
            <p:cNvSpPr txBox="1">
              <a:spLocks noChangeArrowheads="1"/>
            </p:cNvSpPr>
            <p:nvPr/>
          </p:nvSpPr>
          <p:spPr bwMode="auto">
            <a:xfrm>
              <a:off x="4649" y="618"/>
              <a:ext cx="363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ru-RU" sz="4400" b="1">
                  <a:solidFill>
                    <a:srgbClr val="000099"/>
                  </a:solidFill>
                  <a:latin typeface="Bookman Old Style" pitchFamily="18" charset="0"/>
                </a:rPr>
                <a:t>С</a:t>
              </a:r>
            </a:p>
          </p:txBody>
        </p:sp>
      </p:grp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6948488" y="5229225"/>
            <a:ext cx="647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400" b="1">
                <a:solidFill>
                  <a:srgbClr val="000099"/>
                </a:solidFill>
                <a:latin typeface="Bookman Old Style" pitchFamily="18" charset="0"/>
              </a:rPr>
              <a:t>Ф</a:t>
            </a:r>
          </a:p>
        </p:txBody>
      </p:sp>
      <p:sp>
        <p:nvSpPr>
          <p:cNvPr id="28" name="AutoShape 6"/>
          <p:cNvSpPr>
            <a:spLocks noChangeArrowheads="1"/>
          </p:cNvSpPr>
          <p:nvPr/>
        </p:nvSpPr>
        <p:spPr bwMode="auto">
          <a:xfrm>
            <a:off x="755650" y="2997200"/>
            <a:ext cx="1081088" cy="1008063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" name="AutoShape 6"/>
          <p:cNvSpPr>
            <a:spLocks noChangeArrowheads="1"/>
          </p:cNvSpPr>
          <p:nvPr/>
        </p:nvSpPr>
        <p:spPr bwMode="auto">
          <a:xfrm>
            <a:off x="2051050" y="620713"/>
            <a:ext cx="1081088" cy="1008062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1" name="AutoShape 6"/>
          <p:cNvSpPr>
            <a:spLocks noChangeArrowheads="1"/>
          </p:cNvSpPr>
          <p:nvPr/>
        </p:nvSpPr>
        <p:spPr bwMode="auto">
          <a:xfrm>
            <a:off x="5364163" y="5516563"/>
            <a:ext cx="1081087" cy="1008062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2" name="AutoShape 9"/>
          <p:cNvSpPr>
            <a:spLocks noChangeArrowheads="1"/>
          </p:cNvSpPr>
          <p:nvPr/>
        </p:nvSpPr>
        <p:spPr bwMode="auto">
          <a:xfrm>
            <a:off x="2268538" y="5516563"/>
            <a:ext cx="1079500" cy="1008062"/>
          </a:xfrm>
          <a:prstGeom prst="star5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3" name="AutoShape 10"/>
          <p:cNvSpPr>
            <a:spLocks noChangeArrowheads="1"/>
          </p:cNvSpPr>
          <p:nvPr/>
        </p:nvSpPr>
        <p:spPr bwMode="auto">
          <a:xfrm>
            <a:off x="7740650" y="3357563"/>
            <a:ext cx="1081088" cy="1008062"/>
          </a:xfrm>
          <a:prstGeom prst="star5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  <p:bldP spid="102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755650" y="1743075"/>
            <a:ext cx="7848600" cy="353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 b="1">
                <a:solidFill>
                  <a:srgbClr val="000099"/>
                </a:solidFill>
                <a:latin typeface="Bookman Old Style" pitchFamily="18" charset="0"/>
              </a:rPr>
              <a:t>За 1 минуту придумать как можно больше предложений и фраз, в которых используется слово </a:t>
            </a:r>
            <a:r>
              <a:rPr lang="ru-RU" sz="3200" b="1">
                <a:solidFill>
                  <a:srgbClr val="FF0000"/>
                </a:solidFill>
                <a:latin typeface="Bookman Old Style" pitchFamily="18" charset="0"/>
              </a:rPr>
              <a:t>«космонавтика»</a:t>
            </a:r>
            <a:r>
              <a:rPr lang="ru-RU" sz="3200" b="1">
                <a:solidFill>
                  <a:srgbClr val="000099"/>
                </a:solidFill>
                <a:latin typeface="Bookman Old Style" pitchFamily="18" charset="0"/>
              </a:rPr>
              <a:t>.</a:t>
            </a:r>
          </a:p>
          <a:p>
            <a:r>
              <a:rPr lang="ru-RU" sz="3200" b="1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3200" b="1">
                <a:solidFill>
                  <a:srgbClr val="000099"/>
                </a:solidFill>
                <a:latin typeface="Bookman Old Style" pitchFamily="18" charset="0"/>
              </a:rPr>
              <a:t>Фразы должны быть связаны между собой и составлять мини- рассказ</a:t>
            </a:r>
          </a:p>
        </p:txBody>
      </p:sp>
      <p:sp>
        <p:nvSpPr>
          <p:cNvPr id="13315" name="WordArt 5"/>
          <p:cNvSpPr>
            <a:spLocks noChangeArrowheads="1" noChangeShapeType="1" noTextEdit="1"/>
          </p:cNvSpPr>
          <p:nvPr/>
        </p:nvSpPr>
        <p:spPr bwMode="auto">
          <a:xfrm>
            <a:off x="611188" y="476250"/>
            <a:ext cx="2808287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54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VI  </a:t>
            </a:r>
            <a:r>
              <a:rPr lang="ru-RU" sz="54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тур</a:t>
            </a:r>
          </a:p>
        </p:txBody>
      </p:sp>
      <p:sp>
        <p:nvSpPr>
          <p:cNvPr id="13316" name="WordArt 6"/>
          <p:cNvSpPr>
            <a:spLocks noChangeArrowheads="1" noChangeShapeType="1" noTextEdit="1"/>
          </p:cNvSpPr>
          <p:nvPr/>
        </p:nvSpPr>
        <p:spPr bwMode="auto">
          <a:xfrm>
            <a:off x="5219700" y="404813"/>
            <a:ext cx="2808288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54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Финал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95288" y="5300663"/>
            <a:ext cx="1081087" cy="1008062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323850" y="1628775"/>
            <a:ext cx="1081088" cy="1008063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5795963" y="5300663"/>
            <a:ext cx="1081087" cy="1008062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4140200" y="5445125"/>
            <a:ext cx="1081088" cy="1008063"/>
          </a:xfrm>
          <a:prstGeom prst="star5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7740650" y="4724400"/>
            <a:ext cx="1081088" cy="1008063"/>
          </a:xfrm>
          <a:prstGeom prst="star5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187450" y="1773238"/>
            <a:ext cx="6769100" cy="31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solidFill>
                  <a:srgbClr val="000099"/>
                </a:solidFill>
                <a:latin typeface="Bookman Old Style" pitchFamily="18" charset="0"/>
              </a:rPr>
              <a:t>Конкурс </a:t>
            </a:r>
          </a:p>
          <a:p>
            <a:r>
              <a:rPr lang="ru-RU" sz="6600" b="1">
                <a:solidFill>
                  <a:srgbClr val="000099"/>
                </a:solidFill>
                <a:latin typeface="Bookman Old Style" pitchFamily="18" charset="0"/>
              </a:rPr>
              <a:t>для болельщиков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6" name="Picture 5" descr="4d93662bdb6810e643f8da632842e67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550" y="765175"/>
            <a:ext cx="7315200" cy="539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PK - Воскрешение (Cоветская космическая музыка,1985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5825" y="260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PK - Воскрешение (Cоветская космическая музыка,1985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15188" y="285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1392" fill="hold"/>
                                        <p:tgtEl>
                                          <p:spTgt spid="112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1392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0139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270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395288" y="188913"/>
            <a:ext cx="2951162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54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I  </a:t>
            </a:r>
            <a:r>
              <a:rPr lang="ru-RU" sz="54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тур</a:t>
            </a:r>
          </a:p>
        </p:txBody>
      </p:sp>
      <p:pic>
        <p:nvPicPr>
          <p:cNvPr id="4099" name="Picture 6" descr="IMG_20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3933825"/>
            <a:ext cx="1423987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8" descr="IMG_205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3933825"/>
            <a:ext cx="1419225" cy="177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12"/>
          <p:cNvSpPr txBox="1">
            <a:spLocks noChangeArrowheads="1"/>
          </p:cNvSpPr>
          <p:nvPr/>
        </p:nvSpPr>
        <p:spPr bwMode="auto">
          <a:xfrm>
            <a:off x="323850" y="3284538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  <a:latin typeface="Bookman Old Style" pitchFamily="18" charset="0"/>
              </a:rPr>
              <a:t>1</a:t>
            </a:r>
            <a:r>
              <a:rPr lang="ru-RU" sz="2400" b="1">
                <a:solidFill>
                  <a:srgbClr val="000099"/>
                </a:solidFill>
                <a:latin typeface="Bookman Old Style" pitchFamily="18" charset="0"/>
              </a:rPr>
              <a:t>.Яблочков 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2843213" y="3284538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  <a:latin typeface="Bookman Old Style" pitchFamily="18" charset="0"/>
              </a:rPr>
              <a:t>3</a:t>
            </a:r>
            <a:r>
              <a:rPr lang="ru-RU" sz="2400" b="1">
                <a:solidFill>
                  <a:srgbClr val="000099"/>
                </a:solidFill>
                <a:latin typeface="Bookman Old Style" pitchFamily="18" charset="0"/>
              </a:rPr>
              <a:t>. Попов</a:t>
            </a:r>
          </a:p>
        </p:txBody>
      </p:sp>
      <p:sp>
        <p:nvSpPr>
          <p:cNvPr id="4103" name="Text Box 14"/>
          <p:cNvSpPr txBox="1">
            <a:spLocks noChangeArrowheads="1"/>
          </p:cNvSpPr>
          <p:nvPr/>
        </p:nvSpPr>
        <p:spPr bwMode="auto">
          <a:xfrm>
            <a:off x="0" y="5949950"/>
            <a:ext cx="29876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  <a:latin typeface="Bookman Old Style" pitchFamily="18" charset="0"/>
              </a:rPr>
              <a:t>2</a:t>
            </a:r>
            <a:r>
              <a:rPr lang="ru-RU"/>
              <a:t>. </a:t>
            </a:r>
            <a:r>
              <a:rPr lang="ru-RU" sz="2400" b="1">
                <a:solidFill>
                  <a:srgbClr val="000099"/>
                </a:solidFill>
                <a:latin typeface="Bookman Old Style" pitchFamily="18" charset="0"/>
              </a:rPr>
              <a:t>Циолковский</a:t>
            </a:r>
          </a:p>
        </p:txBody>
      </p:sp>
      <p:sp>
        <p:nvSpPr>
          <p:cNvPr id="4104" name="Text Box 15"/>
          <p:cNvSpPr txBox="1">
            <a:spLocks noChangeArrowheads="1"/>
          </p:cNvSpPr>
          <p:nvPr/>
        </p:nvSpPr>
        <p:spPr bwMode="auto">
          <a:xfrm>
            <a:off x="4500563" y="3284538"/>
            <a:ext cx="280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  <a:latin typeface="Bookman Old Style" pitchFamily="18" charset="0"/>
              </a:rPr>
              <a:t>5</a:t>
            </a:r>
            <a:r>
              <a:rPr lang="ru-RU" sz="2400" b="1">
                <a:solidFill>
                  <a:srgbClr val="000099"/>
                </a:solidFill>
                <a:latin typeface="Bookman Old Style" pitchFamily="18" charset="0"/>
              </a:rPr>
              <a:t>.Жуковский</a:t>
            </a:r>
          </a:p>
        </p:txBody>
      </p:sp>
      <p:sp>
        <p:nvSpPr>
          <p:cNvPr id="4105" name="Text Box 16"/>
          <p:cNvSpPr txBox="1">
            <a:spLocks noChangeArrowheads="1"/>
          </p:cNvSpPr>
          <p:nvPr/>
        </p:nvSpPr>
        <p:spPr bwMode="auto">
          <a:xfrm>
            <a:off x="2843213" y="5949950"/>
            <a:ext cx="2016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  <a:latin typeface="Bookman Old Style" pitchFamily="18" charset="0"/>
              </a:rPr>
              <a:t>4</a:t>
            </a:r>
            <a:r>
              <a:rPr lang="ru-RU" sz="2400" b="1">
                <a:solidFill>
                  <a:srgbClr val="000099"/>
                </a:solidFill>
                <a:latin typeface="Bookman Old Style" pitchFamily="18" charset="0"/>
              </a:rPr>
              <a:t>. Галилей</a:t>
            </a:r>
          </a:p>
        </p:txBody>
      </p:sp>
      <p:sp>
        <p:nvSpPr>
          <p:cNvPr id="4106" name="Text Box 17"/>
          <p:cNvSpPr txBox="1">
            <a:spLocks noChangeArrowheads="1"/>
          </p:cNvSpPr>
          <p:nvPr/>
        </p:nvSpPr>
        <p:spPr bwMode="auto">
          <a:xfrm>
            <a:off x="5003800" y="5949950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  <a:latin typeface="Bookman Old Style" pitchFamily="18" charset="0"/>
              </a:rPr>
              <a:t>6. </a:t>
            </a:r>
            <a:r>
              <a:rPr lang="ru-RU" sz="2400" b="1">
                <a:solidFill>
                  <a:srgbClr val="000099"/>
                </a:solidFill>
                <a:latin typeface="Bookman Old Style" pitchFamily="18" charset="0"/>
              </a:rPr>
              <a:t>Королёв</a:t>
            </a:r>
          </a:p>
        </p:txBody>
      </p:sp>
      <p:pic>
        <p:nvPicPr>
          <p:cNvPr id="4107" name="Picture 20" descr="250px-Yablochkov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088" y="1196975"/>
            <a:ext cx="1425575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22" descr="popov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113" y="1196975"/>
            <a:ext cx="14589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24" descr="72406454_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9700" y="1125538"/>
            <a:ext cx="1512888" cy="186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26" descr="%D0%9F%D0%BE%D1%80%D1%82%D1%80%D0%B5%D1%8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163" y="3933825"/>
            <a:ext cx="1295400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29" descr="20081122-130027-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35825" y="2565400"/>
            <a:ext cx="1481138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2" name="Rectangle 30"/>
          <p:cNvSpPr>
            <a:spLocks noChangeArrowheads="1"/>
          </p:cNvSpPr>
          <p:nvPr/>
        </p:nvSpPr>
        <p:spPr bwMode="auto">
          <a:xfrm>
            <a:off x="6907213" y="4581525"/>
            <a:ext cx="2236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>
                <a:solidFill>
                  <a:srgbClr val="FF0000"/>
                </a:solidFill>
                <a:latin typeface="Bookman Old Style" pitchFamily="18" charset="0"/>
              </a:rPr>
              <a:t>7. </a:t>
            </a:r>
            <a:r>
              <a:rPr lang="ru-RU" sz="2400" b="1">
                <a:solidFill>
                  <a:srgbClr val="000099"/>
                </a:solidFill>
                <a:latin typeface="Bookman Old Style" pitchFamily="18" charset="0"/>
              </a:rPr>
              <a:t>Коперник</a:t>
            </a:r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auto">
          <a:xfrm>
            <a:off x="7235825" y="476250"/>
            <a:ext cx="1081088" cy="1008063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1" name="AutoShape 6"/>
          <p:cNvSpPr>
            <a:spLocks noChangeArrowheads="1"/>
          </p:cNvSpPr>
          <p:nvPr/>
        </p:nvSpPr>
        <p:spPr bwMode="auto">
          <a:xfrm>
            <a:off x="7092950" y="5084763"/>
            <a:ext cx="1081088" cy="1008062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2" name="AutoShape 6"/>
          <p:cNvSpPr>
            <a:spLocks noChangeArrowheads="1"/>
          </p:cNvSpPr>
          <p:nvPr/>
        </p:nvSpPr>
        <p:spPr bwMode="auto">
          <a:xfrm>
            <a:off x="4284663" y="0"/>
            <a:ext cx="1081087" cy="1008063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3" name="AutoShape 9"/>
          <p:cNvSpPr>
            <a:spLocks noChangeArrowheads="1"/>
          </p:cNvSpPr>
          <p:nvPr/>
        </p:nvSpPr>
        <p:spPr bwMode="auto">
          <a:xfrm>
            <a:off x="8062913" y="1341438"/>
            <a:ext cx="1081087" cy="1008062"/>
          </a:xfrm>
          <a:prstGeom prst="star5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4" name="AutoShape 10"/>
          <p:cNvSpPr>
            <a:spLocks noChangeArrowheads="1"/>
          </p:cNvSpPr>
          <p:nvPr/>
        </p:nvSpPr>
        <p:spPr bwMode="auto">
          <a:xfrm>
            <a:off x="8062913" y="5589588"/>
            <a:ext cx="1081087" cy="1008062"/>
          </a:xfrm>
          <a:prstGeom prst="star5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971550" y="2060575"/>
            <a:ext cx="38115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1</a:t>
            </a:r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. Александр</a:t>
            </a: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1042988" y="3429000"/>
            <a:ext cx="3024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2</a:t>
            </a:r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. Михаил</a:t>
            </a:r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1116013" y="4652963"/>
            <a:ext cx="30257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3</a:t>
            </a:r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. Юрий</a:t>
            </a:r>
          </a:p>
        </p:txBody>
      </p: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5292725" y="2060575"/>
            <a:ext cx="2663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4</a:t>
            </a:r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. Иван</a:t>
            </a:r>
          </a:p>
        </p:txBody>
      </p:sp>
      <p:sp>
        <p:nvSpPr>
          <p:cNvPr id="5126" name="Text Box 9"/>
          <p:cNvSpPr txBox="1">
            <a:spLocks noChangeArrowheads="1"/>
          </p:cNvSpPr>
          <p:nvPr/>
        </p:nvSpPr>
        <p:spPr bwMode="auto">
          <a:xfrm>
            <a:off x="5508625" y="4652963"/>
            <a:ext cx="26638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6</a:t>
            </a:r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.Сергей</a:t>
            </a:r>
          </a:p>
        </p:txBody>
      </p:sp>
      <p:sp>
        <p:nvSpPr>
          <p:cNvPr id="5127" name="Text Box 10"/>
          <p:cNvSpPr txBox="1">
            <a:spLocks noChangeArrowheads="1"/>
          </p:cNvSpPr>
          <p:nvPr/>
        </p:nvSpPr>
        <p:spPr bwMode="auto">
          <a:xfrm>
            <a:off x="5364163" y="3429000"/>
            <a:ext cx="33115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5</a:t>
            </a:r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. Николай</a:t>
            </a:r>
          </a:p>
        </p:txBody>
      </p:sp>
      <p:sp>
        <p:nvSpPr>
          <p:cNvPr id="5128" name="WordArt 15"/>
          <p:cNvSpPr>
            <a:spLocks noChangeArrowheads="1" noChangeShapeType="1" noTextEdit="1"/>
          </p:cNvSpPr>
          <p:nvPr/>
        </p:nvSpPr>
        <p:spPr bwMode="auto">
          <a:xfrm>
            <a:off x="468313" y="333375"/>
            <a:ext cx="2808287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54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II  </a:t>
            </a:r>
            <a:r>
              <a:rPr lang="ru-RU" sz="54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тур</a:t>
            </a:r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3276600" y="5732463"/>
            <a:ext cx="29559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7</a:t>
            </a:r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.Алексей</a:t>
            </a: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3851275" y="476250"/>
            <a:ext cx="1081088" cy="1008063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468313" y="5445125"/>
            <a:ext cx="1081087" cy="1008063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6516688" y="404813"/>
            <a:ext cx="1081087" cy="1008062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" name="AutoShape 9"/>
          <p:cNvSpPr>
            <a:spLocks noChangeArrowheads="1"/>
          </p:cNvSpPr>
          <p:nvPr/>
        </p:nvSpPr>
        <p:spPr bwMode="auto">
          <a:xfrm>
            <a:off x="6011863" y="5445125"/>
            <a:ext cx="1081087" cy="1008063"/>
          </a:xfrm>
          <a:prstGeom prst="star5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7" name="AutoShape 10"/>
          <p:cNvSpPr>
            <a:spLocks noChangeArrowheads="1"/>
          </p:cNvSpPr>
          <p:nvPr/>
        </p:nvSpPr>
        <p:spPr bwMode="auto">
          <a:xfrm>
            <a:off x="7740650" y="5229225"/>
            <a:ext cx="1081088" cy="1008063"/>
          </a:xfrm>
          <a:prstGeom prst="star5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827088" y="188913"/>
            <a:ext cx="2808287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54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III  </a:t>
            </a:r>
            <a:r>
              <a:rPr lang="ru-RU" sz="54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тур</a:t>
            </a:r>
          </a:p>
        </p:txBody>
      </p:sp>
      <p:sp>
        <p:nvSpPr>
          <p:cNvPr id="6147" name="WordArt 7"/>
          <p:cNvSpPr>
            <a:spLocks noChangeArrowheads="1" noChangeShapeType="1" noTextEdit="1"/>
          </p:cNvSpPr>
          <p:nvPr/>
        </p:nvSpPr>
        <p:spPr bwMode="auto">
          <a:xfrm>
            <a:off x="900113" y="1268413"/>
            <a:ext cx="66198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Назовите позывной первой женщины - космонавта В.Терешковой?</a:t>
            </a:r>
          </a:p>
        </p:txBody>
      </p:sp>
      <p:sp>
        <p:nvSpPr>
          <p:cNvPr id="6148" name="Text Box 8"/>
          <p:cNvSpPr txBox="1">
            <a:spLocks noChangeArrowheads="1"/>
          </p:cNvSpPr>
          <p:nvPr/>
        </p:nvSpPr>
        <p:spPr bwMode="auto">
          <a:xfrm>
            <a:off x="611188" y="2636838"/>
            <a:ext cx="2206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1</a:t>
            </a:r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. Орёл</a:t>
            </a:r>
          </a:p>
        </p:txBody>
      </p:sp>
      <p:sp>
        <p:nvSpPr>
          <p:cNvPr id="6149" name="Text Box 10"/>
          <p:cNvSpPr txBox="1">
            <a:spLocks noChangeArrowheads="1"/>
          </p:cNvSpPr>
          <p:nvPr/>
        </p:nvSpPr>
        <p:spPr bwMode="auto">
          <a:xfrm>
            <a:off x="2843213" y="4868863"/>
            <a:ext cx="284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5</a:t>
            </a:r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. Ястреб</a:t>
            </a:r>
          </a:p>
        </p:txBody>
      </p:sp>
      <p:sp>
        <p:nvSpPr>
          <p:cNvPr id="6150" name="Text Box 11"/>
          <p:cNvSpPr txBox="1">
            <a:spLocks noChangeArrowheads="1"/>
          </p:cNvSpPr>
          <p:nvPr/>
        </p:nvSpPr>
        <p:spPr bwMode="auto">
          <a:xfrm>
            <a:off x="4787900" y="3789363"/>
            <a:ext cx="28543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4</a:t>
            </a:r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. Беркут</a:t>
            </a:r>
          </a:p>
        </p:txBody>
      </p:sp>
      <p:sp>
        <p:nvSpPr>
          <p:cNvPr id="6151" name="Text Box 12"/>
          <p:cNvSpPr txBox="1">
            <a:spLocks noChangeArrowheads="1"/>
          </p:cNvSpPr>
          <p:nvPr/>
        </p:nvSpPr>
        <p:spPr bwMode="auto">
          <a:xfrm>
            <a:off x="4787900" y="2636838"/>
            <a:ext cx="2563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3</a:t>
            </a:r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. Чайка</a:t>
            </a:r>
          </a:p>
        </p:txBody>
      </p:sp>
      <p:sp>
        <p:nvSpPr>
          <p:cNvPr id="6152" name="Text Box 13"/>
          <p:cNvSpPr txBox="1">
            <a:spLocks noChangeArrowheads="1"/>
          </p:cNvSpPr>
          <p:nvPr/>
        </p:nvSpPr>
        <p:spPr bwMode="auto">
          <a:xfrm>
            <a:off x="611188" y="3716338"/>
            <a:ext cx="2524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2</a:t>
            </a:r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. Сокол</a:t>
            </a: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539750" y="5013325"/>
            <a:ext cx="1081088" cy="1008063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5580063" y="0"/>
            <a:ext cx="1081087" cy="1008063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7092950" y="5373688"/>
            <a:ext cx="1081088" cy="1008062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7740650" y="2133600"/>
            <a:ext cx="1081088" cy="1008063"/>
          </a:xfrm>
          <a:prstGeom prst="star5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2051050" y="5516563"/>
            <a:ext cx="1081088" cy="1008062"/>
          </a:xfrm>
          <a:prstGeom prst="star5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827088" y="188913"/>
            <a:ext cx="2808287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54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III  </a:t>
            </a:r>
            <a:r>
              <a:rPr lang="ru-RU" sz="54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тур</a:t>
            </a:r>
          </a:p>
        </p:txBody>
      </p:sp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>
            <a:off x="900113" y="1268413"/>
            <a:ext cx="661987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В каком городе жил и творил К.Э.Циолковский?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27733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1</a:t>
            </a:r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. Калуга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843213" y="4797425"/>
            <a:ext cx="2508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5</a:t>
            </a:r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. Тверь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787900" y="3789363"/>
            <a:ext cx="27892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4</a:t>
            </a:r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. Рязань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787900" y="2636838"/>
            <a:ext cx="36766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3</a:t>
            </a:r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. Владимир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11188" y="3716338"/>
            <a:ext cx="29400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2</a:t>
            </a:r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. Москва</a:t>
            </a: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395288" y="5013325"/>
            <a:ext cx="1081087" cy="1008063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5724525" y="5084763"/>
            <a:ext cx="1081088" cy="1008062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5076825" y="0"/>
            <a:ext cx="1081088" cy="1008063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7667625" y="4292600"/>
            <a:ext cx="1081088" cy="1008063"/>
          </a:xfrm>
          <a:prstGeom prst="star5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7092950" y="5445125"/>
            <a:ext cx="1081088" cy="1008063"/>
          </a:xfrm>
          <a:prstGeom prst="star5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827088" y="188913"/>
            <a:ext cx="2808287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54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III  </a:t>
            </a:r>
            <a:r>
              <a:rPr lang="ru-RU" sz="54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тур</a:t>
            </a: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395288" y="1268413"/>
            <a:ext cx="828040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На каком космическом корабле Ю.А.Гагарин совершил первый космический полёт?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3244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1</a:t>
            </a:r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. «Восход»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843213" y="4868863"/>
            <a:ext cx="3765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5</a:t>
            </a:r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. «Восток 3»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787900" y="3789363"/>
            <a:ext cx="37655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4</a:t>
            </a:r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. «Восток 2»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787900" y="2636838"/>
            <a:ext cx="32527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3</a:t>
            </a:r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. «Восток»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11188" y="3716338"/>
            <a:ext cx="37576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2</a:t>
            </a:r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. «Восход 2»</a:t>
            </a: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323850" y="5157788"/>
            <a:ext cx="1081088" cy="1008062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4427538" y="333375"/>
            <a:ext cx="1081087" cy="1008063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6516688" y="5516563"/>
            <a:ext cx="1081087" cy="1008062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2051050" y="5516563"/>
            <a:ext cx="1081088" cy="1008062"/>
          </a:xfrm>
          <a:prstGeom prst="star5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7667625" y="4652963"/>
            <a:ext cx="1081088" cy="1008062"/>
          </a:xfrm>
          <a:prstGeom prst="star5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5"/>
          <p:cNvSpPr>
            <a:spLocks noChangeArrowheads="1" noChangeShapeType="1" noTextEdit="1"/>
          </p:cNvSpPr>
          <p:nvPr/>
        </p:nvSpPr>
        <p:spPr bwMode="auto">
          <a:xfrm>
            <a:off x="539750" y="1412875"/>
            <a:ext cx="813435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54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Что в цепочке лишнее?</a:t>
            </a:r>
          </a:p>
        </p:txBody>
      </p:sp>
      <p:sp>
        <p:nvSpPr>
          <p:cNvPr id="9219" name="WordArt 6"/>
          <p:cNvSpPr>
            <a:spLocks noChangeArrowheads="1" noChangeShapeType="1" noTextEdit="1"/>
          </p:cNvSpPr>
          <p:nvPr/>
        </p:nvSpPr>
        <p:spPr bwMode="auto">
          <a:xfrm>
            <a:off x="468313" y="115888"/>
            <a:ext cx="2808287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54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IV  </a:t>
            </a:r>
            <a:r>
              <a:rPr lang="ru-RU" sz="54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тур</a:t>
            </a:r>
          </a:p>
        </p:txBody>
      </p:sp>
      <p:sp>
        <p:nvSpPr>
          <p:cNvPr id="9220" name="Text Box 8"/>
          <p:cNvSpPr txBox="1">
            <a:spLocks noChangeArrowheads="1"/>
          </p:cNvSpPr>
          <p:nvPr/>
        </p:nvSpPr>
        <p:spPr bwMode="auto">
          <a:xfrm>
            <a:off x="611188" y="2924175"/>
            <a:ext cx="36226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1</a:t>
            </a:r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. 7,93 км/с</a:t>
            </a:r>
          </a:p>
        </p:txBody>
      </p:sp>
      <p:sp>
        <p:nvSpPr>
          <p:cNvPr id="9221" name="Text Box 9"/>
          <p:cNvSpPr txBox="1">
            <a:spLocks noChangeArrowheads="1"/>
          </p:cNvSpPr>
          <p:nvPr/>
        </p:nvSpPr>
        <p:spPr bwMode="auto">
          <a:xfrm>
            <a:off x="5292725" y="2924175"/>
            <a:ext cx="3960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3</a:t>
            </a:r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. 16,67 км/с</a:t>
            </a:r>
          </a:p>
        </p:txBody>
      </p:sp>
      <p:sp>
        <p:nvSpPr>
          <p:cNvPr id="9222" name="Text Box 10"/>
          <p:cNvSpPr txBox="1">
            <a:spLocks noChangeArrowheads="1"/>
          </p:cNvSpPr>
          <p:nvPr/>
        </p:nvSpPr>
        <p:spPr bwMode="auto">
          <a:xfrm>
            <a:off x="684213" y="5013325"/>
            <a:ext cx="37353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2</a:t>
            </a:r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.3*10</a:t>
            </a:r>
            <a:r>
              <a:rPr lang="ru-RU" sz="4000" b="1" baseline="34000">
                <a:solidFill>
                  <a:srgbClr val="000099"/>
                </a:solidFill>
                <a:latin typeface="Bookman Old Style" pitchFamily="18" charset="0"/>
              </a:rPr>
              <a:t>5</a:t>
            </a:r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 км/с</a:t>
            </a:r>
          </a:p>
        </p:txBody>
      </p:sp>
      <p:sp>
        <p:nvSpPr>
          <p:cNvPr id="9223" name="Text Box 13"/>
          <p:cNvSpPr txBox="1">
            <a:spLocks noChangeArrowheads="1"/>
          </p:cNvSpPr>
          <p:nvPr/>
        </p:nvSpPr>
        <p:spPr bwMode="auto">
          <a:xfrm>
            <a:off x="5292725" y="5013325"/>
            <a:ext cx="3960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4</a:t>
            </a:r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. 11,16 км/с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3851275" y="260350"/>
            <a:ext cx="1081088" cy="1008063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4140200" y="5516563"/>
            <a:ext cx="1081088" cy="1008062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6659563" y="404813"/>
            <a:ext cx="1081087" cy="1008062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7164388" y="5849938"/>
            <a:ext cx="1081087" cy="1008062"/>
          </a:xfrm>
          <a:prstGeom prst="star5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4" name="AutoShape 10"/>
          <p:cNvSpPr>
            <a:spLocks noChangeArrowheads="1"/>
          </p:cNvSpPr>
          <p:nvPr/>
        </p:nvSpPr>
        <p:spPr bwMode="auto">
          <a:xfrm>
            <a:off x="7740650" y="0"/>
            <a:ext cx="1081088" cy="1008063"/>
          </a:xfrm>
          <a:prstGeom prst="star5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539750" y="1412875"/>
            <a:ext cx="813435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54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Что в цепочке лишнее?</a:t>
            </a: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468313" y="115888"/>
            <a:ext cx="2808287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54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IV  </a:t>
            </a:r>
            <a:r>
              <a:rPr lang="ru-RU" sz="5400" b="1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ookman Old Style"/>
              </a:rPr>
              <a:t>тур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11188" y="2924175"/>
            <a:ext cx="38496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1</a:t>
            </a:r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. 4 октября </a:t>
            </a:r>
          </a:p>
          <a:p>
            <a:pPr algn="l"/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1957 год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076825" y="2924175"/>
            <a:ext cx="34178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3</a:t>
            </a:r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. 18 марта</a:t>
            </a:r>
          </a:p>
          <a:p>
            <a:pPr algn="l"/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1965 год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84213" y="5013325"/>
            <a:ext cx="38068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2</a:t>
            </a:r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. 12 апреля </a:t>
            </a:r>
          </a:p>
          <a:p>
            <a:pPr algn="l"/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1961 год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003800" y="5013325"/>
            <a:ext cx="44862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4</a:t>
            </a:r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. 17 сентября </a:t>
            </a:r>
          </a:p>
          <a:p>
            <a:pPr algn="l"/>
            <a:r>
              <a:rPr lang="ru-RU" sz="4000" b="1">
                <a:solidFill>
                  <a:srgbClr val="000099"/>
                </a:solidFill>
                <a:latin typeface="Bookman Old Style" pitchFamily="18" charset="0"/>
              </a:rPr>
              <a:t>1967 год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3851275" y="333375"/>
            <a:ext cx="1081088" cy="1008063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5940425" y="0"/>
            <a:ext cx="1081088" cy="1008063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3635375" y="5849938"/>
            <a:ext cx="1081088" cy="1008062"/>
          </a:xfrm>
          <a:prstGeom prst="star5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>
            <a:off x="7812088" y="476250"/>
            <a:ext cx="1081087" cy="1008063"/>
          </a:xfrm>
          <a:prstGeom prst="star5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4" name="AutoShape 10"/>
          <p:cNvSpPr>
            <a:spLocks noChangeArrowheads="1"/>
          </p:cNvSpPr>
          <p:nvPr/>
        </p:nvSpPr>
        <p:spPr bwMode="auto">
          <a:xfrm>
            <a:off x="7667625" y="5589588"/>
            <a:ext cx="1081088" cy="1008062"/>
          </a:xfrm>
          <a:prstGeom prst="star5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237</Words>
  <Application>Microsoft Office PowerPoint</Application>
  <PresentationFormat>Экран (4:3)</PresentationFormat>
  <Paragraphs>71</Paragraphs>
  <Slides>13</Slides>
  <Notes>0</Notes>
  <HiddenSlides>0</HiddenSlides>
  <MMClips>2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Bookman Old Style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19</cp:revision>
  <dcterms:created xsi:type="dcterms:W3CDTF">2010-01-12T18:42:14Z</dcterms:created>
  <dcterms:modified xsi:type="dcterms:W3CDTF">2014-06-12T05:14:50Z</dcterms:modified>
</cp:coreProperties>
</file>