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7" r:id="rId5"/>
    <p:sldId id="262" r:id="rId6"/>
    <p:sldId id="269" r:id="rId7"/>
    <p:sldId id="268" r:id="rId8"/>
    <p:sldId id="276" r:id="rId9"/>
    <p:sldId id="272" r:id="rId10"/>
    <p:sldId id="275" r:id="rId11"/>
    <p:sldId id="274" r:id="rId12"/>
    <p:sldId id="277" r:id="rId13"/>
    <p:sldId id="279" r:id="rId14"/>
    <p:sldId id="280" r:id="rId15"/>
    <p:sldId id="283" r:id="rId16"/>
    <p:sldId id="287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 varScale="1">
        <p:scale>
          <a:sx n="100" d="100"/>
          <a:sy n="100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C4C0-735A-4670-B635-42FA535FA349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F8E72-0DB0-4ED5-8829-40CEC62CB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467544" y="2852936"/>
            <a:ext cx="4429156" cy="3143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072494" cy="201622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Эколого-экономическая игра </a:t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«Осеннее ассорти»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143512"/>
            <a:ext cx="4000496" cy="145384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Руководитель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игры: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Тутринова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Т.Г.-учитель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экономики МОАУ школа №16 г.Сыктывкар  </a:t>
            </a:r>
          </a:p>
          <a:p>
            <a:pPr algn="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7" name="Picture 9" descr="IMG_92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4320480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357166"/>
            <a:ext cx="618335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место в номинации «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формлении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выставочного места»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заняла фирма 8 «б» класса!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77281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была награждена дипломом.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y_6b70dcea.jpg"/>
          <p:cNvPicPr/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627784" y="3356992"/>
            <a:ext cx="40324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6292" y="500042"/>
            <a:ext cx="87862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Производство 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«Осеннего  чуда»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(конкурс )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7" y="2574580"/>
            <a:ext cx="75608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Предлагалось изготовить 1-2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экспоната-изделия  от фирмы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выставку с последующей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продажей их на аукционе.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Букеты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Овощи (свежие и домашнее консервирование)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Ягоды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Поделки из природных материалов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214950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Посмотрим, как ребята готовили своё «Осеннее чудо»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358082" y="5643578"/>
            <a:ext cx="714380" cy="6195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7263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место в номинации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«Лучшее Осеннее Чудо» заняла фирма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«а» класса.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988840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была награждена дипломом.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5" descr="x_3dead3ac"/>
          <p:cNvPicPr>
            <a:picLocks noChangeAspect="1" noChangeArrowheads="1"/>
          </p:cNvPicPr>
          <p:nvPr/>
        </p:nvPicPr>
        <p:blipFill>
          <a:blip r:embed="rId3" cstate="print"/>
          <a:srcRect t="19185" b="28939"/>
          <a:stretch>
            <a:fillRect/>
          </a:stretch>
        </p:blipFill>
        <p:spPr bwMode="auto">
          <a:xfrm>
            <a:off x="1403648" y="3429000"/>
            <a:ext cx="592247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0998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Рекламный ролик «Минута славы»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(Конкурс )</a:t>
            </a:r>
            <a:endParaRPr lang="ru-RU" sz="4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21455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Критерии: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714620"/>
            <a:ext cx="6215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центре ролика «Чудо».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Оригинальность, фантазия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Костюмы героев.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Эстетичность.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Осенняя тематика.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Декорации.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Уложиться в 1 минуту.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Количество участников ролика . 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Заинтересовать покупателя рекламой .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819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Выступления участников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\Рабочий стол\маша\маше\IMG_2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54811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IMG_18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36096" y="1700808"/>
            <a:ext cx="248427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IMG_92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284984"/>
            <a:ext cx="248427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IMG_92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212976"/>
            <a:ext cx="248427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x_08a58aa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9188" y="4797152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x_0b97b5c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86916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85742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место в номинации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«Лучший рекламный ролик» заняла фирма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«б» класса.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06084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была награждена дипломом.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y_958aca96.jpg"/>
          <p:cNvPicPr/>
          <p:nvPr/>
        </p:nvPicPr>
        <p:blipFill>
          <a:blip r:embed="rId3" cstate="print">
            <a:lum bright="10000" contrast="20000"/>
          </a:blip>
          <a:srcRect t="16931"/>
          <a:stretch>
            <a:fillRect/>
          </a:stretch>
        </p:blipFill>
        <p:spPr>
          <a:xfrm>
            <a:off x="2843808" y="3573016"/>
            <a:ext cx="3247958" cy="268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65221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место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номинации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Самая большая выру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 с аукциона»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заняла фирма 7 «б» класса!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F:\фото\P1050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5688">
            <a:off x="1590000" y="3232170"/>
            <a:ext cx="2111360" cy="272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E:\фото\P1050246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 rot="700209">
            <a:off x="4310389" y="3070463"/>
            <a:ext cx="3140523" cy="271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1600" y="191683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была награждена дипломом.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00042"/>
            <a:ext cx="6515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Фотожурналов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214554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Различных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фотожурналов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и презентаций по игре было множество!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Каждый класс преуспел в этом деле, каждая фирма подготовила отчёт.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Так что ,сравнив эти работы, жюри пришло к выводу что в этом конкурсе будет объявлена ничья.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599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Победила дружба!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00608" y="404664"/>
            <a:ext cx="10585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Пояснительная записка к игре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87853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Эколого-экономическая игра «Осеннее ассорти» - традиционное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мероприятие в нашей школе. </a:t>
            </a: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</a:rPr>
              <a:t>Участники игры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:1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) обучающиеся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7-8 классов (производители продукции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осеннего чуда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”)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2)помощники-консультанты обучающиеся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10-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классов .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3)жюри обучающиеся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классов.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4)Покупатели  выставки-продажи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аукциона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все обучающиеся с 1-11класс,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учителя ,родители и гости школы .</a:t>
            </a: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0034" y="4052345"/>
            <a:ext cx="716144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-выявление творческих дарований учащихся;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-привитие навыков эстетической культуры;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-использование знаний и умений полученных на уроках экономики;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1472" y="5113529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тчёт даёт представление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проведении  данного мероприятия в нашей школе.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0314" y="428604"/>
            <a:ext cx="4951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Конкурсы  игры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28599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1. Конкурс Рекламы «Осеннего ассорти»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78605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2. Конкурс Оформление витрины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28612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3. Конкурс изделия «Осеннего  чуда»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371475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4. Конкурс Рекламного ролика «Минута славы»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414338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5. Конкурс «Выручка с аукциона»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4572008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6. Конкурс фотогазет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88640"/>
            <a:ext cx="67444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Должностные обязанности и инструктажи .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классных  часах участники игры «Осеннее ассорти»  придумывали название своей фирме ,  распределяли должностные обязанности и получали документы с инструкциями по игре .В определенные дни проводилась учеба сотрудников фирм (должностные инструктажи 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717032"/>
            <a:ext cx="8023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По следующим критериям :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Выбор Директора фирмы и Зам . Директора  фирмы производился путём голосования.</a:t>
            </a:r>
          </a:p>
          <a:p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Остальные должности выбирались по интересам и способностям учеников.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39552" y="116632"/>
          <a:ext cx="7776864" cy="6563257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</a:tblPr>
              <a:tblGrid>
                <a:gridCol w="3868275"/>
                <a:gridCol w="3908589"/>
              </a:tblGrid>
              <a:tr h="7212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Должности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Директор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человек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Зам. Директора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человек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3.Изготовители</a:t>
                      </a:r>
                      <a:r>
                        <a:rPr lang="ru-RU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«Осеннего чуда»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человека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(один главный)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Ответственные</a:t>
                      </a:r>
                      <a:r>
                        <a:rPr lang="ru-RU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 рекламу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человека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(один главный)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Создатели рекламного</a:t>
                      </a:r>
                      <a:r>
                        <a:rPr lang="ru-RU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ролика 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Минимум 6 человек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(один главный)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Ответственные за оформление витрины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человека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(Один главный)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Фотожурналисты</a:t>
                      </a:r>
                      <a:r>
                        <a:rPr lang="ru-RU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человека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(один главный)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67444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Помощники-консультанты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 уроках прикладной экономики  в 10-х экономических классах  выбирались помощники-консультанты по игре «Осеннее ассорти» ,которые были закреплены за 7-8 классами (фирмами)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Из обучающихся 11-х классов были выбраны справедливые члены жюри  ,которые оценивали разные конкурсы игры .                                                                        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80025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Реклама «Осеннего ассорти»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(конкурс)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56792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 листе формата А3 аккуратно, хорошо читаемым шрифтом сообщалась  информация об экспонатах на выставку, рекламный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слоган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, указывался класс.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2530040"/>
            <a:ext cx="50804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Требования к изготовлению рекламы: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1560" y="3088992"/>
            <a:ext cx="8208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Яркая, аккуратная, интересная. 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Стандартный размер (А3).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Крупный читаемый текст.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Указать место и время выставки-продажи.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Название игры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Осеннее ассорти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Рисунок, фото или картинка экспоната-изделия.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Указать, кого фирма приглашают на выставку-продажу 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родителей,учеников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учителей ,гостей школы).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Указать  фирму-класс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Девиз, логотип фирмы по продаже товара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Лучше у нас купить ,чем у других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переплатить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95012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место в номинации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Лушая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реклама» заняла фирма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«а» класса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988840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была награждена дипломом.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DSC08956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4167" t="2083" r="1388"/>
          <a:stretch>
            <a:fillRect/>
          </a:stretch>
        </p:blipFill>
        <p:spPr>
          <a:xfrm>
            <a:off x="1403648" y="2492896"/>
            <a:ext cx="268892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9" y="500042"/>
            <a:ext cx="6210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Оформление витрины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(конкурс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071678"/>
            <a:ext cx="156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Критерии: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2571744"/>
            <a:ext cx="73600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Оформить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эстетично,привлекательно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Присутствие главной рекламы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фирмы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Присутствие информации 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фирме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(№ класса).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Оригинальность, уникальность,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фантазия,творчество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Осенняя тематика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витрины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Присутствие начальной (стартовой) цены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изделия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Название экспоната-изделия.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Оформление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экспоната-изделия.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анкова Осенний шабл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Осенний-шаблон</Template>
  <TotalTime>894</TotalTime>
  <Words>746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Танкова Осенний шаблон</vt:lpstr>
      <vt:lpstr>Эколого-экономическая игра  «Осеннее ассорти»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User</dc:creator>
  <cp:lastModifiedBy>DER</cp:lastModifiedBy>
  <cp:revision>92</cp:revision>
  <dcterms:created xsi:type="dcterms:W3CDTF">2011-08-24T07:39:13Z</dcterms:created>
  <dcterms:modified xsi:type="dcterms:W3CDTF">2014-02-14T09:50:09Z</dcterms:modified>
</cp:coreProperties>
</file>