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185F-8FD8-4DDB-9F91-43870119DB55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ECE5D30-EA1A-4DAB-ABA3-4B1FE504D7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185F-8FD8-4DDB-9F91-43870119DB55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5D30-EA1A-4DAB-ABA3-4B1FE504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185F-8FD8-4DDB-9F91-43870119DB55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5D30-EA1A-4DAB-ABA3-4B1FE504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185F-8FD8-4DDB-9F91-43870119DB55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5D30-EA1A-4DAB-ABA3-4B1FE504D7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185F-8FD8-4DDB-9F91-43870119DB55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CE5D30-EA1A-4DAB-ABA3-4B1FE504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185F-8FD8-4DDB-9F91-43870119DB55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5D30-EA1A-4DAB-ABA3-4B1FE504D7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185F-8FD8-4DDB-9F91-43870119DB55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5D30-EA1A-4DAB-ABA3-4B1FE504D7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185F-8FD8-4DDB-9F91-43870119DB55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5D30-EA1A-4DAB-ABA3-4B1FE504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185F-8FD8-4DDB-9F91-43870119DB55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5D30-EA1A-4DAB-ABA3-4B1FE504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185F-8FD8-4DDB-9F91-43870119DB55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5D30-EA1A-4DAB-ABA3-4B1FE504D7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185F-8FD8-4DDB-9F91-43870119DB55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CE5D30-EA1A-4DAB-ABA3-4B1FE504D7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86185F-8FD8-4DDB-9F91-43870119DB55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ECE5D30-EA1A-4DAB-ABA3-4B1FE504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Механическое движение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Выполни алгоритм действий: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Поставь карандаш в правый нижний угол тетрадной клетки</a:t>
            </a:r>
          </a:p>
          <a:p>
            <a:pPr marL="514350" indent="-514350">
              <a:buAutoNum type="arabicPeriod"/>
            </a:pPr>
            <a:r>
              <a:rPr lang="ru-RU" dirty="0" smtClean="0"/>
              <a:t>Вправо 6 клеток</a:t>
            </a:r>
          </a:p>
          <a:p>
            <a:pPr marL="514350" indent="-514350">
              <a:buAutoNum type="arabicPeriod"/>
            </a:pPr>
            <a:r>
              <a:rPr lang="ru-RU" dirty="0" smtClean="0"/>
              <a:t>Вниз 4 клетки</a:t>
            </a:r>
          </a:p>
          <a:p>
            <a:pPr marL="514350" indent="-514350">
              <a:buAutoNum type="arabicPeriod"/>
            </a:pPr>
            <a:r>
              <a:rPr lang="ru-RU" dirty="0" smtClean="0"/>
              <a:t>Влево 2 клетки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Рассчитайте пройденный концом карандаша путь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На полке вагона электрички лежит рюкзак. Относительно каких тел рюкзак находится в покое, а относительно каких – движется: </a:t>
            </a:r>
          </a:p>
          <a:p>
            <a:pPr>
              <a:buNone/>
            </a:pPr>
            <a:r>
              <a:rPr lang="ru-RU" dirty="0" smtClean="0"/>
              <a:t>   1) полка вагона; </a:t>
            </a:r>
          </a:p>
          <a:p>
            <a:pPr>
              <a:buNone/>
            </a:pPr>
            <a:r>
              <a:rPr lang="ru-RU" dirty="0" smtClean="0"/>
              <a:t>   2) рельсы; </a:t>
            </a:r>
          </a:p>
          <a:p>
            <a:pPr>
              <a:buNone/>
            </a:pPr>
            <a:r>
              <a:rPr lang="ru-RU" dirty="0" smtClean="0"/>
              <a:t>   3) пол вагона; </a:t>
            </a:r>
          </a:p>
          <a:p>
            <a:pPr>
              <a:buNone/>
            </a:pPr>
            <a:r>
              <a:rPr lang="ru-RU" dirty="0" smtClean="0"/>
              <a:t>   4) пассажир в тамбуре вагона;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439161" cy="493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3.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343912" cy="63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2214554"/>
            <a:ext cx="379403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071810"/>
            <a:ext cx="3668878" cy="301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 каких случаях движущееся тело можно рассматривать как материальную точку:</a:t>
            </a:r>
          </a:p>
          <a:p>
            <a:pPr>
              <a:buNone/>
            </a:pP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Земля движется вокруг Солнца;</a:t>
            </a:r>
          </a:p>
          <a:p>
            <a:pPr marL="514350" indent="-514350">
              <a:buAutoNum type="arabicParenR"/>
            </a:pPr>
            <a:r>
              <a:rPr lang="ru-RU" dirty="0" smtClean="0"/>
              <a:t>Луна движется относительно Земли;</a:t>
            </a:r>
          </a:p>
          <a:p>
            <a:pPr marL="514350" indent="-514350">
              <a:buAutoNum type="arabicParenR"/>
            </a:pPr>
            <a:r>
              <a:rPr lang="ru-RU" dirty="0" smtClean="0"/>
              <a:t>Поезд прибывает на станцию;</a:t>
            </a:r>
          </a:p>
          <a:p>
            <a:pPr marL="514350" indent="-514350">
              <a:buAutoNum type="arabicParenR"/>
            </a:pPr>
            <a:r>
              <a:rPr lang="ru-RU" dirty="0" smtClean="0"/>
              <a:t>Автобус едет по шоссе между двумя городами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5.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001024" cy="513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и что движется?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3116"/>
            <a:ext cx="41323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416630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Поезд движется и покоится???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53" y="1785926"/>
            <a:ext cx="880054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Механическое движение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2000240"/>
            <a:ext cx="735811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Изменение … тела в пространстве относительно … с течением …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Материальная точка – это что?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3486157" cy="2370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643182"/>
            <a:ext cx="4386276" cy="301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Траектория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476764" cy="309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496"/>
            <a:ext cx="33147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4348" y="514351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Видимая траектория метеора в ночном небе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178592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Невидимая траектория молекулы газа в сосуде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траектории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3429024" cy="236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928802"/>
            <a:ext cx="344722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траектории и СО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3905248" cy="281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85786" y="164305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Относительно вертолета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3116"/>
            <a:ext cx="41719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14876" y="164305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Относительно земли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Подбери форму траектории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1780078" cy="22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2104504" cy="253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714488"/>
            <a:ext cx="18859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143380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714752"/>
            <a:ext cx="2052636" cy="42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1357298"/>
            <a:ext cx="13716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2857496"/>
            <a:ext cx="1276350" cy="126682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2857496"/>
            <a:ext cx="1304925" cy="128587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4286256"/>
            <a:ext cx="1257300" cy="13144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6446" y="4286256"/>
            <a:ext cx="1357322" cy="13144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00958" y="1357298"/>
            <a:ext cx="1276350" cy="130492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7276 -0.315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8 -0.00903 L -0.73663 0.327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648 L -0.22361 0.40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68</TotalTime>
  <Words>179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Механическое движение</vt:lpstr>
      <vt:lpstr>Кто и что движется?</vt:lpstr>
      <vt:lpstr>Поезд движется и покоится??? </vt:lpstr>
      <vt:lpstr>Механическое движение</vt:lpstr>
      <vt:lpstr>Материальная точка – это что?</vt:lpstr>
      <vt:lpstr>Траектория</vt:lpstr>
      <vt:lpstr>Форма траектории</vt:lpstr>
      <vt:lpstr>Форма траектории и СО</vt:lpstr>
      <vt:lpstr>Подбери форму траектории</vt:lpstr>
      <vt:lpstr>Путь</vt:lpstr>
      <vt:lpstr>Вопрос 1.</vt:lpstr>
      <vt:lpstr>Вопрос 2.</vt:lpstr>
      <vt:lpstr>Вопрос 3.</vt:lpstr>
      <vt:lpstr>Вопрос 4.</vt:lpstr>
      <vt:lpstr>Вопрос 5.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Admin</cp:lastModifiedBy>
  <cp:revision>9</cp:revision>
  <dcterms:created xsi:type="dcterms:W3CDTF">2013-10-14T18:33:50Z</dcterms:created>
  <dcterms:modified xsi:type="dcterms:W3CDTF">2013-10-15T10:47:17Z</dcterms:modified>
</cp:coreProperties>
</file>