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73" r:id="rId13"/>
    <p:sldId id="269" r:id="rId14"/>
    <p:sldId id="274" r:id="rId15"/>
    <p:sldId id="272" r:id="rId16"/>
    <p:sldId id="275" r:id="rId17"/>
    <p:sldId id="270" r:id="rId18"/>
    <p:sldId id="276" r:id="rId19"/>
    <p:sldId id="278" r:id="rId20"/>
    <p:sldId id="271" r:id="rId21"/>
    <p:sldId id="277" r:id="rId22"/>
    <p:sldId id="261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94660"/>
  </p:normalViewPr>
  <p:slideViewPr>
    <p:cSldViewPr>
      <p:cViewPr varScale="1">
        <p:scale>
          <a:sx n="74" d="100"/>
          <a:sy n="74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9232A-BABF-443D-8E89-579DC2A0D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2EAC3-6DC9-4382-8E9F-B1D231147E2A}">
      <dgm:prSet phldrT="[Текст]" custT="1"/>
      <dgm:spPr/>
      <dgm:t>
        <a:bodyPr/>
        <a:lstStyle/>
        <a:p>
          <a:r>
            <a:rPr lang="ru-RU" sz="2000" b="1" dirty="0" smtClean="0"/>
            <a:t>Издержки</a:t>
          </a:r>
          <a:endParaRPr lang="ru-RU" sz="2000" b="1" dirty="0"/>
        </a:p>
      </dgm:t>
    </dgm:pt>
    <dgm:pt modelId="{87583A6C-ACDD-4DE7-BA3C-FE006D990CBC}" type="parTrans" cxnId="{ACC02000-B9CF-47B6-AC18-02E7B08FDA72}">
      <dgm:prSet/>
      <dgm:spPr/>
      <dgm:t>
        <a:bodyPr/>
        <a:lstStyle/>
        <a:p>
          <a:endParaRPr lang="ru-RU"/>
        </a:p>
      </dgm:t>
    </dgm:pt>
    <dgm:pt modelId="{6C0585FE-1885-44A5-B256-47DDC379A138}" type="sibTrans" cxnId="{ACC02000-B9CF-47B6-AC18-02E7B08FDA72}">
      <dgm:prSet/>
      <dgm:spPr/>
      <dgm:t>
        <a:bodyPr/>
        <a:lstStyle/>
        <a:p>
          <a:endParaRPr lang="ru-RU"/>
        </a:p>
      </dgm:t>
    </dgm:pt>
    <dgm:pt modelId="{5F4EAEC5-6681-437D-93DE-EF10C7E1177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</a:t>
          </a:r>
          <a:r>
            <a:rPr lang="ru-RU" sz="2000" dirty="0" smtClean="0"/>
            <a:t>отношению </a:t>
          </a:r>
          <a:r>
            <a:rPr lang="ru-RU" sz="2000" dirty="0"/>
            <a:t>к товару</a:t>
          </a:r>
        </a:p>
      </dgm:t>
    </dgm:pt>
    <dgm:pt modelId="{58F994C4-BD16-4412-A7A8-332F124D92D8}" type="parTrans" cxnId="{794F6758-7CB0-44EC-8B90-B423ED858A1F}">
      <dgm:prSet/>
      <dgm:spPr/>
      <dgm:t>
        <a:bodyPr/>
        <a:lstStyle/>
        <a:p>
          <a:endParaRPr lang="ru-RU"/>
        </a:p>
      </dgm:t>
    </dgm:pt>
    <dgm:pt modelId="{8B30A20D-8A41-4441-9373-2DAE12F6A1AD}" type="sibTrans" cxnId="{794F6758-7CB0-44EC-8B90-B423ED858A1F}">
      <dgm:prSet/>
      <dgm:spPr/>
      <dgm:t>
        <a:bodyPr/>
        <a:lstStyle/>
        <a:p>
          <a:endParaRPr lang="ru-RU"/>
        </a:p>
      </dgm:t>
    </dgm:pt>
    <dgm:pt modelId="{31280610-AFC7-4490-A6AC-FFD783B3D36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EDCF6F79-F799-4799-A09A-4BE7CA560125}" type="parTrans" cxnId="{2AC33FB0-FA4E-4541-8250-41096C7B06DD}">
      <dgm:prSet/>
      <dgm:spPr/>
      <dgm:t>
        <a:bodyPr/>
        <a:lstStyle/>
        <a:p>
          <a:endParaRPr lang="ru-RU"/>
        </a:p>
      </dgm:t>
    </dgm:pt>
    <dgm:pt modelId="{543F5408-6D10-4D74-A74B-DDDA39F58056}" type="sibTrans" cxnId="{2AC33FB0-FA4E-4541-8250-41096C7B06DD}">
      <dgm:prSet/>
      <dgm:spPr/>
      <dgm:t>
        <a:bodyPr/>
        <a:lstStyle/>
        <a:p>
          <a:endParaRPr lang="ru-RU"/>
        </a:p>
      </dgm:t>
    </dgm:pt>
    <dgm:pt modelId="{9BF95B34-CA77-4FF1-97D2-E4204117C8A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661E2ED6-BF06-40F6-8A4E-83B6960C1696}" type="parTrans" cxnId="{A89F912B-FD6A-4644-B462-38A5A69BADB9}">
      <dgm:prSet/>
      <dgm:spPr/>
      <dgm:t>
        <a:bodyPr/>
        <a:lstStyle/>
        <a:p>
          <a:endParaRPr lang="ru-RU"/>
        </a:p>
      </dgm:t>
    </dgm:pt>
    <dgm:pt modelId="{944B85E0-B59A-49D1-961B-D9E370368941}" type="sibTrans" cxnId="{A89F912B-FD6A-4644-B462-38A5A69BADB9}">
      <dgm:prSet/>
      <dgm:spPr/>
      <dgm:t>
        <a:bodyPr/>
        <a:lstStyle/>
        <a:p>
          <a:endParaRPr lang="ru-RU"/>
        </a:p>
      </dgm:t>
    </dgm:pt>
    <dgm:pt modelId="{42B6E4D4-35D7-49BE-A842-1AAE84A66D1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отношению </a:t>
          </a:r>
          <a:endParaRPr lang="ru-RU" sz="2000" dirty="0" smtClean="0"/>
        </a:p>
        <a:p>
          <a:r>
            <a:rPr lang="ru-RU" sz="2000" dirty="0" smtClean="0"/>
            <a:t>к </a:t>
          </a:r>
          <a:r>
            <a:rPr lang="ru-RU" sz="2000" dirty="0"/>
            <a:t>объему производства</a:t>
          </a:r>
        </a:p>
      </dgm:t>
    </dgm:pt>
    <dgm:pt modelId="{087C0076-4BCD-4E59-93C2-4BCDAAC31EBB}" type="parTrans" cxnId="{3071E23F-5841-44E4-8585-D189935047D6}">
      <dgm:prSet/>
      <dgm:spPr/>
      <dgm:t>
        <a:bodyPr/>
        <a:lstStyle/>
        <a:p>
          <a:endParaRPr lang="ru-RU"/>
        </a:p>
      </dgm:t>
    </dgm:pt>
    <dgm:pt modelId="{3EBE3411-CADA-4AD9-BCDD-B16759D178DD}" type="sibTrans" cxnId="{3071E23F-5841-44E4-8585-D189935047D6}">
      <dgm:prSet/>
      <dgm:spPr/>
      <dgm:t>
        <a:bodyPr/>
        <a:lstStyle/>
        <a:p>
          <a:endParaRPr lang="ru-RU"/>
        </a:p>
      </dgm:t>
    </dgm:pt>
    <dgm:pt modelId="{141429BC-13FB-4411-99A7-43B2679C796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94EA7B17-8892-4C8C-9AE0-EE79834D5764}" type="parTrans" cxnId="{39E23999-475A-4425-96A2-98B9E6A1CE6A}">
      <dgm:prSet/>
      <dgm:spPr/>
      <dgm:t>
        <a:bodyPr/>
        <a:lstStyle/>
        <a:p>
          <a:endParaRPr lang="ru-RU"/>
        </a:p>
      </dgm:t>
    </dgm:pt>
    <dgm:pt modelId="{009C467A-BBC2-4920-B684-BABA692BC481}" type="sibTrans" cxnId="{39E23999-475A-4425-96A2-98B9E6A1CE6A}">
      <dgm:prSet/>
      <dgm:spPr/>
      <dgm:t>
        <a:bodyPr/>
        <a:lstStyle/>
        <a:p>
          <a:endParaRPr lang="ru-RU"/>
        </a:p>
      </dgm:t>
    </dgm:pt>
    <dgm:pt modelId="{FBE0B4B3-7B91-4F06-A040-BC291BAAF30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752A58E5-9F7C-45A5-BF24-EA3ED40F36D0}" type="parTrans" cxnId="{3C92E7B2-E904-462D-9151-D98101D2C43E}">
      <dgm:prSet/>
      <dgm:spPr/>
      <dgm:t>
        <a:bodyPr/>
        <a:lstStyle/>
        <a:p>
          <a:endParaRPr lang="ru-RU"/>
        </a:p>
      </dgm:t>
    </dgm:pt>
    <dgm:pt modelId="{892357D2-E77B-4C39-8652-0B6869BF1CF8}" type="sibTrans" cxnId="{3C92E7B2-E904-462D-9151-D98101D2C43E}">
      <dgm:prSet/>
      <dgm:spPr/>
      <dgm:t>
        <a:bodyPr/>
        <a:lstStyle/>
        <a:p>
          <a:endParaRPr lang="ru-RU"/>
        </a:p>
      </dgm:t>
    </dgm:pt>
    <dgm:pt modelId="{F2C2D3A0-C332-404D-8408-69AFB389574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A9772D63-50DE-45BE-B05A-16257A31F0BF}" type="parTrans" cxnId="{80AF7194-F0E8-4831-8264-87639B2E74B4}">
      <dgm:prSet/>
      <dgm:spPr/>
      <dgm:t>
        <a:bodyPr/>
        <a:lstStyle/>
        <a:p>
          <a:endParaRPr lang="ru-RU"/>
        </a:p>
      </dgm:t>
    </dgm:pt>
    <dgm:pt modelId="{23365DAF-4F2D-4675-AC0B-E1BDB3EB8421}" type="sibTrans" cxnId="{80AF7194-F0E8-4831-8264-87639B2E74B4}">
      <dgm:prSet/>
      <dgm:spPr/>
      <dgm:t>
        <a:bodyPr/>
        <a:lstStyle/>
        <a:p>
          <a:endParaRPr lang="ru-RU"/>
        </a:p>
      </dgm:t>
    </dgm:pt>
    <dgm:pt modelId="{9C6EE19E-2232-41FC-8C73-A6E1669C8D2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</a:t>
          </a:r>
          <a:r>
            <a:rPr lang="ru-RU" sz="2000" dirty="0" smtClean="0"/>
            <a:t>отношению</a:t>
          </a:r>
        </a:p>
        <a:p>
          <a:r>
            <a:rPr lang="ru-RU" sz="2000" dirty="0" smtClean="0"/>
            <a:t> </a:t>
          </a:r>
          <a:r>
            <a:rPr lang="ru-RU" sz="2000" dirty="0"/>
            <a:t>к периоду</a:t>
          </a:r>
        </a:p>
      </dgm:t>
    </dgm:pt>
    <dgm:pt modelId="{FE268409-C109-442D-B2C4-70D1B6092AB5}" type="parTrans" cxnId="{6BC4943E-E226-431B-8A8E-E103990F7A3C}">
      <dgm:prSet/>
      <dgm:spPr/>
      <dgm:t>
        <a:bodyPr/>
        <a:lstStyle/>
        <a:p>
          <a:endParaRPr lang="ru-RU"/>
        </a:p>
      </dgm:t>
    </dgm:pt>
    <dgm:pt modelId="{A32D169B-B9F8-4FF3-B564-7A3F460B87EA}" type="sibTrans" cxnId="{6BC4943E-E226-431B-8A8E-E103990F7A3C}">
      <dgm:prSet/>
      <dgm:spPr/>
      <dgm:t>
        <a:bodyPr/>
        <a:lstStyle/>
        <a:p>
          <a:endParaRPr lang="ru-RU"/>
        </a:p>
      </dgm:t>
    </dgm:pt>
    <dgm:pt modelId="{CA0173D1-BC9B-4B3E-B923-B32BA2AEC17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464E2019-EE07-4A57-8311-AFCCE63BAC20}" type="parTrans" cxnId="{4234950D-72E4-4425-9838-5D33D42F2337}">
      <dgm:prSet/>
      <dgm:spPr/>
      <dgm:t>
        <a:bodyPr/>
        <a:lstStyle/>
        <a:p>
          <a:endParaRPr lang="ru-RU"/>
        </a:p>
      </dgm:t>
    </dgm:pt>
    <dgm:pt modelId="{82CF343E-262E-4875-8BEB-F77F6D95B0A6}" type="sibTrans" cxnId="{4234950D-72E4-4425-9838-5D33D42F2337}">
      <dgm:prSet/>
      <dgm:spPr/>
      <dgm:t>
        <a:bodyPr/>
        <a:lstStyle/>
        <a:p>
          <a:endParaRPr lang="ru-RU"/>
        </a:p>
      </dgm:t>
    </dgm:pt>
    <dgm:pt modelId="{BAECA7A7-E041-42E6-9601-EB0ABBC228F6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?</a:t>
          </a:r>
          <a:endParaRPr lang="ru-RU" sz="1200" dirty="0"/>
        </a:p>
      </dgm:t>
    </dgm:pt>
    <dgm:pt modelId="{EDB43B7D-A3C6-474E-80E1-F270E34939EF}" type="parTrans" cxnId="{74BE05AA-E53F-4453-9664-87BE8D2289C3}">
      <dgm:prSet/>
      <dgm:spPr/>
      <dgm:t>
        <a:bodyPr/>
        <a:lstStyle/>
        <a:p>
          <a:endParaRPr lang="ru-RU"/>
        </a:p>
      </dgm:t>
    </dgm:pt>
    <dgm:pt modelId="{8379D31A-BFC6-451B-B673-F493DD627E68}" type="sibTrans" cxnId="{74BE05AA-E53F-4453-9664-87BE8D2289C3}">
      <dgm:prSet/>
      <dgm:spPr/>
      <dgm:t>
        <a:bodyPr/>
        <a:lstStyle/>
        <a:p>
          <a:endParaRPr lang="ru-RU"/>
        </a:p>
      </dgm:t>
    </dgm:pt>
    <dgm:pt modelId="{67B21444-28CB-492B-931F-7DBEF3F9F79B}" type="pres">
      <dgm:prSet presAssocID="{5DF9232A-BABF-443D-8E89-579DC2A0D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5A2A9B-3233-4A12-9377-CB148DD50E46}" type="pres">
      <dgm:prSet presAssocID="{7FD2EAC3-6DC9-4382-8E9F-B1D231147E2A}" presName="hierRoot1" presStyleCnt="0"/>
      <dgm:spPr/>
      <dgm:t>
        <a:bodyPr/>
        <a:lstStyle/>
        <a:p>
          <a:endParaRPr lang="ru-RU"/>
        </a:p>
      </dgm:t>
    </dgm:pt>
    <dgm:pt modelId="{CC3EE55E-11C8-44E1-B40C-D6ACEA6AF672}" type="pres">
      <dgm:prSet presAssocID="{7FD2EAC3-6DC9-4382-8E9F-B1D231147E2A}" presName="composite" presStyleCnt="0"/>
      <dgm:spPr/>
      <dgm:t>
        <a:bodyPr/>
        <a:lstStyle/>
        <a:p>
          <a:endParaRPr lang="ru-RU"/>
        </a:p>
      </dgm:t>
    </dgm:pt>
    <dgm:pt modelId="{AB27CBB8-8D66-4CEC-84D9-A3D801E6FFFB}" type="pres">
      <dgm:prSet presAssocID="{7FD2EAC3-6DC9-4382-8E9F-B1D231147E2A}" presName="background" presStyleLbl="node0" presStyleIdx="0" presStyleCnt="1"/>
      <dgm:spPr/>
      <dgm:t>
        <a:bodyPr/>
        <a:lstStyle/>
        <a:p>
          <a:endParaRPr lang="ru-RU"/>
        </a:p>
      </dgm:t>
    </dgm:pt>
    <dgm:pt modelId="{E674E334-CAC0-4417-BF5F-FAF695A8204A}" type="pres">
      <dgm:prSet presAssocID="{7FD2EAC3-6DC9-4382-8E9F-B1D231147E2A}" presName="text" presStyleLbl="fgAcc0" presStyleIdx="0" presStyleCnt="1" custScaleX="354086" custScaleY="239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4B3FE-31F1-4141-8E7F-985E30115353}" type="pres">
      <dgm:prSet presAssocID="{7FD2EAC3-6DC9-4382-8E9F-B1D231147E2A}" presName="hierChild2" presStyleCnt="0"/>
      <dgm:spPr/>
      <dgm:t>
        <a:bodyPr/>
        <a:lstStyle/>
        <a:p>
          <a:endParaRPr lang="ru-RU"/>
        </a:p>
      </dgm:t>
    </dgm:pt>
    <dgm:pt modelId="{E8FA0E9D-095C-425A-89DD-E2A8B38A4B42}" type="pres">
      <dgm:prSet presAssocID="{58F994C4-BD16-4412-A7A8-332F124D92D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BDDD0F-6712-4A5F-B7AC-228B3ADE6F63}" type="pres">
      <dgm:prSet presAssocID="{5F4EAEC5-6681-437D-93DE-EF10C7E11773}" presName="hierRoot2" presStyleCnt="0"/>
      <dgm:spPr/>
      <dgm:t>
        <a:bodyPr/>
        <a:lstStyle/>
        <a:p>
          <a:endParaRPr lang="ru-RU"/>
        </a:p>
      </dgm:t>
    </dgm:pt>
    <dgm:pt modelId="{688A6516-F898-4641-B98D-167CB3595020}" type="pres">
      <dgm:prSet presAssocID="{5F4EAEC5-6681-437D-93DE-EF10C7E11773}" presName="composite2" presStyleCnt="0"/>
      <dgm:spPr/>
      <dgm:t>
        <a:bodyPr/>
        <a:lstStyle/>
        <a:p>
          <a:endParaRPr lang="ru-RU"/>
        </a:p>
      </dgm:t>
    </dgm:pt>
    <dgm:pt modelId="{9F815EC8-ABC3-4E29-817F-B450737A9706}" type="pres">
      <dgm:prSet presAssocID="{5F4EAEC5-6681-437D-93DE-EF10C7E11773}" presName="background2" presStyleLbl="node2" presStyleIdx="0" presStyleCnt="3"/>
      <dgm:spPr/>
      <dgm:t>
        <a:bodyPr/>
        <a:lstStyle/>
        <a:p>
          <a:endParaRPr lang="ru-RU"/>
        </a:p>
      </dgm:t>
    </dgm:pt>
    <dgm:pt modelId="{849D24B3-4420-4FDF-80F8-EA79BC103EE5}" type="pres">
      <dgm:prSet presAssocID="{5F4EAEC5-6681-437D-93DE-EF10C7E11773}" presName="text2" presStyleLbl="fgAcc2" presStyleIdx="0" presStyleCnt="3" custScaleX="245931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1BE46-465C-4139-AA42-D232D96B012F}" type="pres">
      <dgm:prSet presAssocID="{5F4EAEC5-6681-437D-93DE-EF10C7E11773}" presName="hierChild3" presStyleCnt="0"/>
      <dgm:spPr/>
      <dgm:t>
        <a:bodyPr/>
        <a:lstStyle/>
        <a:p>
          <a:endParaRPr lang="ru-RU"/>
        </a:p>
      </dgm:t>
    </dgm:pt>
    <dgm:pt modelId="{BBEB2658-D23F-4B8A-B2FC-E593844B6731}" type="pres">
      <dgm:prSet presAssocID="{EDCF6F79-F799-4799-A09A-4BE7CA560125}" presName="Name17" presStyleLbl="parChTrans1D3" presStyleIdx="0" presStyleCnt="7"/>
      <dgm:spPr/>
      <dgm:t>
        <a:bodyPr/>
        <a:lstStyle/>
        <a:p>
          <a:endParaRPr lang="ru-RU"/>
        </a:p>
      </dgm:t>
    </dgm:pt>
    <dgm:pt modelId="{A91F3FF2-AA38-4CC4-81B8-211E928DB550}" type="pres">
      <dgm:prSet presAssocID="{31280610-AFC7-4490-A6AC-FFD783B3D36E}" presName="hierRoot3" presStyleCnt="0"/>
      <dgm:spPr/>
      <dgm:t>
        <a:bodyPr/>
        <a:lstStyle/>
        <a:p>
          <a:endParaRPr lang="ru-RU"/>
        </a:p>
      </dgm:t>
    </dgm:pt>
    <dgm:pt modelId="{CB74168C-E724-4501-96D8-EC20C034686C}" type="pres">
      <dgm:prSet presAssocID="{31280610-AFC7-4490-A6AC-FFD783B3D36E}" presName="composite3" presStyleCnt="0"/>
      <dgm:spPr/>
      <dgm:t>
        <a:bodyPr/>
        <a:lstStyle/>
        <a:p>
          <a:endParaRPr lang="ru-RU"/>
        </a:p>
      </dgm:t>
    </dgm:pt>
    <dgm:pt modelId="{03FE0DDA-DB0C-4B0E-B4E4-02B43BFC90C5}" type="pres">
      <dgm:prSet presAssocID="{31280610-AFC7-4490-A6AC-FFD783B3D36E}" presName="background3" presStyleLbl="node3" presStyleIdx="0" presStyleCnt="7"/>
      <dgm:spPr/>
      <dgm:t>
        <a:bodyPr/>
        <a:lstStyle/>
        <a:p>
          <a:endParaRPr lang="ru-RU"/>
        </a:p>
      </dgm:t>
    </dgm:pt>
    <dgm:pt modelId="{EC39C742-CBDC-4975-A862-EA5F09FEE5DB}" type="pres">
      <dgm:prSet presAssocID="{31280610-AFC7-4490-A6AC-FFD783B3D36E}" presName="text3" presStyleLbl="fgAcc3" presStyleIdx="0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A4A0E-D07E-46BB-9369-5A17F0E7D20F}" type="pres">
      <dgm:prSet presAssocID="{31280610-AFC7-4490-A6AC-FFD783B3D36E}" presName="hierChild4" presStyleCnt="0"/>
      <dgm:spPr/>
      <dgm:t>
        <a:bodyPr/>
        <a:lstStyle/>
        <a:p>
          <a:endParaRPr lang="ru-RU"/>
        </a:p>
      </dgm:t>
    </dgm:pt>
    <dgm:pt modelId="{0979DB38-5D3D-4880-B27E-2D44C658699B}" type="pres">
      <dgm:prSet presAssocID="{661E2ED6-BF06-40F6-8A4E-83B6960C1696}" presName="Name17" presStyleLbl="parChTrans1D3" presStyleIdx="1" presStyleCnt="7"/>
      <dgm:spPr/>
      <dgm:t>
        <a:bodyPr/>
        <a:lstStyle/>
        <a:p>
          <a:endParaRPr lang="ru-RU"/>
        </a:p>
      </dgm:t>
    </dgm:pt>
    <dgm:pt modelId="{CDF1DB97-4D22-48C2-A469-9BA7827C4B73}" type="pres">
      <dgm:prSet presAssocID="{9BF95B34-CA77-4FF1-97D2-E4204117C8A6}" presName="hierRoot3" presStyleCnt="0"/>
      <dgm:spPr/>
      <dgm:t>
        <a:bodyPr/>
        <a:lstStyle/>
        <a:p>
          <a:endParaRPr lang="ru-RU"/>
        </a:p>
      </dgm:t>
    </dgm:pt>
    <dgm:pt modelId="{415A0CE9-4A77-4FDC-8F98-47E9A5609E28}" type="pres">
      <dgm:prSet presAssocID="{9BF95B34-CA77-4FF1-97D2-E4204117C8A6}" presName="composite3" presStyleCnt="0"/>
      <dgm:spPr/>
      <dgm:t>
        <a:bodyPr/>
        <a:lstStyle/>
        <a:p>
          <a:endParaRPr lang="ru-RU"/>
        </a:p>
      </dgm:t>
    </dgm:pt>
    <dgm:pt modelId="{F2136782-2EB3-497A-910B-1D6BBE0928E4}" type="pres">
      <dgm:prSet presAssocID="{9BF95B34-CA77-4FF1-97D2-E4204117C8A6}" presName="background3" presStyleLbl="node3" presStyleIdx="1" presStyleCnt="7"/>
      <dgm:spPr/>
      <dgm:t>
        <a:bodyPr/>
        <a:lstStyle/>
        <a:p>
          <a:endParaRPr lang="ru-RU"/>
        </a:p>
      </dgm:t>
    </dgm:pt>
    <dgm:pt modelId="{F5F430A5-8B3A-4FB8-8443-EA7FFE5087A0}" type="pres">
      <dgm:prSet presAssocID="{9BF95B34-CA77-4FF1-97D2-E4204117C8A6}" presName="text3" presStyleLbl="fgAcc3" presStyleIdx="1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04474-A991-4E3C-A9C3-BD0A799F802F}" type="pres">
      <dgm:prSet presAssocID="{9BF95B34-CA77-4FF1-97D2-E4204117C8A6}" presName="hierChild4" presStyleCnt="0"/>
      <dgm:spPr/>
      <dgm:t>
        <a:bodyPr/>
        <a:lstStyle/>
        <a:p>
          <a:endParaRPr lang="ru-RU"/>
        </a:p>
      </dgm:t>
    </dgm:pt>
    <dgm:pt modelId="{405A0518-6525-40A9-AF93-34E35DEA787D}" type="pres">
      <dgm:prSet presAssocID="{087C0076-4BCD-4E59-93C2-4BCDAAC31E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192E4AF-8889-4E1F-A3A9-1527B5E9FFB5}" type="pres">
      <dgm:prSet presAssocID="{42B6E4D4-35D7-49BE-A842-1AAE84A66D1C}" presName="hierRoot2" presStyleCnt="0"/>
      <dgm:spPr/>
      <dgm:t>
        <a:bodyPr/>
        <a:lstStyle/>
        <a:p>
          <a:endParaRPr lang="ru-RU"/>
        </a:p>
      </dgm:t>
    </dgm:pt>
    <dgm:pt modelId="{AA86869A-BD6E-494B-B2A0-6B065EEB52F3}" type="pres">
      <dgm:prSet presAssocID="{42B6E4D4-35D7-49BE-A842-1AAE84A66D1C}" presName="composite2" presStyleCnt="0"/>
      <dgm:spPr/>
      <dgm:t>
        <a:bodyPr/>
        <a:lstStyle/>
        <a:p>
          <a:endParaRPr lang="ru-RU"/>
        </a:p>
      </dgm:t>
    </dgm:pt>
    <dgm:pt modelId="{BB2C5646-3447-43A1-9A91-3CD7D10E0605}" type="pres">
      <dgm:prSet presAssocID="{42B6E4D4-35D7-49BE-A842-1AAE84A66D1C}" presName="background2" presStyleLbl="node2" presStyleIdx="1" presStyleCnt="3"/>
      <dgm:spPr/>
      <dgm:t>
        <a:bodyPr/>
        <a:lstStyle/>
        <a:p>
          <a:endParaRPr lang="ru-RU"/>
        </a:p>
      </dgm:t>
    </dgm:pt>
    <dgm:pt modelId="{F0E3FE18-17D7-4677-AA7A-0014EDBCE6F2}" type="pres">
      <dgm:prSet presAssocID="{42B6E4D4-35D7-49BE-A842-1AAE84A66D1C}" presName="text2" presStyleLbl="fgAcc2" presStyleIdx="1" presStyleCnt="3" custScaleX="479143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48326-53BA-471D-9519-91B335B70972}" type="pres">
      <dgm:prSet presAssocID="{42B6E4D4-35D7-49BE-A842-1AAE84A66D1C}" presName="hierChild3" presStyleCnt="0"/>
      <dgm:spPr/>
      <dgm:t>
        <a:bodyPr/>
        <a:lstStyle/>
        <a:p>
          <a:endParaRPr lang="ru-RU"/>
        </a:p>
      </dgm:t>
    </dgm:pt>
    <dgm:pt modelId="{6399E5DD-29A4-4B50-9922-7B29CAAA5743}" type="pres">
      <dgm:prSet presAssocID="{94EA7B17-8892-4C8C-9AE0-EE79834D5764}" presName="Name17" presStyleLbl="parChTrans1D3" presStyleIdx="2" presStyleCnt="7"/>
      <dgm:spPr/>
      <dgm:t>
        <a:bodyPr/>
        <a:lstStyle/>
        <a:p>
          <a:endParaRPr lang="ru-RU"/>
        </a:p>
      </dgm:t>
    </dgm:pt>
    <dgm:pt modelId="{6736558E-22B5-4163-AF08-7D9F64A7D379}" type="pres">
      <dgm:prSet presAssocID="{141429BC-13FB-4411-99A7-43B2679C796A}" presName="hierRoot3" presStyleCnt="0"/>
      <dgm:spPr/>
      <dgm:t>
        <a:bodyPr/>
        <a:lstStyle/>
        <a:p>
          <a:endParaRPr lang="ru-RU"/>
        </a:p>
      </dgm:t>
    </dgm:pt>
    <dgm:pt modelId="{FD26C981-9751-4D7C-9B17-13581E5680A8}" type="pres">
      <dgm:prSet presAssocID="{141429BC-13FB-4411-99A7-43B2679C796A}" presName="composite3" presStyleCnt="0"/>
      <dgm:spPr/>
      <dgm:t>
        <a:bodyPr/>
        <a:lstStyle/>
        <a:p>
          <a:endParaRPr lang="ru-RU"/>
        </a:p>
      </dgm:t>
    </dgm:pt>
    <dgm:pt modelId="{EA94B324-869D-4B60-AD8A-505AC27C7B97}" type="pres">
      <dgm:prSet presAssocID="{141429BC-13FB-4411-99A7-43B2679C796A}" presName="background3" presStyleLbl="node3" presStyleIdx="2" presStyleCnt="7"/>
      <dgm:spPr/>
      <dgm:t>
        <a:bodyPr/>
        <a:lstStyle/>
        <a:p>
          <a:endParaRPr lang="ru-RU"/>
        </a:p>
      </dgm:t>
    </dgm:pt>
    <dgm:pt modelId="{130310BA-DD7F-402B-B889-478B90A5983F}" type="pres">
      <dgm:prSet presAssocID="{141429BC-13FB-4411-99A7-43B2679C796A}" presName="text3" presStyleLbl="fgAcc3" presStyleIdx="2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1A5F4-77DA-446A-89F7-607A277252BF}" type="pres">
      <dgm:prSet presAssocID="{141429BC-13FB-4411-99A7-43B2679C796A}" presName="hierChild4" presStyleCnt="0"/>
      <dgm:spPr/>
      <dgm:t>
        <a:bodyPr/>
        <a:lstStyle/>
        <a:p>
          <a:endParaRPr lang="ru-RU"/>
        </a:p>
      </dgm:t>
    </dgm:pt>
    <dgm:pt modelId="{F1FA97B0-F1EC-4A4A-BA6E-A9D382BA2758}" type="pres">
      <dgm:prSet presAssocID="{752A58E5-9F7C-45A5-BF24-EA3ED40F36D0}" presName="Name17" presStyleLbl="parChTrans1D3" presStyleIdx="3" presStyleCnt="7"/>
      <dgm:spPr/>
      <dgm:t>
        <a:bodyPr/>
        <a:lstStyle/>
        <a:p>
          <a:endParaRPr lang="ru-RU"/>
        </a:p>
      </dgm:t>
    </dgm:pt>
    <dgm:pt modelId="{4A20E63B-538E-4EB9-BBBA-95DCF7677C18}" type="pres">
      <dgm:prSet presAssocID="{FBE0B4B3-7B91-4F06-A040-BC291BAAF30C}" presName="hierRoot3" presStyleCnt="0"/>
      <dgm:spPr/>
      <dgm:t>
        <a:bodyPr/>
        <a:lstStyle/>
        <a:p>
          <a:endParaRPr lang="ru-RU"/>
        </a:p>
      </dgm:t>
    </dgm:pt>
    <dgm:pt modelId="{A8787CD0-7867-4A2B-BCDA-CB572349F854}" type="pres">
      <dgm:prSet presAssocID="{FBE0B4B3-7B91-4F06-A040-BC291BAAF30C}" presName="composite3" presStyleCnt="0"/>
      <dgm:spPr/>
      <dgm:t>
        <a:bodyPr/>
        <a:lstStyle/>
        <a:p>
          <a:endParaRPr lang="ru-RU"/>
        </a:p>
      </dgm:t>
    </dgm:pt>
    <dgm:pt modelId="{0C3F6851-215A-4C4D-B883-3283247DE75E}" type="pres">
      <dgm:prSet presAssocID="{FBE0B4B3-7B91-4F06-A040-BC291BAAF30C}" presName="background3" presStyleLbl="node3" presStyleIdx="3" presStyleCnt="7"/>
      <dgm:spPr/>
      <dgm:t>
        <a:bodyPr/>
        <a:lstStyle/>
        <a:p>
          <a:endParaRPr lang="ru-RU"/>
        </a:p>
      </dgm:t>
    </dgm:pt>
    <dgm:pt modelId="{8594CA7C-CB6B-4CCD-ABFD-999AC1A9EBCD}" type="pres">
      <dgm:prSet presAssocID="{FBE0B4B3-7B91-4F06-A040-BC291BAAF30C}" presName="text3" presStyleLbl="fgAcc3" presStyleIdx="3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FB6E7-F11B-4A59-8B42-E79B8C93B239}" type="pres">
      <dgm:prSet presAssocID="{FBE0B4B3-7B91-4F06-A040-BC291BAAF30C}" presName="hierChild4" presStyleCnt="0"/>
      <dgm:spPr/>
      <dgm:t>
        <a:bodyPr/>
        <a:lstStyle/>
        <a:p>
          <a:endParaRPr lang="ru-RU"/>
        </a:p>
      </dgm:t>
    </dgm:pt>
    <dgm:pt modelId="{A8C56F74-027D-4870-90F4-BC08FF66AC0C}" type="pres">
      <dgm:prSet presAssocID="{A9772D63-50DE-45BE-B05A-16257A31F0BF}" presName="Name17" presStyleLbl="parChTrans1D3" presStyleIdx="4" presStyleCnt="7"/>
      <dgm:spPr/>
      <dgm:t>
        <a:bodyPr/>
        <a:lstStyle/>
        <a:p>
          <a:endParaRPr lang="ru-RU"/>
        </a:p>
      </dgm:t>
    </dgm:pt>
    <dgm:pt modelId="{309A3608-2515-4DD2-A505-047EF648744A}" type="pres">
      <dgm:prSet presAssocID="{F2C2D3A0-C332-404D-8408-69AFB3895745}" presName="hierRoot3" presStyleCnt="0"/>
      <dgm:spPr/>
      <dgm:t>
        <a:bodyPr/>
        <a:lstStyle/>
        <a:p>
          <a:endParaRPr lang="ru-RU"/>
        </a:p>
      </dgm:t>
    </dgm:pt>
    <dgm:pt modelId="{BA28D7EF-6154-4146-8431-F5F88DC8566B}" type="pres">
      <dgm:prSet presAssocID="{F2C2D3A0-C332-404D-8408-69AFB3895745}" presName="composite3" presStyleCnt="0"/>
      <dgm:spPr/>
      <dgm:t>
        <a:bodyPr/>
        <a:lstStyle/>
        <a:p>
          <a:endParaRPr lang="ru-RU"/>
        </a:p>
      </dgm:t>
    </dgm:pt>
    <dgm:pt modelId="{40E90F6A-C058-47C4-8044-8E578C34376E}" type="pres">
      <dgm:prSet presAssocID="{F2C2D3A0-C332-404D-8408-69AFB3895745}" presName="background3" presStyleLbl="node3" presStyleIdx="4" presStyleCnt="7"/>
      <dgm:spPr/>
      <dgm:t>
        <a:bodyPr/>
        <a:lstStyle/>
        <a:p>
          <a:endParaRPr lang="ru-RU"/>
        </a:p>
      </dgm:t>
    </dgm:pt>
    <dgm:pt modelId="{61D34A09-2134-4B87-BCA8-902FCD136A29}" type="pres">
      <dgm:prSet presAssocID="{F2C2D3A0-C332-404D-8408-69AFB3895745}" presName="text3" presStyleLbl="fgAcc3" presStyleIdx="4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486F8-E21D-4245-B9F2-2BA70827E810}" type="pres">
      <dgm:prSet presAssocID="{F2C2D3A0-C332-404D-8408-69AFB3895745}" presName="hierChild4" presStyleCnt="0"/>
      <dgm:spPr/>
      <dgm:t>
        <a:bodyPr/>
        <a:lstStyle/>
        <a:p>
          <a:endParaRPr lang="ru-RU"/>
        </a:p>
      </dgm:t>
    </dgm:pt>
    <dgm:pt modelId="{544958F2-DB44-4DAB-9997-59A8E52D0C83}" type="pres">
      <dgm:prSet presAssocID="{FE268409-C109-442D-B2C4-70D1B6092AB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177A452-99EC-4C32-9B8B-22556672B7C6}" type="pres">
      <dgm:prSet presAssocID="{9C6EE19E-2232-41FC-8C73-A6E1669C8D25}" presName="hierRoot2" presStyleCnt="0"/>
      <dgm:spPr/>
      <dgm:t>
        <a:bodyPr/>
        <a:lstStyle/>
        <a:p>
          <a:endParaRPr lang="ru-RU"/>
        </a:p>
      </dgm:t>
    </dgm:pt>
    <dgm:pt modelId="{4DBF4B16-46E7-4940-BE36-30072E23374B}" type="pres">
      <dgm:prSet presAssocID="{9C6EE19E-2232-41FC-8C73-A6E1669C8D25}" presName="composite2" presStyleCnt="0"/>
      <dgm:spPr/>
      <dgm:t>
        <a:bodyPr/>
        <a:lstStyle/>
        <a:p>
          <a:endParaRPr lang="ru-RU"/>
        </a:p>
      </dgm:t>
    </dgm:pt>
    <dgm:pt modelId="{5ADF60F5-1C33-49A2-84C4-6FB63EC1F2B5}" type="pres">
      <dgm:prSet presAssocID="{9C6EE19E-2232-41FC-8C73-A6E1669C8D25}" presName="background2" presStyleLbl="node2" presStyleIdx="2" presStyleCnt="3"/>
      <dgm:spPr/>
      <dgm:t>
        <a:bodyPr/>
        <a:lstStyle/>
        <a:p>
          <a:endParaRPr lang="ru-RU"/>
        </a:p>
      </dgm:t>
    </dgm:pt>
    <dgm:pt modelId="{6618610A-13D6-43DB-9636-A0DFDC1C9129}" type="pres">
      <dgm:prSet presAssocID="{9C6EE19E-2232-41FC-8C73-A6E1669C8D25}" presName="text2" presStyleLbl="fgAcc2" presStyleIdx="2" presStyleCnt="3" custScaleX="284312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02F7F8-E7FD-4B96-9641-176B495AD490}" type="pres">
      <dgm:prSet presAssocID="{9C6EE19E-2232-41FC-8C73-A6E1669C8D25}" presName="hierChild3" presStyleCnt="0"/>
      <dgm:spPr/>
      <dgm:t>
        <a:bodyPr/>
        <a:lstStyle/>
        <a:p>
          <a:endParaRPr lang="ru-RU"/>
        </a:p>
      </dgm:t>
    </dgm:pt>
    <dgm:pt modelId="{C271FD21-DFFE-478F-BC60-9661F99373F0}" type="pres">
      <dgm:prSet presAssocID="{464E2019-EE07-4A57-8311-AFCCE63BAC20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042F759-6304-459D-9AC7-25D523D59F57}" type="pres">
      <dgm:prSet presAssocID="{CA0173D1-BC9B-4B3E-B923-B32BA2AEC173}" presName="hierRoot3" presStyleCnt="0"/>
      <dgm:spPr/>
      <dgm:t>
        <a:bodyPr/>
        <a:lstStyle/>
        <a:p>
          <a:endParaRPr lang="ru-RU"/>
        </a:p>
      </dgm:t>
    </dgm:pt>
    <dgm:pt modelId="{97F837C7-C117-49F2-A3B4-845ECC5B9077}" type="pres">
      <dgm:prSet presAssocID="{CA0173D1-BC9B-4B3E-B923-B32BA2AEC173}" presName="composite3" presStyleCnt="0"/>
      <dgm:spPr/>
      <dgm:t>
        <a:bodyPr/>
        <a:lstStyle/>
        <a:p>
          <a:endParaRPr lang="ru-RU"/>
        </a:p>
      </dgm:t>
    </dgm:pt>
    <dgm:pt modelId="{7DDC831C-A899-4708-BBF8-F26733BE25C5}" type="pres">
      <dgm:prSet presAssocID="{CA0173D1-BC9B-4B3E-B923-B32BA2AEC173}" presName="background3" presStyleLbl="node3" presStyleIdx="5" presStyleCnt="7"/>
      <dgm:spPr/>
      <dgm:t>
        <a:bodyPr/>
        <a:lstStyle/>
        <a:p>
          <a:endParaRPr lang="ru-RU"/>
        </a:p>
      </dgm:t>
    </dgm:pt>
    <dgm:pt modelId="{47092F47-52D7-4976-B56F-FF057730B670}" type="pres">
      <dgm:prSet presAssocID="{CA0173D1-BC9B-4B3E-B923-B32BA2AEC173}" presName="text3" presStyleLbl="fgAcc3" presStyleIdx="5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C40D2-C27B-4A2E-9072-BD556890344F}" type="pres">
      <dgm:prSet presAssocID="{CA0173D1-BC9B-4B3E-B923-B32BA2AEC173}" presName="hierChild4" presStyleCnt="0"/>
      <dgm:spPr/>
      <dgm:t>
        <a:bodyPr/>
        <a:lstStyle/>
        <a:p>
          <a:endParaRPr lang="ru-RU"/>
        </a:p>
      </dgm:t>
    </dgm:pt>
    <dgm:pt modelId="{A7F48CA7-337C-41CB-8FCC-8C8F139CE36B}" type="pres">
      <dgm:prSet presAssocID="{EDB43B7D-A3C6-474E-80E1-F270E34939EF}" presName="Name17" presStyleLbl="parChTrans1D3" presStyleIdx="6" presStyleCnt="7"/>
      <dgm:spPr/>
      <dgm:t>
        <a:bodyPr/>
        <a:lstStyle/>
        <a:p>
          <a:endParaRPr lang="ru-RU"/>
        </a:p>
      </dgm:t>
    </dgm:pt>
    <dgm:pt modelId="{1FA96681-E4D5-45A8-871A-397E9F512454}" type="pres">
      <dgm:prSet presAssocID="{BAECA7A7-E041-42E6-9601-EB0ABBC228F6}" presName="hierRoot3" presStyleCnt="0"/>
      <dgm:spPr/>
      <dgm:t>
        <a:bodyPr/>
        <a:lstStyle/>
        <a:p>
          <a:endParaRPr lang="ru-RU"/>
        </a:p>
      </dgm:t>
    </dgm:pt>
    <dgm:pt modelId="{B7991644-8B68-4A09-BCCB-20E1F6B5B22E}" type="pres">
      <dgm:prSet presAssocID="{BAECA7A7-E041-42E6-9601-EB0ABBC228F6}" presName="composite3" presStyleCnt="0"/>
      <dgm:spPr/>
      <dgm:t>
        <a:bodyPr/>
        <a:lstStyle/>
        <a:p>
          <a:endParaRPr lang="ru-RU"/>
        </a:p>
      </dgm:t>
    </dgm:pt>
    <dgm:pt modelId="{89E16D0A-6E80-4BED-83EA-A9139809EA94}" type="pres">
      <dgm:prSet presAssocID="{BAECA7A7-E041-42E6-9601-EB0ABBC228F6}" presName="background3" presStyleLbl="node3" presStyleIdx="6" presStyleCnt="7"/>
      <dgm:spPr/>
      <dgm:t>
        <a:bodyPr/>
        <a:lstStyle/>
        <a:p>
          <a:endParaRPr lang="ru-RU"/>
        </a:p>
      </dgm:t>
    </dgm:pt>
    <dgm:pt modelId="{2A970D4E-5A00-4892-BB3E-369131A3EEDF}" type="pres">
      <dgm:prSet presAssocID="{BAECA7A7-E041-42E6-9601-EB0ABBC228F6}" presName="text3" presStyleLbl="fgAcc3" presStyleIdx="6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2605E-4226-4810-84DD-370898C0D4B3}" type="pres">
      <dgm:prSet presAssocID="{BAECA7A7-E041-42E6-9601-EB0ABBC228F6}" presName="hierChild4" presStyleCnt="0"/>
      <dgm:spPr/>
      <dgm:t>
        <a:bodyPr/>
        <a:lstStyle/>
        <a:p>
          <a:endParaRPr lang="ru-RU"/>
        </a:p>
      </dgm:t>
    </dgm:pt>
  </dgm:ptLst>
  <dgm:cxnLst>
    <dgm:cxn modelId="{CA82C9FE-9011-4AA1-9C48-804DBFE79900}" type="presOf" srcId="{752A58E5-9F7C-45A5-BF24-EA3ED40F36D0}" destId="{F1FA97B0-F1EC-4A4A-BA6E-A9D382BA2758}" srcOrd="0" destOrd="0" presId="urn:microsoft.com/office/officeart/2005/8/layout/hierarchy1"/>
    <dgm:cxn modelId="{E7068CA9-FF1B-4928-92A7-646017395E64}" type="presOf" srcId="{087C0076-4BCD-4E59-93C2-4BCDAAC31EBB}" destId="{405A0518-6525-40A9-AF93-34E35DEA787D}" srcOrd="0" destOrd="0" presId="urn:microsoft.com/office/officeart/2005/8/layout/hierarchy1"/>
    <dgm:cxn modelId="{0A1FE739-D933-4572-8F78-4CA36309526F}" type="presOf" srcId="{31280610-AFC7-4490-A6AC-FFD783B3D36E}" destId="{EC39C742-CBDC-4975-A862-EA5F09FEE5DB}" srcOrd="0" destOrd="0" presId="urn:microsoft.com/office/officeart/2005/8/layout/hierarchy1"/>
    <dgm:cxn modelId="{3C92E7B2-E904-462D-9151-D98101D2C43E}" srcId="{42B6E4D4-35D7-49BE-A842-1AAE84A66D1C}" destId="{FBE0B4B3-7B91-4F06-A040-BC291BAAF30C}" srcOrd="1" destOrd="0" parTransId="{752A58E5-9F7C-45A5-BF24-EA3ED40F36D0}" sibTransId="{892357D2-E77B-4C39-8652-0B6869BF1CF8}"/>
    <dgm:cxn modelId="{6BC4943E-E226-431B-8A8E-E103990F7A3C}" srcId="{7FD2EAC3-6DC9-4382-8E9F-B1D231147E2A}" destId="{9C6EE19E-2232-41FC-8C73-A6E1669C8D25}" srcOrd="2" destOrd="0" parTransId="{FE268409-C109-442D-B2C4-70D1B6092AB5}" sibTransId="{A32D169B-B9F8-4FF3-B564-7A3F460B87EA}"/>
    <dgm:cxn modelId="{3D30A2EE-5CD1-417D-BFD4-626643687597}" type="presOf" srcId="{FE268409-C109-442D-B2C4-70D1B6092AB5}" destId="{544958F2-DB44-4DAB-9997-59A8E52D0C83}" srcOrd="0" destOrd="0" presId="urn:microsoft.com/office/officeart/2005/8/layout/hierarchy1"/>
    <dgm:cxn modelId="{9EF83662-23D4-4544-8DFD-897D90B19C6C}" type="presOf" srcId="{EDB43B7D-A3C6-474E-80E1-F270E34939EF}" destId="{A7F48CA7-337C-41CB-8FCC-8C8F139CE36B}" srcOrd="0" destOrd="0" presId="urn:microsoft.com/office/officeart/2005/8/layout/hierarchy1"/>
    <dgm:cxn modelId="{2AC33FB0-FA4E-4541-8250-41096C7B06DD}" srcId="{5F4EAEC5-6681-437D-93DE-EF10C7E11773}" destId="{31280610-AFC7-4490-A6AC-FFD783B3D36E}" srcOrd="0" destOrd="0" parTransId="{EDCF6F79-F799-4799-A09A-4BE7CA560125}" sibTransId="{543F5408-6D10-4D74-A74B-DDDA39F58056}"/>
    <dgm:cxn modelId="{B067F36B-5C18-4089-81EA-9FCC7DD18110}" type="presOf" srcId="{FBE0B4B3-7B91-4F06-A040-BC291BAAF30C}" destId="{8594CA7C-CB6B-4CCD-ABFD-999AC1A9EBCD}" srcOrd="0" destOrd="0" presId="urn:microsoft.com/office/officeart/2005/8/layout/hierarchy1"/>
    <dgm:cxn modelId="{39E23999-475A-4425-96A2-98B9E6A1CE6A}" srcId="{42B6E4D4-35D7-49BE-A842-1AAE84A66D1C}" destId="{141429BC-13FB-4411-99A7-43B2679C796A}" srcOrd="0" destOrd="0" parTransId="{94EA7B17-8892-4C8C-9AE0-EE79834D5764}" sibTransId="{009C467A-BBC2-4920-B684-BABA692BC481}"/>
    <dgm:cxn modelId="{4AE47824-88CB-4412-87A5-1D94CA83492E}" type="presOf" srcId="{141429BC-13FB-4411-99A7-43B2679C796A}" destId="{130310BA-DD7F-402B-B889-478B90A5983F}" srcOrd="0" destOrd="0" presId="urn:microsoft.com/office/officeart/2005/8/layout/hierarchy1"/>
    <dgm:cxn modelId="{74BE05AA-E53F-4453-9664-87BE8D2289C3}" srcId="{9C6EE19E-2232-41FC-8C73-A6E1669C8D25}" destId="{BAECA7A7-E041-42E6-9601-EB0ABBC228F6}" srcOrd="1" destOrd="0" parTransId="{EDB43B7D-A3C6-474E-80E1-F270E34939EF}" sibTransId="{8379D31A-BFC6-451B-B673-F493DD627E68}"/>
    <dgm:cxn modelId="{1254AC2D-4FF7-4BFD-88A4-45D018FF89F7}" type="presOf" srcId="{58F994C4-BD16-4412-A7A8-332F124D92D8}" destId="{E8FA0E9D-095C-425A-89DD-E2A8B38A4B42}" srcOrd="0" destOrd="0" presId="urn:microsoft.com/office/officeart/2005/8/layout/hierarchy1"/>
    <dgm:cxn modelId="{56488326-1E28-4E49-A227-AC259F3CEFB7}" type="presOf" srcId="{BAECA7A7-E041-42E6-9601-EB0ABBC228F6}" destId="{2A970D4E-5A00-4892-BB3E-369131A3EEDF}" srcOrd="0" destOrd="0" presId="urn:microsoft.com/office/officeart/2005/8/layout/hierarchy1"/>
    <dgm:cxn modelId="{3071E23F-5841-44E4-8585-D189935047D6}" srcId="{7FD2EAC3-6DC9-4382-8E9F-B1D231147E2A}" destId="{42B6E4D4-35D7-49BE-A842-1AAE84A66D1C}" srcOrd="1" destOrd="0" parTransId="{087C0076-4BCD-4E59-93C2-4BCDAAC31EBB}" sibTransId="{3EBE3411-CADA-4AD9-BCDD-B16759D178DD}"/>
    <dgm:cxn modelId="{A89F912B-FD6A-4644-B462-38A5A69BADB9}" srcId="{5F4EAEC5-6681-437D-93DE-EF10C7E11773}" destId="{9BF95B34-CA77-4FF1-97D2-E4204117C8A6}" srcOrd="1" destOrd="0" parTransId="{661E2ED6-BF06-40F6-8A4E-83B6960C1696}" sibTransId="{944B85E0-B59A-49D1-961B-D9E370368941}"/>
    <dgm:cxn modelId="{58AA2BF5-FBDA-4FA1-8FD1-06B1BB56F3DB}" type="presOf" srcId="{A9772D63-50DE-45BE-B05A-16257A31F0BF}" destId="{A8C56F74-027D-4870-90F4-BC08FF66AC0C}" srcOrd="0" destOrd="0" presId="urn:microsoft.com/office/officeart/2005/8/layout/hierarchy1"/>
    <dgm:cxn modelId="{AB4A1162-29D7-413F-8C8C-093444E6AA01}" type="presOf" srcId="{F2C2D3A0-C332-404D-8408-69AFB3895745}" destId="{61D34A09-2134-4B87-BCA8-902FCD136A29}" srcOrd="0" destOrd="0" presId="urn:microsoft.com/office/officeart/2005/8/layout/hierarchy1"/>
    <dgm:cxn modelId="{ACC02000-B9CF-47B6-AC18-02E7B08FDA72}" srcId="{5DF9232A-BABF-443D-8E89-579DC2A0D361}" destId="{7FD2EAC3-6DC9-4382-8E9F-B1D231147E2A}" srcOrd="0" destOrd="0" parTransId="{87583A6C-ACDD-4DE7-BA3C-FE006D990CBC}" sibTransId="{6C0585FE-1885-44A5-B256-47DDC379A138}"/>
    <dgm:cxn modelId="{A4E8E9F2-FB57-428E-BEA4-3D06CAEDFE8B}" type="presOf" srcId="{EDCF6F79-F799-4799-A09A-4BE7CA560125}" destId="{BBEB2658-D23F-4B8A-B2FC-E593844B6731}" srcOrd="0" destOrd="0" presId="urn:microsoft.com/office/officeart/2005/8/layout/hierarchy1"/>
    <dgm:cxn modelId="{916CBD47-A1C6-4349-8BCA-317E0A060906}" type="presOf" srcId="{5F4EAEC5-6681-437D-93DE-EF10C7E11773}" destId="{849D24B3-4420-4FDF-80F8-EA79BC103EE5}" srcOrd="0" destOrd="0" presId="urn:microsoft.com/office/officeart/2005/8/layout/hierarchy1"/>
    <dgm:cxn modelId="{80AF7194-F0E8-4831-8264-87639B2E74B4}" srcId="{42B6E4D4-35D7-49BE-A842-1AAE84A66D1C}" destId="{F2C2D3A0-C332-404D-8408-69AFB3895745}" srcOrd="2" destOrd="0" parTransId="{A9772D63-50DE-45BE-B05A-16257A31F0BF}" sibTransId="{23365DAF-4F2D-4675-AC0B-E1BDB3EB8421}"/>
    <dgm:cxn modelId="{4234950D-72E4-4425-9838-5D33D42F2337}" srcId="{9C6EE19E-2232-41FC-8C73-A6E1669C8D25}" destId="{CA0173D1-BC9B-4B3E-B923-B32BA2AEC173}" srcOrd="0" destOrd="0" parTransId="{464E2019-EE07-4A57-8311-AFCCE63BAC20}" sibTransId="{82CF343E-262E-4875-8BEB-F77F6D95B0A6}"/>
    <dgm:cxn modelId="{1538954A-0A78-4085-9407-A5F885F68E21}" type="presOf" srcId="{94EA7B17-8892-4C8C-9AE0-EE79834D5764}" destId="{6399E5DD-29A4-4B50-9922-7B29CAAA5743}" srcOrd="0" destOrd="0" presId="urn:microsoft.com/office/officeart/2005/8/layout/hierarchy1"/>
    <dgm:cxn modelId="{07091BD8-317D-42DD-8961-B80F3B4D6C08}" type="presOf" srcId="{464E2019-EE07-4A57-8311-AFCCE63BAC20}" destId="{C271FD21-DFFE-478F-BC60-9661F99373F0}" srcOrd="0" destOrd="0" presId="urn:microsoft.com/office/officeart/2005/8/layout/hierarchy1"/>
    <dgm:cxn modelId="{F723CAC8-9896-4935-8E59-96E9C05A346F}" type="presOf" srcId="{42B6E4D4-35D7-49BE-A842-1AAE84A66D1C}" destId="{F0E3FE18-17D7-4677-AA7A-0014EDBCE6F2}" srcOrd="0" destOrd="0" presId="urn:microsoft.com/office/officeart/2005/8/layout/hierarchy1"/>
    <dgm:cxn modelId="{DE3D24EA-7188-4C5A-9F88-4B90981D7B7B}" type="presOf" srcId="{661E2ED6-BF06-40F6-8A4E-83B6960C1696}" destId="{0979DB38-5D3D-4880-B27E-2D44C658699B}" srcOrd="0" destOrd="0" presId="urn:microsoft.com/office/officeart/2005/8/layout/hierarchy1"/>
    <dgm:cxn modelId="{9A6DE01A-A474-47F7-83EB-383D25CFEE04}" type="presOf" srcId="{9BF95B34-CA77-4FF1-97D2-E4204117C8A6}" destId="{F5F430A5-8B3A-4FB8-8443-EA7FFE5087A0}" srcOrd="0" destOrd="0" presId="urn:microsoft.com/office/officeart/2005/8/layout/hierarchy1"/>
    <dgm:cxn modelId="{93921961-3569-4E8F-BE8A-AADB56D6925A}" type="presOf" srcId="{9C6EE19E-2232-41FC-8C73-A6E1669C8D25}" destId="{6618610A-13D6-43DB-9636-A0DFDC1C9129}" srcOrd="0" destOrd="0" presId="urn:microsoft.com/office/officeart/2005/8/layout/hierarchy1"/>
    <dgm:cxn modelId="{00732139-1166-484F-AA07-15082ECA775F}" type="presOf" srcId="{7FD2EAC3-6DC9-4382-8E9F-B1D231147E2A}" destId="{E674E334-CAC0-4417-BF5F-FAF695A8204A}" srcOrd="0" destOrd="0" presId="urn:microsoft.com/office/officeart/2005/8/layout/hierarchy1"/>
    <dgm:cxn modelId="{47E78E11-8C50-4756-BBD9-A6322D00205C}" type="presOf" srcId="{CA0173D1-BC9B-4B3E-B923-B32BA2AEC173}" destId="{47092F47-52D7-4976-B56F-FF057730B670}" srcOrd="0" destOrd="0" presId="urn:microsoft.com/office/officeart/2005/8/layout/hierarchy1"/>
    <dgm:cxn modelId="{E602481C-A50D-478D-919F-1267F38FA03F}" type="presOf" srcId="{5DF9232A-BABF-443D-8E89-579DC2A0D361}" destId="{67B21444-28CB-492B-931F-7DBEF3F9F79B}" srcOrd="0" destOrd="0" presId="urn:microsoft.com/office/officeart/2005/8/layout/hierarchy1"/>
    <dgm:cxn modelId="{794F6758-7CB0-44EC-8B90-B423ED858A1F}" srcId="{7FD2EAC3-6DC9-4382-8E9F-B1D231147E2A}" destId="{5F4EAEC5-6681-437D-93DE-EF10C7E11773}" srcOrd="0" destOrd="0" parTransId="{58F994C4-BD16-4412-A7A8-332F124D92D8}" sibTransId="{8B30A20D-8A41-4441-9373-2DAE12F6A1AD}"/>
    <dgm:cxn modelId="{49EFE064-FCF8-4976-B76A-8DF8163687AA}" type="presParOf" srcId="{67B21444-28CB-492B-931F-7DBEF3F9F79B}" destId="{3A5A2A9B-3233-4A12-9377-CB148DD50E46}" srcOrd="0" destOrd="0" presId="urn:microsoft.com/office/officeart/2005/8/layout/hierarchy1"/>
    <dgm:cxn modelId="{3FC69D79-5794-40FA-B406-149D8F689331}" type="presParOf" srcId="{3A5A2A9B-3233-4A12-9377-CB148DD50E46}" destId="{CC3EE55E-11C8-44E1-B40C-D6ACEA6AF672}" srcOrd="0" destOrd="0" presId="urn:microsoft.com/office/officeart/2005/8/layout/hierarchy1"/>
    <dgm:cxn modelId="{E4FBAA97-30AE-4A66-9777-26ACB6AD9A3C}" type="presParOf" srcId="{CC3EE55E-11C8-44E1-B40C-D6ACEA6AF672}" destId="{AB27CBB8-8D66-4CEC-84D9-A3D801E6FFFB}" srcOrd="0" destOrd="0" presId="urn:microsoft.com/office/officeart/2005/8/layout/hierarchy1"/>
    <dgm:cxn modelId="{3D1DC69C-00B9-47E3-9DE2-12745F7616E5}" type="presParOf" srcId="{CC3EE55E-11C8-44E1-B40C-D6ACEA6AF672}" destId="{E674E334-CAC0-4417-BF5F-FAF695A8204A}" srcOrd="1" destOrd="0" presId="urn:microsoft.com/office/officeart/2005/8/layout/hierarchy1"/>
    <dgm:cxn modelId="{D681F4AE-1EE2-4CE4-B262-CE6B3D2E2044}" type="presParOf" srcId="{3A5A2A9B-3233-4A12-9377-CB148DD50E46}" destId="{EAE4B3FE-31F1-4141-8E7F-985E30115353}" srcOrd="1" destOrd="0" presId="urn:microsoft.com/office/officeart/2005/8/layout/hierarchy1"/>
    <dgm:cxn modelId="{1A4160A5-E52E-4297-A08F-75A0CFD08B16}" type="presParOf" srcId="{EAE4B3FE-31F1-4141-8E7F-985E30115353}" destId="{E8FA0E9D-095C-425A-89DD-E2A8B38A4B42}" srcOrd="0" destOrd="0" presId="urn:microsoft.com/office/officeart/2005/8/layout/hierarchy1"/>
    <dgm:cxn modelId="{335E6CE0-8BCE-41F0-8260-594C7728B5DC}" type="presParOf" srcId="{EAE4B3FE-31F1-4141-8E7F-985E30115353}" destId="{44BDDD0F-6712-4A5F-B7AC-228B3ADE6F63}" srcOrd="1" destOrd="0" presId="urn:microsoft.com/office/officeart/2005/8/layout/hierarchy1"/>
    <dgm:cxn modelId="{3BAD8379-C83D-463D-8969-427D0B8DB646}" type="presParOf" srcId="{44BDDD0F-6712-4A5F-B7AC-228B3ADE6F63}" destId="{688A6516-F898-4641-B98D-167CB3595020}" srcOrd="0" destOrd="0" presId="urn:microsoft.com/office/officeart/2005/8/layout/hierarchy1"/>
    <dgm:cxn modelId="{6AC5B772-AFA6-47D1-9F8C-4468681DEBDA}" type="presParOf" srcId="{688A6516-F898-4641-B98D-167CB3595020}" destId="{9F815EC8-ABC3-4E29-817F-B450737A9706}" srcOrd="0" destOrd="0" presId="urn:microsoft.com/office/officeart/2005/8/layout/hierarchy1"/>
    <dgm:cxn modelId="{2CDF0BC8-B3AF-4425-9314-C3DB0B89CED7}" type="presParOf" srcId="{688A6516-F898-4641-B98D-167CB3595020}" destId="{849D24B3-4420-4FDF-80F8-EA79BC103EE5}" srcOrd="1" destOrd="0" presId="urn:microsoft.com/office/officeart/2005/8/layout/hierarchy1"/>
    <dgm:cxn modelId="{B318D853-C300-4B87-A4FE-6B0A6919ABF1}" type="presParOf" srcId="{44BDDD0F-6712-4A5F-B7AC-228B3ADE6F63}" destId="{D441BE46-465C-4139-AA42-D232D96B012F}" srcOrd="1" destOrd="0" presId="urn:microsoft.com/office/officeart/2005/8/layout/hierarchy1"/>
    <dgm:cxn modelId="{4F06A045-EEB0-4669-BC69-4BF628EB7592}" type="presParOf" srcId="{D441BE46-465C-4139-AA42-D232D96B012F}" destId="{BBEB2658-D23F-4B8A-B2FC-E593844B6731}" srcOrd="0" destOrd="0" presId="urn:microsoft.com/office/officeart/2005/8/layout/hierarchy1"/>
    <dgm:cxn modelId="{96493A44-77C6-4A5D-9636-BAD5DF8371BD}" type="presParOf" srcId="{D441BE46-465C-4139-AA42-D232D96B012F}" destId="{A91F3FF2-AA38-4CC4-81B8-211E928DB550}" srcOrd="1" destOrd="0" presId="urn:microsoft.com/office/officeart/2005/8/layout/hierarchy1"/>
    <dgm:cxn modelId="{EA60F716-0E17-4C59-8636-9DE33EA75DE3}" type="presParOf" srcId="{A91F3FF2-AA38-4CC4-81B8-211E928DB550}" destId="{CB74168C-E724-4501-96D8-EC20C034686C}" srcOrd="0" destOrd="0" presId="urn:microsoft.com/office/officeart/2005/8/layout/hierarchy1"/>
    <dgm:cxn modelId="{FEC4CB46-2E3D-4520-AF1E-1739F6CF904A}" type="presParOf" srcId="{CB74168C-E724-4501-96D8-EC20C034686C}" destId="{03FE0DDA-DB0C-4B0E-B4E4-02B43BFC90C5}" srcOrd="0" destOrd="0" presId="urn:microsoft.com/office/officeart/2005/8/layout/hierarchy1"/>
    <dgm:cxn modelId="{A322B2B7-5C76-4C2F-8590-A3FCA13BAF72}" type="presParOf" srcId="{CB74168C-E724-4501-96D8-EC20C034686C}" destId="{EC39C742-CBDC-4975-A862-EA5F09FEE5DB}" srcOrd="1" destOrd="0" presId="urn:microsoft.com/office/officeart/2005/8/layout/hierarchy1"/>
    <dgm:cxn modelId="{5400BEAE-BAB2-4CD1-B88F-D904531700E2}" type="presParOf" srcId="{A91F3FF2-AA38-4CC4-81B8-211E928DB550}" destId="{D75A4A0E-D07E-46BB-9369-5A17F0E7D20F}" srcOrd="1" destOrd="0" presId="urn:microsoft.com/office/officeart/2005/8/layout/hierarchy1"/>
    <dgm:cxn modelId="{B26EA375-C6B1-4167-BEFA-6E12786424E3}" type="presParOf" srcId="{D441BE46-465C-4139-AA42-D232D96B012F}" destId="{0979DB38-5D3D-4880-B27E-2D44C658699B}" srcOrd="2" destOrd="0" presId="urn:microsoft.com/office/officeart/2005/8/layout/hierarchy1"/>
    <dgm:cxn modelId="{3708D349-E1FE-49D7-A26D-B1F40A33E214}" type="presParOf" srcId="{D441BE46-465C-4139-AA42-D232D96B012F}" destId="{CDF1DB97-4D22-48C2-A469-9BA7827C4B73}" srcOrd="3" destOrd="0" presId="urn:microsoft.com/office/officeart/2005/8/layout/hierarchy1"/>
    <dgm:cxn modelId="{82594E17-6683-40A0-B76D-1CFF68A4D55D}" type="presParOf" srcId="{CDF1DB97-4D22-48C2-A469-9BA7827C4B73}" destId="{415A0CE9-4A77-4FDC-8F98-47E9A5609E28}" srcOrd="0" destOrd="0" presId="urn:microsoft.com/office/officeart/2005/8/layout/hierarchy1"/>
    <dgm:cxn modelId="{6D2C6D47-7355-434D-8A29-931C7A1926BA}" type="presParOf" srcId="{415A0CE9-4A77-4FDC-8F98-47E9A5609E28}" destId="{F2136782-2EB3-497A-910B-1D6BBE0928E4}" srcOrd="0" destOrd="0" presId="urn:microsoft.com/office/officeart/2005/8/layout/hierarchy1"/>
    <dgm:cxn modelId="{5FA70C0D-CB9B-4E72-9A26-20D166B025A5}" type="presParOf" srcId="{415A0CE9-4A77-4FDC-8F98-47E9A5609E28}" destId="{F5F430A5-8B3A-4FB8-8443-EA7FFE5087A0}" srcOrd="1" destOrd="0" presId="urn:microsoft.com/office/officeart/2005/8/layout/hierarchy1"/>
    <dgm:cxn modelId="{09CB175E-DCAC-43E4-AF18-73589DEF7CB8}" type="presParOf" srcId="{CDF1DB97-4D22-48C2-A469-9BA7827C4B73}" destId="{24304474-A991-4E3C-A9C3-BD0A799F802F}" srcOrd="1" destOrd="0" presId="urn:microsoft.com/office/officeart/2005/8/layout/hierarchy1"/>
    <dgm:cxn modelId="{7783F435-27AB-4F4B-AB6F-6ADF7B0D21DE}" type="presParOf" srcId="{EAE4B3FE-31F1-4141-8E7F-985E30115353}" destId="{405A0518-6525-40A9-AF93-34E35DEA787D}" srcOrd="2" destOrd="0" presId="urn:microsoft.com/office/officeart/2005/8/layout/hierarchy1"/>
    <dgm:cxn modelId="{6FDB0342-AB86-4C74-A917-A07BE1D4E573}" type="presParOf" srcId="{EAE4B3FE-31F1-4141-8E7F-985E30115353}" destId="{2192E4AF-8889-4E1F-A3A9-1527B5E9FFB5}" srcOrd="3" destOrd="0" presId="urn:microsoft.com/office/officeart/2005/8/layout/hierarchy1"/>
    <dgm:cxn modelId="{A988B50E-E0C7-4450-AC22-CE7980574E7D}" type="presParOf" srcId="{2192E4AF-8889-4E1F-A3A9-1527B5E9FFB5}" destId="{AA86869A-BD6E-494B-B2A0-6B065EEB52F3}" srcOrd="0" destOrd="0" presId="urn:microsoft.com/office/officeart/2005/8/layout/hierarchy1"/>
    <dgm:cxn modelId="{511CF5E8-234F-4220-B145-7C122D0BA3FF}" type="presParOf" srcId="{AA86869A-BD6E-494B-B2A0-6B065EEB52F3}" destId="{BB2C5646-3447-43A1-9A91-3CD7D10E0605}" srcOrd="0" destOrd="0" presId="urn:microsoft.com/office/officeart/2005/8/layout/hierarchy1"/>
    <dgm:cxn modelId="{E5AEBB7E-4B26-414D-8465-5648DD4088DA}" type="presParOf" srcId="{AA86869A-BD6E-494B-B2A0-6B065EEB52F3}" destId="{F0E3FE18-17D7-4677-AA7A-0014EDBCE6F2}" srcOrd="1" destOrd="0" presId="urn:microsoft.com/office/officeart/2005/8/layout/hierarchy1"/>
    <dgm:cxn modelId="{12BC34A1-EE40-4C6D-999D-99D2DB5B654F}" type="presParOf" srcId="{2192E4AF-8889-4E1F-A3A9-1527B5E9FFB5}" destId="{AAF48326-53BA-471D-9519-91B335B70972}" srcOrd="1" destOrd="0" presId="urn:microsoft.com/office/officeart/2005/8/layout/hierarchy1"/>
    <dgm:cxn modelId="{7A50E970-4BD1-4BAF-8128-3C66D0B63F5C}" type="presParOf" srcId="{AAF48326-53BA-471D-9519-91B335B70972}" destId="{6399E5DD-29A4-4B50-9922-7B29CAAA5743}" srcOrd="0" destOrd="0" presId="urn:microsoft.com/office/officeart/2005/8/layout/hierarchy1"/>
    <dgm:cxn modelId="{9897F985-E001-4DC2-A343-56D6E69B3AF8}" type="presParOf" srcId="{AAF48326-53BA-471D-9519-91B335B70972}" destId="{6736558E-22B5-4163-AF08-7D9F64A7D379}" srcOrd="1" destOrd="0" presId="urn:microsoft.com/office/officeart/2005/8/layout/hierarchy1"/>
    <dgm:cxn modelId="{296ADFA5-CAFA-4137-92F5-6E551C766116}" type="presParOf" srcId="{6736558E-22B5-4163-AF08-7D9F64A7D379}" destId="{FD26C981-9751-4D7C-9B17-13581E5680A8}" srcOrd="0" destOrd="0" presId="urn:microsoft.com/office/officeart/2005/8/layout/hierarchy1"/>
    <dgm:cxn modelId="{8648A62E-D00D-4104-AD2F-9435EA58E0C6}" type="presParOf" srcId="{FD26C981-9751-4D7C-9B17-13581E5680A8}" destId="{EA94B324-869D-4B60-AD8A-505AC27C7B97}" srcOrd="0" destOrd="0" presId="urn:microsoft.com/office/officeart/2005/8/layout/hierarchy1"/>
    <dgm:cxn modelId="{F58D797C-7DE1-4288-B85F-3A2FAC5202C0}" type="presParOf" srcId="{FD26C981-9751-4D7C-9B17-13581E5680A8}" destId="{130310BA-DD7F-402B-B889-478B90A5983F}" srcOrd="1" destOrd="0" presId="urn:microsoft.com/office/officeart/2005/8/layout/hierarchy1"/>
    <dgm:cxn modelId="{E29E40C5-A784-47A4-BCA2-56DBAF06991E}" type="presParOf" srcId="{6736558E-22B5-4163-AF08-7D9F64A7D379}" destId="{FDE1A5F4-77DA-446A-89F7-607A277252BF}" srcOrd="1" destOrd="0" presId="urn:microsoft.com/office/officeart/2005/8/layout/hierarchy1"/>
    <dgm:cxn modelId="{66B00B6B-E070-4C13-B0D5-17D1C0E58E37}" type="presParOf" srcId="{AAF48326-53BA-471D-9519-91B335B70972}" destId="{F1FA97B0-F1EC-4A4A-BA6E-A9D382BA2758}" srcOrd="2" destOrd="0" presId="urn:microsoft.com/office/officeart/2005/8/layout/hierarchy1"/>
    <dgm:cxn modelId="{569FA71D-72AC-4B53-BB5F-D4E9C7BB2CC4}" type="presParOf" srcId="{AAF48326-53BA-471D-9519-91B335B70972}" destId="{4A20E63B-538E-4EB9-BBBA-95DCF7677C18}" srcOrd="3" destOrd="0" presId="urn:microsoft.com/office/officeart/2005/8/layout/hierarchy1"/>
    <dgm:cxn modelId="{CB56D526-B62A-4AC2-AE10-48D1B909393D}" type="presParOf" srcId="{4A20E63B-538E-4EB9-BBBA-95DCF7677C18}" destId="{A8787CD0-7867-4A2B-BCDA-CB572349F854}" srcOrd="0" destOrd="0" presId="urn:microsoft.com/office/officeart/2005/8/layout/hierarchy1"/>
    <dgm:cxn modelId="{285B11C3-2041-410C-B7A7-66422C288D30}" type="presParOf" srcId="{A8787CD0-7867-4A2B-BCDA-CB572349F854}" destId="{0C3F6851-215A-4C4D-B883-3283247DE75E}" srcOrd="0" destOrd="0" presId="urn:microsoft.com/office/officeart/2005/8/layout/hierarchy1"/>
    <dgm:cxn modelId="{34D7130F-A148-4C8E-91C5-529BC597145E}" type="presParOf" srcId="{A8787CD0-7867-4A2B-BCDA-CB572349F854}" destId="{8594CA7C-CB6B-4CCD-ABFD-999AC1A9EBCD}" srcOrd="1" destOrd="0" presId="urn:microsoft.com/office/officeart/2005/8/layout/hierarchy1"/>
    <dgm:cxn modelId="{F7BF8C0A-CD22-4C2B-813A-1EB48E42EBDA}" type="presParOf" srcId="{4A20E63B-538E-4EB9-BBBA-95DCF7677C18}" destId="{F37FB6E7-F11B-4A59-8B42-E79B8C93B239}" srcOrd="1" destOrd="0" presId="urn:microsoft.com/office/officeart/2005/8/layout/hierarchy1"/>
    <dgm:cxn modelId="{1F4395CC-EBF1-4A4A-8D1D-85041E0D82C1}" type="presParOf" srcId="{AAF48326-53BA-471D-9519-91B335B70972}" destId="{A8C56F74-027D-4870-90F4-BC08FF66AC0C}" srcOrd="4" destOrd="0" presId="urn:microsoft.com/office/officeart/2005/8/layout/hierarchy1"/>
    <dgm:cxn modelId="{4D3F8AA4-E5C7-4BBF-98B3-E7F3FDA457BC}" type="presParOf" srcId="{AAF48326-53BA-471D-9519-91B335B70972}" destId="{309A3608-2515-4DD2-A505-047EF648744A}" srcOrd="5" destOrd="0" presId="urn:microsoft.com/office/officeart/2005/8/layout/hierarchy1"/>
    <dgm:cxn modelId="{8A652300-BDE0-4B22-B15B-14424FF09CB1}" type="presParOf" srcId="{309A3608-2515-4DD2-A505-047EF648744A}" destId="{BA28D7EF-6154-4146-8431-F5F88DC8566B}" srcOrd="0" destOrd="0" presId="urn:microsoft.com/office/officeart/2005/8/layout/hierarchy1"/>
    <dgm:cxn modelId="{0DC55025-8663-427A-BB5C-794B48B88D78}" type="presParOf" srcId="{BA28D7EF-6154-4146-8431-F5F88DC8566B}" destId="{40E90F6A-C058-47C4-8044-8E578C34376E}" srcOrd="0" destOrd="0" presId="urn:microsoft.com/office/officeart/2005/8/layout/hierarchy1"/>
    <dgm:cxn modelId="{170A213D-04B4-4723-85CA-C49B1D77FE97}" type="presParOf" srcId="{BA28D7EF-6154-4146-8431-F5F88DC8566B}" destId="{61D34A09-2134-4B87-BCA8-902FCD136A29}" srcOrd="1" destOrd="0" presId="urn:microsoft.com/office/officeart/2005/8/layout/hierarchy1"/>
    <dgm:cxn modelId="{19E06E60-47A9-4F72-921B-2FD661032A6E}" type="presParOf" srcId="{309A3608-2515-4DD2-A505-047EF648744A}" destId="{8AF486F8-E21D-4245-B9F2-2BA70827E810}" srcOrd="1" destOrd="0" presId="urn:microsoft.com/office/officeart/2005/8/layout/hierarchy1"/>
    <dgm:cxn modelId="{6BCBDC30-4DE8-4E78-984F-BF191E328EC2}" type="presParOf" srcId="{EAE4B3FE-31F1-4141-8E7F-985E30115353}" destId="{544958F2-DB44-4DAB-9997-59A8E52D0C83}" srcOrd="4" destOrd="0" presId="urn:microsoft.com/office/officeart/2005/8/layout/hierarchy1"/>
    <dgm:cxn modelId="{3BF2E7D1-D6C8-4F5C-B6D1-D3E908E91859}" type="presParOf" srcId="{EAE4B3FE-31F1-4141-8E7F-985E30115353}" destId="{9177A452-99EC-4C32-9B8B-22556672B7C6}" srcOrd="5" destOrd="0" presId="urn:microsoft.com/office/officeart/2005/8/layout/hierarchy1"/>
    <dgm:cxn modelId="{F15BD083-6139-47C4-B8C7-5F5D3CB1045D}" type="presParOf" srcId="{9177A452-99EC-4C32-9B8B-22556672B7C6}" destId="{4DBF4B16-46E7-4940-BE36-30072E23374B}" srcOrd="0" destOrd="0" presId="urn:microsoft.com/office/officeart/2005/8/layout/hierarchy1"/>
    <dgm:cxn modelId="{5FE4F5D1-8D31-40A8-8E97-A690350AAC2B}" type="presParOf" srcId="{4DBF4B16-46E7-4940-BE36-30072E23374B}" destId="{5ADF60F5-1C33-49A2-84C4-6FB63EC1F2B5}" srcOrd="0" destOrd="0" presId="urn:microsoft.com/office/officeart/2005/8/layout/hierarchy1"/>
    <dgm:cxn modelId="{18C1278B-7174-4633-BC31-AE84D7BB9469}" type="presParOf" srcId="{4DBF4B16-46E7-4940-BE36-30072E23374B}" destId="{6618610A-13D6-43DB-9636-A0DFDC1C9129}" srcOrd="1" destOrd="0" presId="urn:microsoft.com/office/officeart/2005/8/layout/hierarchy1"/>
    <dgm:cxn modelId="{A4F41380-B0CC-421D-B3EB-AFFD3CB9D34E}" type="presParOf" srcId="{9177A452-99EC-4C32-9B8B-22556672B7C6}" destId="{6102F7F8-E7FD-4B96-9641-176B495AD490}" srcOrd="1" destOrd="0" presId="urn:microsoft.com/office/officeart/2005/8/layout/hierarchy1"/>
    <dgm:cxn modelId="{3376201B-0878-4CC3-9CC8-E0F7310072EE}" type="presParOf" srcId="{6102F7F8-E7FD-4B96-9641-176B495AD490}" destId="{C271FD21-DFFE-478F-BC60-9661F99373F0}" srcOrd="0" destOrd="0" presId="urn:microsoft.com/office/officeart/2005/8/layout/hierarchy1"/>
    <dgm:cxn modelId="{B75C13E4-7C50-4165-91B3-621B5FE6E6C7}" type="presParOf" srcId="{6102F7F8-E7FD-4B96-9641-176B495AD490}" destId="{2042F759-6304-459D-9AC7-25D523D59F57}" srcOrd="1" destOrd="0" presId="urn:microsoft.com/office/officeart/2005/8/layout/hierarchy1"/>
    <dgm:cxn modelId="{E3574666-BF78-4BAC-84FE-7AAFD2D8F26A}" type="presParOf" srcId="{2042F759-6304-459D-9AC7-25D523D59F57}" destId="{97F837C7-C117-49F2-A3B4-845ECC5B9077}" srcOrd="0" destOrd="0" presId="urn:microsoft.com/office/officeart/2005/8/layout/hierarchy1"/>
    <dgm:cxn modelId="{2ECBAFC2-444F-493B-9E65-D6F7DA2D38FF}" type="presParOf" srcId="{97F837C7-C117-49F2-A3B4-845ECC5B9077}" destId="{7DDC831C-A899-4708-BBF8-F26733BE25C5}" srcOrd="0" destOrd="0" presId="urn:microsoft.com/office/officeart/2005/8/layout/hierarchy1"/>
    <dgm:cxn modelId="{579DF99C-E8FD-4F43-9DDD-B6C376F36B10}" type="presParOf" srcId="{97F837C7-C117-49F2-A3B4-845ECC5B9077}" destId="{47092F47-52D7-4976-B56F-FF057730B670}" srcOrd="1" destOrd="0" presId="urn:microsoft.com/office/officeart/2005/8/layout/hierarchy1"/>
    <dgm:cxn modelId="{071732E5-D2F2-4361-AEDC-262C200C3E34}" type="presParOf" srcId="{2042F759-6304-459D-9AC7-25D523D59F57}" destId="{E35C40D2-C27B-4A2E-9072-BD556890344F}" srcOrd="1" destOrd="0" presId="urn:microsoft.com/office/officeart/2005/8/layout/hierarchy1"/>
    <dgm:cxn modelId="{1D4F93C7-2E77-41A5-BBD7-4EF9BB234BD4}" type="presParOf" srcId="{6102F7F8-E7FD-4B96-9641-176B495AD490}" destId="{A7F48CA7-337C-41CB-8FCC-8C8F139CE36B}" srcOrd="2" destOrd="0" presId="urn:microsoft.com/office/officeart/2005/8/layout/hierarchy1"/>
    <dgm:cxn modelId="{133F05E8-24FE-46FB-BF8A-850AC090ADEF}" type="presParOf" srcId="{6102F7F8-E7FD-4B96-9641-176B495AD490}" destId="{1FA96681-E4D5-45A8-871A-397E9F512454}" srcOrd="3" destOrd="0" presId="urn:microsoft.com/office/officeart/2005/8/layout/hierarchy1"/>
    <dgm:cxn modelId="{55AF6259-692F-495F-A126-A3AD6CE0575C}" type="presParOf" srcId="{1FA96681-E4D5-45A8-871A-397E9F512454}" destId="{B7991644-8B68-4A09-BCCB-20E1F6B5B22E}" srcOrd="0" destOrd="0" presId="urn:microsoft.com/office/officeart/2005/8/layout/hierarchy1"/>
    <dgm:cxn modelId="{DAFA271C-B640-4030-9EF4-B0272D915548}" type="presParOf" srcId="{B7991644-8B68-4A09-BCCB-20E1F6B5B22E}" destId="{89E16D0A-6E80-4BED-83EA-A9139809EA94}" srcOrd="0" destOrd="0" presId="urn:microsoft.com/office/officeart/2005/8/layout/hierarchy1"/>
    <dgm:cxn modelId="{E9E5DD01-CFB3-43CB-B0B8-1FC0BA8FB2B9}" type="presParOf" srcId="{B7991644-8B68-4A09-BCCB-20E1F6B5B22E}" destId="{2A970D4E-5A00-4892-BB3E-369131A3EEDF}" srcOrd="1" destOrd="0" presId="urn:microsoft.com/office/officeart/2005/8/layout/hierarchy1"/>
    <dgm:cxn modelId="{13E854F1-30DD-4E3B-991E-93A29604917E}" type="presParOf" srcId="{1FA96681-E4D5-45A8-871A-397E9F512454}" destId="{BCA2605E-4226-4810-84DD-370898C0D4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9232A-BABF-443D-8E89-579DC2A0D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2EAC3-6DC9-4382-8E9F-B1D231147E2A}">
      <dgm:prSet phldrT="[Текст]" custT="1"/>
      <dgm:spPr/>
      <dgm:t>
        <a:bodyPr/>
        <a:lstStyle/>
        <a:p>
          <a:r>
            <a:rPr lang="ru-RU" sz="2000" b="1" dirty="0" smtClean="0"/>
            <a:t>Издержки</a:t>
          </a:r>
          <a:endParaRPr lang="ru-RU" sz="2000" b="1" dirty="0"/>
        </a:p>
      </dgm:t>
    </dgm:pt>
    <dgm:pt modelId="{87583A6C-ACDD-4DE7-BA3C-FE006D990CBC}" type="parTrans" cxnId="{ACC02000-B9CF-47B6-AC18-02E7B08FDA72}">
      <dgm:prSet/>
      <dgm:spPr/>
      <dgm:t>
        <a:bodyPr/>
        <a:lstStyle/>
        <a:p>
          <a:endParaRPr lang="ru-RU"/>
        </a:p>
      </dgm:t>
    </dgm:pt>
    <dgm:pt modelId="{6C0585FE-1885-44A5-B256-47DDC379A138}" type="sibTrans" cxnId="{ACC02000-B9CF-47B6-AC18-02E7B08FDA72}">
      <dgm:prSet/>
      <dgm:spPr/>
      <dgm:t>
        <a:bodyPr/>
        <a:lstStyle/>
        <a:p>
          <a:endParaRPr lang="ru-RU"/>
        </a:p>
      </dgm:t>
    </dgm:pt>
    <dgm:pt modelId="{5F4EAEC5-6681-437D-93DE-EF10C7E1177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</a:t>
          </a:r>
          <a:r>
            <a:rPr lang="ru-RU" sz="2000" dirty="0" smtClean="0"/>
            <a:t>отношению </a:t>
          </a:r>
          <a:r>
            <a:rPr lang="ru-RU" sz="2000" dirty="0"/>
            <a:t>к товару</a:t>
          </a:r>
        </a:p>
      </dgm:t>
    </dgm:pt>
    <dgm:pt modelId="{58F994C4-BD16-4412-A7A8-332F124D92D8}" type="parTrans" cxnId="{794F6758-7CB0-44EC-8B90-B423ED858A1F}">
      <dgm:prSet/>
      <dgm:spPr/>
      <dgm:t>
        <a:bodyPr/>
        <a:lstStyle/>
        <a:p>
          <a:endParaRPr lang="ru-RU"/>
        </a:p>
      </dgm:t>
    </dgm:pt>
    <dgm:pt modelId="{8B30A20D-8A41-4441-9373-2DAE12F6A1AD}" type="sibTrans" cxnId="{794F6758-7CB0-44EC-8B90-B423ED858A1F}">
      <dgm:prSet/>
      <dgm:spPr/>
      <dgm:t>
        <a:bodyPr/>
        <a:lstStyle/>
        <a:p>
          <a:endParaRPr lang="ru-RU"/>
        </a:p>
      </dgm:t>
    </dgm:pt>
    <dgm:pt modelId="{31280610-AFC7-4490-A6AC-FFD783B3D36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/>
            <a:t>Прямые</a:t>
          </a:r>
        </a:p>
      </dgm:t>
    </dgm:pt>
    <dgm:pt modelId="{EDCF6F79-F799-4799-A09A-4BE7CA560125}" type="parTrans" cxnId="{2AC33FB0-FA4E-4541-8250-41096C7B06DD}">
      <dgm:prSet/>
      <dgm:spPr/>
      <dgm:t>
        <a:bodyPr/>
        <a:lstStyle/>
        <a:p>
          <a:endParaRPr lang="ru-RU"/>
        </a:p>
      </dgm:t>
    </dgm:pt>
    <dgm:pt modelId="{543F5408-6D10-4D74-A74B-DDDA39F58056}" type="sibTrans" cxnId="{2AC33FB0-FA4E-4541-8250-41096C7B06DD}">
      <dgm:prSet/>
      <dgm:spPr/>
      <dgm:t>
        <a:bodyPr/>
        <a:lstStyle/>
        <a:p>
          <a:endParaRPr lang="ru-RU"/>
        </a:p>
      </dgm:t>
    </dgm:pt>
    <dgm:pt modelId="{9BF95B34-CA77-4FF1-97D2-E4204117C8A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Косвенные</a:t>
          </a:r>
          <a:endParaRPr lang="ru-RU" sz="1200" dirty="0"/>
        </a:p>
      </dgm:t>
    </dgm:pt>
    <dgm:pt modelId="{661E2ED6-BF06-40F6-8A4E-83B6960C1696}" type="parTrans" cxnId="{A89F912B-FD6A-4644-B462-38A5A69BADB9}">
      <dgm:prSet/>
      <dgm:spPr/>
      <dgm:t>
        <a:bodyPr/>
        <a:lstStyle/>
        <a:p>
          <a:endParaRPr lang="ru-RU"/>
        </a:p>
      </dgm:t>
    </dgm:pt>
    <dgm:pt modelId="{944B85E0-B59A-49D1-961B-D9E370368941}" type="sibTrans" cxnId="{A89F912B-FD6A-4644-B462-38A5A69BADB9}">
      <dgm:prSet/>
      <dgm:spPr/>
      <dgm:t>
        <a:bodyPr/>
        <a:lstStyle/>
        <a:p>
          <a:endParaRPr lang="ru-RU"/>
        </a:p>
      </dgm:t>
    </dgm:pt>
    <dgm:pt modelId="{42B6E4D4-35D7-49BE-A842-1AAE84A66D1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отношению </a:t>
          </a:r>
          <a:endParaRPr lang="ru-RU" sz="2000" dirty="0" smtClean="0"/>
        </a:p>
        <a:p>
          <a:r>
            <a:rPr lang="ru-RU" sz="2000" dirty="0" smtClean="0"/>
            <a:t>к </a:t>
          </a:r>
          <a:r>
            <a:rPr lang="ru-RU" sz="2000" dirty="0"/>
            <a:t>объему производства</a:t>
          </a:r>
        </a:p>
      </dgm:t>
    </dgm:pt>
    <dgm:pt modelId="{087C0076-4BCD-4E59-93C2-4BCDAAC31EBB}" type="parTrans" cxnId="{3071E23F-5841-44E4-8585-D189935047D6}">
      <dgm:prSet/>
      <dgm:spPr/>
      <dgm:t>
        <a:bodyPr/>
        <a:lstStyle/>
        <a:p>
          <a:endParaRPr lang="ru-RU"/>
        </a:p>
      </dgm:t>
    </dgm:pt>
    <dgm:pt modelId="{3EBE3411-CADA-4AD9-BCDD-B16759D178DD}" type="sibTrans" cxnId="{3071E23F-5841-44E4-8585-D189935047D6}">
      <dgm:prSet/>
      <dgm:spPr/>
      <dgm:t>
        <a:bodyPr/>
        <a:lstStyle/>
        <a:p>
          <a:endParaRPr lang="ru-RU"/>
        </a:p>
      </dgm:t>
    </dgm:pt>
    <dgm:pt modelId="{141429BC-13FB-4411-99A7-43B2679C796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/>
            <a:t>Общие</a:t>
          </a:r>
        </a:p>
      </dgm:t>
    </dgm:pt>
    <dgm:pt modelId="{94EA7B17-8892-4C8C-9AE0-EE79834D5764}" type="parTrans" cxnId="{39E23999-475A-4425-96A2-98B9E6A1CE6A}">
      <dgm:prSet/>
      <dgm:spPr/>
      <dgm:t>
        <a:bodyPr/>
        <a:lstStyle/>
        <a:p>
          <a:endParaRPr lang="ru-RU"/>
        </a:p>
      </dgm:t>
    </dgm:pt>
    <dgm:pt modelId="{009C467A-BBC2-4920-B684-BABA692BC481}" type="sibTrans" cxnId="{39E23999-475A-4425-96A2-98B9E6A1CE6A}">
      <dgm:prSet/>
      <dgm:spPr/>
      <dgm:t>
        <a:bodyPr/>
        <a:lstStyle/>
        <a:p>
          <a:endParaRPr lang="ru-RU"/>
        </a:p>
      </dgm:t>
    </dgm:pt>
    <dgm:pt modelId="{FBE0B4B3-7B91-4F06-A040-BC291BAAF30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/>
            <a:t>Средние</a:t>
          </a:r>
        </a:p>
      </dgm:t>
    </dgm:pt>
    <dgm:pt modelId="{752A58E5-9F7C-45A5-BF24-EA3ED40F36D0}" type="parTrans" cxnId="{3C92E7B2-E904-462D-9151-D98101D2C43E}">
      <dgm:prSet/>
      <dgm:spPr/>
      <dgm:t>
        <a:bodyPr/>
        <a:lstStyle/>
        <a:p>
          <a:endParaRPr lang="ru-RU"/>
        </a:p>
      </dgm:t>
    </dgm:pt>
    <dgm:pt modelId="{892357D2-E77B-4C39-8652-0B6869BF1CF8}" type="sibTrans" cxnId="{3C92E7B2-E904-462D-9151-D98101D2C43E}">
      <dgm:prSet/>
      <dgm:spPr/>
      <dgm:t>
        <a:bodyPr/>
        <a:lstStyle/>
        <a:p>
          <a:endParaRPr lang="ru-RU"/>
        </a:p>
      </dgm:t>
    </dgm:pt>
    <dgm:pt modelId="{F2C2D3A0-C332-404D-8408-69AFB389574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/>
            <a:t>Предельные</a:t>
          </a:r>
        </a:p>
      </dgm:t>
    </dgm:pt>
    <dgm:pt modelId="{A9772D63-50DE-45BE-B05A-16257A31F0BF}" type="parTrans" cxnId="{80AF7194-F0E8-4831-8264-87639B2E74B4}">
      <dgm:prSet/>
      <dgm:spPr/>
      <dgm:t>
        <a:bodyPr/>
        <a:lstStyle/>
        <a:p>
          <a:endParaRPr lang="ru-RU"/>
        </a:p>
      </dgm:t>
    </dgm:pt>
    <dgm:pt modelId="{23365DAF-4F2D-4675-AC0B-E1BDB3EB8421}" type="sibTrans" cxnId="{80AF7194-F0E8-4831-8264-87639B2E74B4}">
      <dgm:prSet/>
      <dgm:spPr/>
      <dgm:t>
        <a:bodyPr/>
        <a:lstStyle/>
        <a:p>
          <a:endParaRPr lang="ru-RU"/>
        </a:p>
      </dgm:t>
    </dgm:pt>
    <dgm:pt modelId="{9C6EE19E-2232-41FC-8C73-A6E1669C8D2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По </a:t>
          </a:r>
          <a:r>
            <a:rPr lang="ru-RU" sz="2000" dirty="0" smtClean="0"/>
            <a:t>отношению</a:t>
          </a:r>
        </a:p>
        <a:p>
          <a:r>
            <a:rPr lang="ru-RU" sz="2000" dirty="0" smtClean="0"/>
            <a:t> </a:t>
          </a:r>
          <a:r>
            <a:rPr lang="ru-RU" sz="2000" dirty="0"/>
            <a:t>к периоду</a:t>
          </a:r>
        </a:p>
      </dgm:t>
    </dgm:pt>
    <dgm:pt modelId="{FE268409-C109-442D-B2C4-70D1B6092AB5}" type="parTrans" cxnId="{6BC4943E-E226-431B-8A8E-E103990F7A3C}">
      <dgm:prSet/>
      <dgm:spPr/>
      <dgm:t>
        <a:bodyPr/>
        <a:lstStyle/>
        <a:p>
          <a:endParaRPr lang="ru-RU"/>
        </a:p>
      </dgm:t>
    </dgm:pt>
    <dgm:pt modelId="{A32D169B-B9F8-4FF3-B564-7A3F460B87EA}" type="sibTrans" cxnId="{6BC4943E-E226-431B-8A8E-E103990F7A3C}">
      <dgm:prSet/>
      <dgm:spPr/>
      <dgm:t>
        <a:bodyPr/>
        <a:lstStyle/>
        <a:p>
          <a:endParaRPr lang="ru-RU"/>
        </a:p>
      </dgm:t>
    </dgm:pt>
    <dgm:pt modelId="{CA0173D1-BC9B-4B3E-B923-B32BA2AEC17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/>
            <a:t>Постоянные</a:t>
          </a:r>
          <a:endParaRPr lang="ru-RU" sz="1200" dirty="0"/>
        </a:p>
      </dgm:t>
    </dgm:pt>
    <dgm:pt modelId="{464E2019-EE07-4A57-8311-AFCCE63BAC20}" type="parTrans" cxnId="{4234950D-72E4-4425-9838-5D33D42F2337}">
      <dgm:prSet/>
      <dgm:spPr/>
      <dgm:t>
        <a:bodyPr/>
        <a:lstStyle/>
        <a:p>
          <a:endParaRPr lang="ru-RU"/>
        </a:p>
      </dgm:t>
    </dgm:pt>
    <dgm:pt modelId="{82CF343E-262E-4875-8BEB-F77F6D95B0A6}" type="sibTrans" cxnId="{4234950D-72E4-4425-9838-5D33D42F2337}">
      <dgm:prSet/>
      <dgm:spPr/>
      <dgm:t>
        <a:bodyPr/>
        <a:lstStyle/>
        <a:p>
          <a:endParaRPr lang="ru-RU"/>
        </a:p>
      </dgm:t>
    </dgm:pt>
    <dgm:pt modelId="{BAECA7A7-E041-42E6-9601-EB0ABBC228F6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/>
            <a:t>Переменные</a:t>
          </a:r>
        </a:p>
      </dgm:t>
    </dgm:pt>
    <dgm:pt modelId="{EDB43B7D-A3C6-474E-80E1-F270E34939EF}" type="parTrans" cxnId="{74BE05AA-E53F-4453-9664-87BE8D2289C3}">
      <dgm:prSet/>
      <dgm:spPr/>
      <dgm:t>
        <a:bodyPr/>
        <a:lstStyle/>
        <a:p>
          <a:endParaRPr lang="ru-RU"/>
        </a:p>
      </dgm:t>
    </dgm:pt>
    <dgm:pt modelId="{8379D31A-BFC6-451B-B673-F493DD627E68}" type="sibTrans" cxnId="{74BE05AA-E53F-4453-9664-87BE8D2289C3}">
      <dgm:prSet/>
      <dgm:spPr/>
      <dgm:t>
        <a:bodyPr/>
        <a:lstStyle/>
        <a:p>
          <a:endParaRPr lang="ru-RU"/>
        </a:p>
      </dgm:t>
    </dgm:pt>
    <dgm:pt modelId="{67B21444-28CB-492B-931F-7DBEF3F9F79B}" type="pres">
      <dgm:prSet presAssocID="{5DF9232A-BABF-443D-8E89-579DC2A0D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5A2A9B-3233-4A12-9377-CB148DD50E46}" type="pres">
      <dgm:prSet presAssocID="{7FD2EAC3-6DC9-4382-8E9F-B1D231147E2A}" presName="hierRoot1" presStyleCnt="0"/>
      <dgm:spPr/>
      <dgm:t>
        <a:bodyPr/>
        <a:lstStyle/>
        <a:p>
          <a:endParaRPr lang="ru-RU"/>
        </a:p>
      </dgm:t>
    </dgm:pt>
    <dgm:pt modelId="{CC3EE55E-11C8-44E1-B40C-D6ACEA6AF672}" type="pres">
      <dgm:prSet presAssocID="{7FD2EAC3-6DC9-4382-8E9F-B1D231147E2A}" presName="composite" presStyleCnt="0"/>
      <dgm:spPr/>
      <dgm:t>
        <a:bodyPr/>
        <a:lstStyle/>
        <a:p>
          <a:endParaRPr lang="ru-RU"/>
        </a:p>
      </dgm:t>
    </dgm:pt>
    <dgm:pt modelId="{AB27CBB8-8D66-4CEC-84D9-A3D801E6FFFB}" type="pres">
      <dgm:prSet presAssocID="{7FD2EAC3-6DC9-4382-8E9F-B1D231147E2A}" presName="background" presStyleLbl="node0" presStyleIdx="0" presStyleCnt="1"/>
      <dgm:spPr/>
      <dgm:t>
        <a:bodyPr/>
        <a:lstStyle/>
        <a:p>
          <a:endParaRPr lang="ru-RU"/>
        </a:p>
      </dgm:t>
    </dgm:pt>
    <dgm:pt modelId="{E674E334-CAC0-4417-BF5F-FAF695A8204A}" type="pres">
      <dgm:prSet presAssocID="{7FD2EAC3-6DC9-4382-8E9F-B1D231147E2A}" presName="text" presStyleLbl="fgAcc0" presStyleIdx="0" presStyleCnt="1" custScaleX="354086" custScaleY="239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4B3FE-31F1-4141-8E7F-985E30115353}" type="pres">
      <dgm:prSet presAssocID="{7FD2EAC3-6DC9-4382-8E9F-B1D231147E2A}" presName="hierChild2" presStyleCnt="0"/>
      <dgm:spPr/>
      <dgm:t>
        <a:bodyPr/>
        <a:lstStyle/>
        <a:p>
          <a:endParaRPr lang="ru-RU"/>
        </a:p>
      </dgm:t>
    </dgm:pt>
    <dgm:pt modelId="{E8FA0E9D-095C-425A-89DD-E2A8B38A4B42}" type="pres">
      <dgm:prSet presAssocID="{58F994C4-BD16-4412-A7A8-332F124D92D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BDDD0F-6712-4A5F-B7AC-228B3ADE6F63}" type="pres">
      <dgm:prSet presAssocID="{5F4EAEC5-6681-437D-93DE-EF10C7E11773}" presName="hierRoot2" presStyleCnt="0"/>
      <dgm:spPr/>
      <dgm:t>
        <a:bodyPr/>
        <a:lstStyle/>
        <a:p>
          <a:endParaRPr lang="ru-RU"/>
        </a:p>
      </dgm:t>
    </dgm:pt>
    <dgm:pt modelId="{688A6516-F898-4641-B98D-167CB3595020}" type="pres">
      <dgm:prSet presAssocID="{5F4EAEC5-6681-437D-93DE-EF10C7E11773}" presName="composite2" presStyleCnt="0"/>
      <dgm:spPr/>
      <dgm:t>
        <a:bodyPr/>
        <a:lstStyle/>
        <a:p>
          <a:endParaRPr lang="ru-RU"/>
        </a:p>
      </dgm:t>
    </dgm:pt>
    <dgm:pt modelId="{9F815EC8-ABC3-4E29-817F-B450737A9706}" type="pres">
      <dgm:prSet presAssocID="{5F4EAEC5-6681-437D-93DE-EF10C7E11773}" presName="background2" presStyleLbl="node2" presStyleIdx="0" presStyleCnt="3"/>
      <dgm:spPr/>
      <dgm:t>
        <a:bodyPr/>
        <a:lstStyle/>
        <a:p>
          <a:endParaRPr lang="ru-RU"/>
        </a:p>
      </dgm:t>
    </dgm:pt>
    <dgm:pt modelId="{849D24B3-4420-4FDF-80F8-EA79BC103EE5}" type="pres">
      <dgm:prSet presAssocID="{5F4EAEC5-6681-437D-93DE-EF10C7E11773}" presName="text2" presStyleLbl="fgAcc2" presStyleIdx="0" presStyleCnt="3" custScaleX="245931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1BE46-465C-4139-AA42-D232D96B012F}" type="pres">
      <dgm:prSet presAssocID="{5F4EAEC5-6681-437D-93DE-EF10C7E11773}" presName="hierChild3" presStyleCnt="0"/>
      <dgm:spPr/>
      <dgm:t>
        <a:bodyPr/>
        <a:lstStyle/>
        <a:p>
          <a:endParaRPr lang="ru-RU"/>
        </a:p>
      </dgm:t>
    </dgm:pt>
    <dgm:pt modelId="{BBEB2658-D23F-4B8A-B2FC-E593844B6731}" type="pres">
      <dgm:prSet presAssocID="{EDCF6F79-F799-4799-A09A-4BE7CA560125}" presName="Name17" presStyleLbl="parChTrans1D3" presStyleIdx="0" presStyleCnt="7"/>
      <dgm:spPr/>
      <dgm:t>
        <a:bodyPr/>
        <a:lstStyle/>
        <a:p>
          <a:endParaRPr lang="ru-RU"/>
        </a:p>
      </dgm:t>
    </dgm:pt>
    <dgm:pt modelId="{A91F3FF2-AA38-4CC4-81B8-211E928DB550}" type="pres">
      <dgm:prSet presAssocID="{31280610-AFC7-4490-A6AC-FFD783B3D36E}" presName="hierRoot3" presStyleCnt="0"/>
      <dgm:spPr/>
      <dgm:t>
        <a:bodyPr/>
        <a:lstStyle/>
        <a:p>
          <a:endParaRPr lang="ru-RU"/>
        </a:p>
      </dgm:t>
    </dgm:pt>
    <dgm:pt modelId="{CB74168C-E724-4501-96D8-EC20C034686C}" type="pres">
      <dgm:prSet presAssocID="{31280610-AFC7-4490-A6AC-FFD783B3D36E}" presName="composite3" presStyleCnt="0"/>
      <dgm:spPr/>
      <dgm:t>
        <a:bodyPr/>
        <a:lstStyle/>
        <a:p>
          <a:endParaRPr lang="ru-RU"/>
        </a:p>
      </dgm:t>
    </dgm:pt>
    <dgm:pt modelId="{03FE0DDA-DB0C-4B0E-B4E4-02B43BFC90C5}" type="pres">
      <dgm:prSet presAssocID="{31280610-AFC7-4490-A6AC-FFD783B3D36E}" presName="background3" presStyleLbl="node3" presStyleIdx="0" presStyleCnt="7"/>
      <dgm:spPr/>
      <dgm:t>
        <a:bodyPr/>
        <a:lstStyle/>
        <a:p>
          <a:endParaRPr lang="ru-RU"/>
        </a:p>
      </dgm:t>
    </dgm:pt>
    <dgm:pt modelId="{EC39C742-CBDC-4975-A862-EA5F09FEE5DB}" type="pres">
      <dgm:prSet presAssocID="{31280610-AFC7-4490-A6AC-FFD783B3D36E}" presName="text3" presStyleLbl="fgAcc3" presStyleIdx="0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A4A0E-D07E-46BB-9369-5A17F0E7D20F}" type="pres">
      <dgm:prSet presAssocID="{31280610-AFC7-4490-A6AC-FFD783B3D36E}" presName="hierChild4" presStyleCnt="0"/>
      <dgm:spPr/>
      <dgm:t>
        <a:bodyPr/>
        <a:lstStyle/>
        <a:p>
          <a:endParaRPr lang="ru-RU"/>
        </a:p>
      </dgm:t>
    </dgm:pt>
    <dgm:pt modelId="{0979DB38-5D3D-4880-B27E-2D44C658699B}" type="pres">
      <dgm:prSet presAssocID="{661E2ED6-BF06-40F6-8A4E-83B6960C1696}" presName="Name17" presStyleLbl="parChTrans1D3" presStyleIdx="1" presStyleCnt="7"/>
      <dgm:spPr/>
      <dgm:t>
        <a:bodyPr/>
        <a:lstStyle/>
        <a:p>
          <a:endParaRPr lang="ru-RU"/>
        </a:p>
      </dgm:t>
    </dgm:pt>
    <dgm:pt modelId="{CDF1DB97-4D22-48C2-A469-9BA7827C4B73}" type="pres">
      <dgm:prSet presAssocID="{9BF95B34-CA77-4FF1-97D2-E4204117C8A6}" presName="hierRoot3" presStyleCnt="0"/>
      <dgm:spPr/>
      <dgm:t>
        <a:bodyPr/>
        <a:lstStyle/>
        <a:p>
          <a:endParaRPr lang="ru-RU"/>
        </a:p>
      </dgm:t>
    </dgm:pt>
    <dgm:pt modelId="{415A0CE9-4A77-4FDC-8F98-47E9A5609E28}" type="pres">
      <dgm:prSet presAssocID="{9BF95B34-CA77-4FF1-97D2-E4204117C8A6}" presName="composite3" presStyleCnt="0"/>
      <dgm:spPr/>
      <dgm:t>
        <a:bodyPr/>
        <a:lstStyle/>
        <a:p>
          <a:endParaRPr lang="ru-RU"/>
        </a:p>
      </dgm:t>
    </dgm:pt>
    <dgm:pt modelId="{F2136782-2EB3-497A-910B-1D6BBE0928E4}" type="pres">
      <dgm:prSet presAssocID="{9BF95B34-CA77-4FF1-97D2-E4204117C8A6}" presName="background3" presStyleLbl="node3" presStyleIdx="1" presStyleCnt="7"/>
      <dgm:spPr/>
      <dgm:t>
        <a:bodyPr/>
        <a:lstStyle/>
        <a:p>
          <a:endParaRPr lang="ru-RU"/>
        </a:p>
      </dgm:t>
    </dgm:pt>
    <dgm:pt modelId="{F5F430A5-8B3A-4FB8-8443-EA7FFE5087A0}" type="pres">
      <dgm:prSet presAssocID="{9BF95B34-CA77-4FF1-97D2-E4204117C8A6}" presName="text3" presStyleLbl="fgAcc3" presStyleIdx="1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04474-A991-4E3C-A9C3-BD0A799F802F}" type="pres">
      <dgm:prSet presAssocID="{9BF95B34-CA77-4FF1-97D2-E4204117C8A6}" presName="hierChild4" presStyleCnt="0"/>
      <dgm:spPr/>
      <dgm:t>
        <a:bodyPr/>
        <a:lstStyle/>
        <a:p>
          <a:endParaRPr lang="ru-RU"/>
        </a:p>
      </dgm:t>
    </dgm:pt>
    <dgm:pt modelId="{405A0518-6525-40A9-AF93-34E35DEA787D}" type="pres">
      <dgm:prSet presAssocID="{087C0076-4BCD-4E59-93C2-4BCDAAC31E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192E4AF-8889-4E1F-A3A9-1527B5E9FFB5}" type="pres">
      <dgm:prSet presAssocID="{42B6E4D4-35D7-49BE-A842-1AAE84A66D1C}" presName="hierRoot2" presStyleCnt="0"/>
      <dgm:spPr/>
      <dgm:t>
        <a:bodyPr/>
        <a:lstStyle/>
        <a:p>
          <a:endParaRPr lang="ru-RU"/>
        </a:p>
      </dgm:t>
    </dgm:pt>
    <dgm:pt modelId="{AA86869A-BD6E-494B-B2A0-6B065EEB52F3}" type="pres">
      <dgm:prSet presAssocID="{42B6E4D4-35D7-49BE-A842-1AAE84A66D1C}" presName="composite2" presStyleCnt="0"/>
      <dgm:spPr/>
      <dgm:t>
        <a:bodyPr/>
        <a:lstStyle/>
        <a:p>
          <a:endParaRPr lang="ru-RU"/>
        </a:p>
      </dgm:t>
    </dgm:pt>
    <dgm:pt modelId="{BB2C5646-3447-43A1-9A91-3CD7D10E0605}" type="pres">
      <dgm:prSet presAssocID="{42B6E4D4-35D7-49BE-A842-1AAE84A66D1C}" presName="background2" presStyleLbl="node2" presStyleIdx="1" presStyleCnt="3"/>
      <dgm:spPr/>
      <dgm:t>
        <a:bodyPr/>
        <a:lstStyle/>
        <a:p>
          <a:endParaRPr lang="ru-RU"/>
        </a:p>
      </dgm:t>
    </dgm:pt>
    <dgm:pt modelId="{F0E3FE18-17D7-4677-AA7A-0014EDBCE6F2}" type="pres">
      <dgm:prSet presAssocID="{42B6E4D4-35D7-49BE-A842-1AAE84A66D1C}" presName="text2" presStyleLbl="fgAcc2" presStyleIdx="1" presStyleCnt="3" custScaleX="479143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48326-53BA-471D-9519-91B335B70972}" type="pres">
      <dgm:prSet presAssocID="{42B6E4D4-35D7-49BE-A842-1AAE84A66D1C}" presName="hierChild3" presStyleCnt="0"/>
      <dgm:spPr/>
      <dgm:t>
        <a:bodyPr/>
        <a:lstStyle/>
        <a:p>
          <a:endParaRPr lang="ru-RU"/>
        </a:p>
      </dgm:t>
    </dgm:pt>
    <dgm:pt modelId="{6399E5DD-29A4-4B50-9922-7B29CAAA5743}" type="pres">
      <dgm:prSet presAssocID="{94EA7B17-8892-4C8C-9AE0-EE79834D5764}" presName="Name17" presStyleLbl="parChTrans1D3" presStyleIdx="2" presStyleCnt="7"/>
      <dgm:spPr/>
      <dgm:t>
        <a:bodyPr/>
        <a:lstStyle/>
        <a:p>
          <a:endParaRPr lang="ru-RU"/>
        </a:p>
      </dgm:t>
    </dgm:pt>
    <dgm:pt modelId="{6736558E-22B5-4163-AF08-7D9F64A7D379}" type="pres">
      <dgm:prSet presAssocID="{141429BC-13FB-4411-99A7-43B2679C796A}" presName="hierRoot3" presStyleCnt="0"/>
      <dgm:spPr/>
      <dgm:t>
        <a:bodyPr/>
        <a:lstStyle/>
        <a:p>
          <a:endParaRPr lang="ru-RU"/>
        </a:p>
      </dgm:t>
    </dgm:pt>
    <dgm:pt modelId="{FD26C981-9751-4D7C-9B17-13581E5680A8}" type="pres">
      <dgm:prSet presAssocID="{141429BC-13FB-4411-99A7-43B2679C796A}" presName="composite3" presStyleCnt="0"/>
      <dgm:spPr/>
      <dgm:t>
        <a:bodyPr/>
        <a:lstStyle/>
        <a:p>
          <a:endParaRPr lang="ru-RU"/>
        </a:p>
      </dgm:t>
    </dgm:pt>
    <dgm:pt modelId="{EA94B324-869D-4B60-AD8A-505AC27C7B97}" type="pres">
      <dgm:prSet presAssocID="{141429BC-13FB-4411-99A7-43B2679C796A}" presName="background3" presStyleLbl="node3" presStyleIdx="2" presStyleCnt="7"/>
      <dgm:spPr/>
      <dgm:t>
        <a:bodyPr/>
        <a:lstStyle/>
        <a:p>
          <a:endParaRPr lang="ru-RU"/>
        </a:p>
      </dgm:t>
    </dgm:pt>
    <dgm:pt modelId="{130310BA-DD7F-402B-B889-478B90A5983F}" type="pres">
      <dgm:prSet presAssocID="{141429BC-13FB-4411-99A7-43B2679C796A}" presName="text3" presStyleLbl="fgAcc3" presStyleIdx="2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1A5F4-77DA-446A-89F7-607A277252BF}" type="pres">
      <dgm:prSet presAssocID="{141429BC-13FB-4411-99A7-43B2679C796A}" presName="hierChild4" presStyleCnt="0"/>
      <dgm:spPr/>
      <dgm:t>
        <a:bodyPr/>
        <a:lstStyle/>
        <a:p>
          <a:endParaRPr lang="ru-RU"/>
        </a:p>
      </dgm:t>
    </dgm:pt>
    <dgm:pt modelId="{F1FA97B0-F1EC-4A4A-BA6E-A9D382BA2758}" type="pres">
      <dgm:prSet presAssocID="{752A58E5-9F7C-45A5-BF24-EA3ED40F36D0}" presName="Name17" presStyleLbl="parChTrans1D3" presStyleIdx="3" presStyleCnt="7"/>
      <dgm:spPr/>
      <dgm:t>
        <a:bodyPr/>
        <a:lstStyle/>
        <a:p>
          <a:endParaRPr lang="ru-RU"/>
        </a:p>
      </dgm:t>
    </dgm:pt>
    <dgm:pt modelId="{4A20E63B-538E-4EB9-BBBA-95DCF7677C18}" type="pres">
      <dgm:prSet presAssocID="{FBE0B4B3-7B91-4F06-A040-BC291BAAF30C}" presName="hierRoot3" presStyleCnt="0"/>
      <dgm:spPr/>
      <dgm:t>
        <a:bodyPr/>
        <a:lstStyle/>
        <a:p>
          <a:endParaRPr lang="ru-RU"/>
        </a:p>
      </dgm:t>
    </dgm:pt>
    <dgm:pt modelId="{A8787CD0-7867-4A2B-BCDA-CB572349F854}" type="pres">
      <dgm:prSet presAssocID="{FBE0B4B3-7B91-4F06-A040-BC291BAAF30C}" presName="composite3" presStyleCnt="0"/>
      <dgm:spPr/>
      <dgm:t>
        <a:bodyPr/>
        <a:lstStyle/>
        <a:p>
          <a:endParaRPr lang="ru-RU"/>
        </a:p>
      </dgm:t>
    </dgm:pt>
    <dgm:pt modelId="{0C3F6851-215A-4C4D-B883-3283247DE75E}" type="pres">
      <dgm:prSet presAssocID="{FBE0B4B3-7B91-4F06-A040-BC291BAAF30C}" presName="background3" presStyleLbl="node3" presStyleIdx="3" presStyleCnt="7"/>
      <dgm:spPr/>
      <dgm:t>
        <a:bodyPr/>
        <a:lstStyle/>
        <a:p>
          <a:endParaRPr lang="ru-RU"/>
        </a:p>
      </dgm:t>
    </dgm:pt>
    <dgm:pt modelId="{8594CA7C-CB6B-4CCD-ABFD-999AC1A9EBCD}" type="pres">
      <dgm:prSet presAssocID="{FBE0B4B3-7B91-4F06-A040-BC291BAAF30C}" presName="text3" presStyleLbl="fgAcc3" presStyleIdx="3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FB6E7-F11B-4A59-8B42-E79B8C93B239}" type="pres">
      <dgm:prSet presAssocID="{FBE0B4B3-7B91-4F06-A040-BC291BAAF30C}" presName="hierChild4" presStyleCnt="0"/>
      <dgm:spPr/>
      <dgm:t>
        <a:bodyPr/>
        <a:lstStyle/>
        <a:p>
          <a:endParaRPr lang="ru-RU"/>
        </a:p>
      </dgm:t>
    </dgm:pt>
    <dgm:pt modelId="{A8C56F74-027D-4870-90F4-BC08FF66AC0C}" type="pres">
      <dgm:prSet presAssocID="{A9772D63-50DE-45BE-B05A-16257A31F0BF}" presName="Name17" presStyleLbl="parChTrans1D3" presStyleIdx="4" presStyleCnt="7"/>
      <dgm:spPr/>
      <dgm:t>
        <a:bodyPr/>
        <a:lstStyle/>
        <a:p>
          <a:endParaRPr lang="ru-RU"/>
        </a:p>
      </dgm:t>
    </dgm:pt>
    <dgm:pt modelId="{309A3608-2515-4DD2-A505-047EF648744A}" type="pres">
      <dgm:prSet presAssocID="{F2C2D3A0-C332-404D-8408-69AFB3895745}" presName="hierRoot3" presStyleCnt="0"/>
      <dgm:spPr/>
      <dgm:t>
        <a:bodyPr/>
        <a:lstStyle/>
        <a:p>
          <a:endParaRPr lang="ru-RU"/>
        </a:p>
      </dgm:t>
    </dgm:pt>
    <dgm:pt modelId="{BA28D7EF-6154-4146-8431-F5F88DC8566B}" type="pres">
      <dgm:prSet presAssocID="{F2C2D3A0-C332-404D-8408-69AFB3895745}" presName="composite3" presStyleCnt="0"/>
      <dgm:spPr/>
      <dgm:t>
        <a:bodyPr/>
        <a:lstStyle/>
        <a:p>
          <a:endParaRPr lang="ru-RU"/>
        </a:p>
      </dgm:t>
    </dgm:pt>
    <dgm:pt modelId="{40E90F6A-C058-47C4-8044-8E578C34376E}" type="pres">
      <dgm:prSet presAssocID="{F2C2D3A0-C332-404D-8408-69AFB3895745}" presName="background3" presStyleLbl="node3" presStyleIdx="4" presStyleCnt="7"/>
      <dgm:spPr/>
      <dgm:t>
        <a:bodyPr/>
        <a:lstStyle/>
        <a:p>
          <a:endParaRPr lang="ru-RU"/>
        </a:p>
      </dgm:t>
    </dgm:pt>
    <dgm:pt modelId="{61D34A09-2134-4B87-BCA8-902FCD136A29}" type="pres">
      <dgm:prSet presAssocID="{F2C2D3A0-C332-404D-8408-69AFB3895745}" presName="text3" presStyleLbl="fgAcc3" presStyleIdx="4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486F8-E21D-4245-B9F2-2BA70827E810}" type="pres">
      <dgm:prSet presAssocID="{F2C2D3A0-C332-404D-8408-69AFB3895745}" presName="hierChild4" presStyleCnt="0"/>
      <dgm:spPr/>
      <dgm:t>
        <a:bodyPr/>
        <a:lstStyle/>
        <a:p>
          <a:endParaRPr lang="ru-RU"/>
        </a:p>
      </dgm:t>
    </dgm:pt>
    <dgm:pt modelId="{544958F2-DB44-4DAB-9997-59A8E52D0C83}" type="pres">
      <dgm:prSet presAssocID="{FE268409-C109-442D-B2C4-70D1B6092AB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177A452-99EC-4C32-9B8B-22556672B7C6}" type="pres">
      <dgm:prSet presAssocID="{9C6EE19E-2232-41FC-8C73-A6E1669C8D25}" presName="hierRoot2" presStyleCnt="0"/>
      <dgm:spPr/>
      <dgm:t>
        <a:bodyPr/>
        <a:lstStyle/>
        <a:p>
          <a:endParaRPr lang="ru-RU"/>
        </a:p>
      </dgm:t>
    </dgm:pt>
    <dgm:pt modelId="{4DBF4B16-46E7-4940-BE36-30072E23374B}" type="pres">
      <dgm:prSet presAssocID="{9C6EE19E-2232-41FC-8C73-A6E1669C8D25}" presName="composite2" presStyleCnt="0"/>
      <dgm:spPr/>
      <dgm:t>
        <a:bodyPr/>
        <a:lstStyle/>
        <a:p>
          <a:endParaRPr lang="ru-RU"/>
        </a:p>
      </dgm:t>
    </dgm:pt>
    <dgm:pt modelId="{5ADF60F5-1C33-49A2-84C4-6FB63EC1F2B5}" type="pres">
      <dgm:prSet presAssocID="{9C6EE19E-2232-41FC-8C73-A6E1669C8D25}" presName="background2" presStyleLbl="node2" presStyleIdx="2" presStyleCnt="3"/>
      <dgm:spPr/>
      <dgm:t>
        <a:bodyPr/>
        <a:lstStyle/>
        <a:p>
          <a:endParaRPr lang="ru-RU"/>
        </a:p>
      </dgm:t>
    </dgm:pt>
    <dgm:pt modelId="{6618610A-13D6-43DB-9636-A0DFDC1C9129}" type="pres">
      <dgm:prSet presAssocID="{9C6EE19E-2232-41FC-8C73-A6E1669C8D25}" presName="text2" presStyleLbl="fgAcc2" presStyleIdx="2" presStyleCnt="3" custScaleX="284312" custScaleY="232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02F7F8-E7FD-4B96-9641-176B495AD490}" type="pres">
      <dgm:prSet presAssocID="{9C6EE19E-2232-41FC-8C73-A6E1669C8D25}" presName="hierChild3" presStyleCnt="0"/>
      <dgm:spPr/>
      <dgm:t>
        <a:bodyPr/>
        <a:lstStyle/>
        <a:p>
          <a:endParaRPr lang="ru-RU"/>
        </a:p>
      </dgm:t>
    </dgm:pt>
    <dgm:pt modelId="{C271FD21-DFFE-478F-BC60-9661F99373F0}" type="pres">
      <dgm:prSet presAssocID="{464E2019-EE07-4A57-8311-AFCCE63BAC20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042F759-6304-459D-9AC7-25D523D59F57}" type="pres">
      <dgm:prSet presAssocID="{CA0173D1-BC9B-4B3E-B923-B32BA2AEC173}" presName="hierRoot3" presStyleCnt="0"/>
      <dgm:spPr/>
      <dgm:t>
        <a:bodyPr/>
        <a:lstStyle/>
        <a:p>
          <a:endParaRPr lang="ru-RU"/>
        </a:p>
      </dgm:t>
    </dgm:pt>
    <dgm:pt modelId="{97F837C7-C117-49F2-A3B4-845ECC5B9077}" type="pres">
      <dgm:prSet presAssocID="{CA0173D1-BC9B-4B3E-B923-B32BA2AEC173}" presName="composite3" presStyleCnt="0"/>
      <dgm:spPr/>
      <dgm:t>
        <a:bodyPr/>
        <a:lstStyle/>
        <a:p>
          <a:endParaRPr lang="ru-RU"/>
        </a:p>
      </dgm:t>
    </dgm:pt>
    <dgm:pt modelId="{7DDC831C-A899-4708-BBF8-F26733BE25C5}" type="pres">
      <dgm:prSet presAssocID="{CA0173D1-BC9B-4B3E-B923-B32BA2AEC173}" presName="background3" presStyleLbl="node3" presStyleIdx="5" presStyleCnt="7"/>
      <dgm:spPr/>
      <dgm:t>
        <a:bodyPr/>
        <a:lstStyle/>
        <a:p>
          <a:endParaRPr lang="ru-RU"/>
        </a:p>
      </dgm:t>
    </dgm:pt>
    <dgm:pt modelId="{47092F47-52D7-4976-B56F-FF057730B670}" type="pres">
      <dgm:prSet presAssocID="{CA0173D1-BC9B-4B3E-B923-B32BA2AEC173}" presName="text3" presStyleLbl="fgAcc3" presStyleIdx="5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C40D2-C27B-4A2E-9072-BD556890344F}" type="pres">
      <dgm:prSet presAssocID="{CA0173D1-BC9B-4B3E-B923-B32BA2AEC173}" presName="hierChild4" presStyleCnt="0"/>
      <dgm:spPr/>
      <dgm:t>
        <a:bodyPr/>
        <a:lstStyle/>
        <a:p>
          <a:endParaRPr lang="ru-RU"/>
        </a:p>
      </dgm:t>
    </dgm:pt>
    <dgm:pt modelId="{A7F48CA7-337C-41CB-8FCC-8C8F139CE36B}" type="pres">
      <dgm:prSet presAssocID="{EDB43B7D-A3C6-474E-80E1-F270E34939EF}" presName="Name17" presStyleLbl="parChTrans1D3" presStyleIdx="6" presStyleCnt="7"/>
      <dgm:spPr/>
      <dgm:t>
        <a:bodyPr/>
        <a:lstStyle/>
        <a:p>
          <a:endParaRPr lang="ru-RU"/>
        </a:p>
      </dgm:t>
    </dgm:pt>
    <dgm:pt modelId="{1FA96681-E4D5-45A8-871A-397E9F512454}" type="pres">
      <dgm:prSet presAssocID="{BAECA7A7-E041-42E6-9601-EB0ABBC228F6}" presName="hierRoot3" presStyleCnt="0"/>
      <dgm:spPr/>
      <dgm:t>
        <a:bodyPr/>
        <a:lstStyle/>
        <a:p>
          <a:endParaRPr lang="ru-RU"/>
        </a:p>
      </dgm:t>
    </dgm:pt>
    <dgm:pt modelId="{B7991644-8B68-4A09-BCCB-20E1F6B5B22E}" type="pres">
      <dgm:prSet presAssocID="{BAECA7A7-E041-42E6-9601-EB0ABBC228F6}" presName="composite3" presStyleCnt="0"/>
      <dgm:spPr/>
      <dgm:t>
        <a:bodyPr/>
        <a:lstStyle/>
        <a:p>
          <a:endParaRPr lang="ru-RU"/>
        </a:p>
      </dgm:t>
    </dgm:pt>
    <dgm:pt modelId="{89E16D0A-6E80-4BED-83EA-A9139809EA94}" type="pres">
      <dgm:prSet presAssocID="{BAECA7A7-E041-42E6-9601-EB0ABBC228F6}" presName="background3" presStyleLbl="node3" presStyleIdx="6" presStyleCnt="7"/>
      <dgm:spPr/>
      <dgm:t>
        <a:bodyPr/>
        <a:lstStyle/>
        <a:p>
          <a:endParaRPr lang="ru-RU"/>
        </a:p>
      </dgm:t>
    </dgm:pt>
    <dgm:pt modelId="{2A970D4E-5A00-4892-BB3E-369131A3EEDF}" type="pres">
      <dgm:prSet presAssocID="{BAECA7A7-E041-42E6-9601-EB0ABBC228F6}" presName="text3" presStyleLbl="fgAcc3" presStyleIdx="6" presStyleCnt="7" custScaleX="146715" custScaleY="1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2605E-4226-4810-84DD-370898C0D4B3}" type="pres">
      <dgm:prSet presAssocID="{BAECA7A7-E041-42E6-9601-EB0ABBC228F6}" presName="hierChild4" presStyleCnt="0"/>
      <dgm:spPr/>
      <dgm:t>
        <a:bodyPr/>
        <a:lstStyle/>
        <a:p>
          <a:endParaRPr lang="ru-RU"/>
        </a:p>
      </dgm:t>
    </dgm:pt>
  </dgm:ptLst>
  <dgm:cxnLst>
    <dgm:cxn modelId="{347AF392-5A22-4E22-AB45-A09B98E5DD62}" type="presOf" srcId="{5DF9232A-BABF-443D-8E89-579DC2A0D361}" destId="{67B21444-28CB-492B-931F-7DBEF3F9F79B}" srcOrd="0" destOrd="0" presId="urn:microsoft.com/office/officeart/2005/8/layout/hierarchy1"/>
    <dgm:cxn modelId="{0871F957-A175-46FD-A081-71041EB1C684}" type="presOf" srcId="{CA0173D1-BC9B-4B3E-B923-B32BA2AEC173}" destId="{47092F47-52D7-4976-B56F-FF057730B670}" srcOrd="0" destOrd="0" presId="urn:microsoft.com/office/officeart/2005/8/layout/hierarchy1"/>
    <dgm:cxn modelId="{2B84593D-8D47-4123-84FE-0194895A3484}" type="presOf" srcId="{F2C2D3A0-C332-404D-8408-69AFB3895745}" destId="{61D34A09-2134-4B87-BCA8-902FCD136A29}" srcOrd="0" destOrd="0" presId="urn:microsoft.com/office/officeart/2005/8/layout/hierarchy1"/>
    <dgm:cxn modelId="{50885D02-2190-45B5-9745-8013A7A79C8E}" type="presOf" srcId="{141429BC-13FB-4411-99A7-43B2679C796A}" destId="{130310BA-DD7F-402B-B889-478B90A5983F}" srcOrd="0" destOrd="0" presId="urn:microsoft.com/office/officeart/2005/8/layout/hierarchy1"/>
    <dgm:cxn modelId="{794F6758-7CB0-44EC-8B90-B423ED858A1F}" srcId="{7FD2EAC3-6DC9-4382-8E9F-B1D231147E2A}" destId="{5F4EAEC5-6681-437D-93DE-EF10C7E11773}" srcOrd="0" destOrd="0" parTransId="{58F994C4-BD16-4412-A7A8-332F124D92D8}" sibTransId="{8B30A20D-8A41-4441-9373-2DAE12F6A1AD}"/>
    <dgm:cxn modelId="{9D7F3AB4-0EC9-4B32-A61C-DFAFFD4D4365}" type="presOf" srcId="{FBE0B4B3-7B91-4F06-A040-BC291BAAF30C}" destId="{8594CA7C-CB6B-4CCD-ABFD-999AC1A9EBCD}" srcOrd="0" destOrd="0" presId="urn:microsoft.com/office/officeart/2005/8/layout/hierarchy1"/>
    <dgm:cxn modelId="{FDDA6B22-FB88-4725-9215-F679B7A92A40}" type="presOf" srcId="{94EA7B17-8892-4C8C-9AE0-EE79834D5764}" destId="{6399E5DD-29A4-4B50-9922-7B29CAAA5743}" srcOrd="0" destOrd="0" presId="urn:microsoft.com/office/officeart/2005/8/layout/hierarchy1"/>
    <dgm:cxn modelId="{74BE05AA-E53F-4453-9664-87BE8D2289C3}" srcId="{9C6EE19E-2232-41FC-8C73-A6E1669C8D25}" destId="{BAECA7A7-E041-42E6-9601-EB0ABBC228F6}" srcOrd="1" destOrd="0" parTransId="{EDB43B7D-A3C6-474E-80E1-F270E34939EF}" sibTransId="{8379D31A-BFC6-451B-B673-F493DD627E68}"/>
    <dgm:cxn modelId="{065D1F00-11D2-4A65-8E0F-D1C78C71AA0E}" type="presOf" srcId="{661E2ED6-BF06-40F6-8A4E-83B6960C1696}" destId="{0979DB38-5D3D-4880-B27E-2D44C658699B}" srcOrd="0" destOrd="0" presId="urn:microsoft.com/office/officeart/2005/8/layout/hierarchy1"/>
    <dgm:cxn modelId="{B5529828-F7AD-42C8-AA4E-A26B71BFF07E}" type="presOf" srcId="{9BF95B34-CA77-4FF1-97D2-E4204117C8A6}" destId="{F5F430A5-8B3A-4FB8-8443-EA7FFE5087A0}" srcOrd="0" destOrd="0" presId="urn:microsoft.com/office/officeart/2005/8/layout/hierarchy1"/>
    <dgm:cxn modelId="{2AC33FB0-FA4E-4541-8250-41096C7B06DD}" srcId="{5F4EAEC5-6681-437D-93DE-EF10C7E11773}" destId="{31280610-AFC7-4490-A6AC-FFD783B3D36E}" srcOrd="0" destOrd="0" parTransId="{EDCF6F79-F799-4799-A09A-4BE7CA560125}" sibTransId="{543F5408-6D10-4D74-A74B-DDDA39F58056}"/>
    <dgm:cxn modelId="{18ABADED-3E7D-436B-B81C-7EAB34F11326}" type="presOf" srcId="{FE268409-C109-442D-B2C4-70D1B6092AB5}" destId="{544958F2-DB44-4DAB-9997-59A8E52D0C83}" srcOrd="0" destOrd="0" presId="urn:microsoft.com/office/officeart/2005/8/layout/hierarchy1"/>
    <dgm:cxn modelId="{A89F912B-FD6A-4644-B462-38A5A69BADB9}" srcId="{5F4EAEC5-6681-437D-93DE-EF10C7E11773}" destId="{9BF95B34-CA77-4FF1-97D2-E4204117C8A6}" srcOrd="1" destOrd="0" parTransId="{661E2ED6-BF06-40F6-8A4E-83B6960C1696}" sibTransId="{944B85E0-B59A-49D1-961B-D9E370368941}"/>
    <dgm:cxn modelId="{6BC4943E-E226-431B-8A8E-E103990F7A3C}" srcId="{7FD2EAC3-6DC9-4382-8E9F-B1D231147E2A}" destId="{9C6EE19E-2232-41FC-8C73-A6E1669C8D25}" srcOrd="2" destOrd="0" parTransId="{FE268409-C109-442D-B2C4-70D1B6092AB5}" sibTransId="{A32D169B-B9F8-4FF3-B564-7A3F460B87EA}"/>
    <dgm:cxn modelId="{4234950D-72E4-4425-9838-5D33D42F2337}" srcId="{9C6EE19E-2232-41FC-8C73-A6E1669C8D25}" destId="{CA0173D1-BC9B-4B3E-B923-B32BA2AEC173}" srcOrd="0" destOrd="0" parTransId="{464E2019-EE07-4A57-8311-AFCCE63BAC20}" sibTransId="{82CF343E-262E-4875-8BEB-F77F6D95B0A6}"/>
    <dgm:cxn modelId="{ACC02000-B9CF-47B6-AC18-02E7B08FDA72}" srcId="{5DF9232A-BABF-443D-8E89-579DC2A0D361}" destId="{7FD2EAC3-6DC9-4382-8E9F-B1D231147E2A}" srcOrd="0" destOrd="0" parTransId="{87583A6C-ACDD-4DE7-BA3C-FE006D990CBC}" sibTransId="{6C0585FE-1885-44A5-B256-47DDC379A138}"/>
    <dgm:cxn modelId="{80AF7194-F0E8-4831-8264-87639B2E74B4}" srcId="{42B6E4D4-35D7-49BE-A842-1AAE84A66D1C}" destId="{F2C2D3A0-C332-404D-8408-69AFB3895745}" srcOrd="2" destOrd="0" parTransId="{A9772D63-50DE-45BE-B05A-16257A31F0BF}" sibTransId="{23365DAF-4F2D-4675-AC0B-E1BDB3EB8421}"/>
    <dgm:cxn modelId="{551F80CC-4E20-4403-A2DB-8A59F57F9E68}" type="presOf" srcId="{31280610-AFC7-4490-A6AC-FFD783B3D36E}" destId="{EC39C742-CBDC-4975-A862-EA5F09FEE5DB}" srcOrd="0" destOrd="0" presId="urn:microsoft.com/office/officeart/2005/8/layout/hierarchy1"/>
    <dgm:cxn modelId="{39E23999-475A-4425-96A2-98B9E6A1CE6A}" srcId="{42B6E4D4-35D7-49BE-A842-1AAE84A66D1C}" destId="{141429BC-13FB-4411-99A7-43B2679C796A}" srcOrd="0" destOrd="0" parTransId="{94EA7B17-8892-4C8C-9AE0-EE79834D5764}" sibTransId="{009C467A-BBC2-4920-B684-BABA692BC481}"/>
    <dgm:cxn modelId="{20F0C077-AF65-4222-AD8B-BE4E2F86DECB}" type="presOf" srcId="{087C0076-4BCD-4E59-93C2-4BCDAAC31EBB}" destId="{405A0518-6525-40A9-AF93-34E35DEA787D}" srcOrd="0" destOrd="0" presId="urn:microsoft.com/office/officeart/2005/8/layout/hierarchy1"/>
    <dgm:cxn modelId="{185CB1B1-0399-4B5A-A582-5D0E1DFEBA8F}" type="presOf" srcId="{58F994C4-BD16-4412-A7A8-332F124D92D8}" destId="{E8FA0E9D-095C-425A-89DD-E2A8B38A4B42}" srcOrd="0" destOrd="0" presId="urn:microsoft.com/office/officeart/2005/8/layout/hierarchy1"/>
    <dgm:cxn modelId="{56B5C78E-36AE-4DA5-961E-54B5E732B1F9}" type="presOf" srcId="{752A58E5-9F7C-45A5-BF24-EA3ED40F36D0}" destId="{F1FA97B0-F1EC-4A4A-BA6E-A9D382BA2758}" srcOrd="0" destOrd="0" presId="urn:microsoft.com/office/officeart/2005/8/layout/hierarchy1"/>
    <dgm:cxn modelId="{AB6BF52F-9E20-4F34-8C66-DF10EF583CD6}" type="presOf" srcId="{BAECA7A7-E041-42E6-9601-EB0ABBC228F6}" destId="{2A970D4E-5A00-4892-BB3E-369131A3EEDF}" srcOrd="0" destOrd="0" presId="urn:microsoft.com/office/officeart/2005/8/layout/hierarchy1"/>
    <dgm:cxn modelId="{BF98B764-7ADB-4A28-ACFB-5C1CC18B387A}" type="presOf" srcId="{EDCF6F79-F799-4799-A09A-4BE7CA560125}" destId="{BBEB2658-D23F-4B8A-B2FC-E593844B6731}" srcOrd="0" destOrd="0" presId="urn:microsoft.com/office/officeart/2005/8/layout/hierarchy1"/>
    <dgm:cxn modelId="{3071E23F-5841-44E4-8585-D189935047D6}" srcId="{7FD2EAC3-6DC9-4382-8E9F-B1D231147E2A}" destId="{42B6E4D4-35D7-49BE-A842-1AAE84A66D1C}" srcOrd="1" destOrd="0" parTransId="{087C0076-4BCD-4E59-93C2-4BCDAAC31EBB}" sibTransId="{3EBE3411-CADA-4AD9-BCDD-B16759D178DD}"/>
    <dgm:cxn modelId="{3C92E7B2-E904-462D-9151-D98101D2C43E}" srcId="{42B6E4D4-35D7-49BE-A842-1AAE84A66D1C}" destId="{FBE0B4B3-7B91-4F06-A040-BC291BAAF30C}" srcOrd="1" destOrd="0" parTransId="{752A58E5-9F7C-45A5-BF24-EA3ED40F36D0}" sibTransId="{892357D2-E77B-4C39-8652-0B6869BF1CF8}"/>
    <dgm:cxn modelId="{8B2B50BF-ECD5-4F94-9DB8-7B9684216249}" type="presOf" srcId="{9C6EE19E-2232-41FC-8C73-A6E1669C8D25}" destId="{6618610A-13D6-43DB-9636-A0DFDC1C9129}" srcOrd="0" destOrd="0" presId="urn:microsoft.com/office/officeart/2005/8/layout/hierarchy1"/>
    <dgm:cxn modelId="{C0256B09-3452-41D5-BE7F-576AE5A6B9D0}" type="presOf" srcId="{EDB43B7D-A3C6-474E-80E1-F270E34939EF}" destId="{A7F48CA7-337C-41CB-8FCC-8C8F139CE36B}" srcOrd="0" destOrd="0" presId="urn:microsoft.com/office/officeart/2005/8/layout/hierarchy1"/>
    <dgm:cxn modelId="{CED83088-15E4-49C7-8418-F7054755B771}" type="presOf" srcId="{42B6E4D4-35D7-49BE-A842-1AAE84A66D1C}" destId="{F0E3FE18-17D7-4677-AA7A-0014EDBCE6F2}" srcOrd="0" destOrd="0" presId="urn:microsoft.com/office/officeart/2005/8/layout/hierarchy1"/>
    <dgm:cxn modelId="{67380106-2D83-445E-B0F9-362BE582B64D}" type="presOf" srcId="{464E2019-EE07-4A57-8311-AFCCE63BAC20}" destId="{C271FD21-DFFE-478F-BC60-9661F99373F0}" srcOrd="0" destOrd="0" presId="urn:microsoft.com/office/officeart/2005/8/layout/hierarchy1"/>
    <dgm:cxn modelId="{44DE7E8D-F25A-4ECF-8872-129EA8532F97}" type="presOf" srcId="{A9772D63-50DE-45BE-B05A-16257A31F0BF}" destId="{A8C56F74-027D-4870-90F4-BC08FF66AC0C}" srcOrd="0" destOrd="0" presId="urn:microsoft.com/office/officeart/2005/8/layout/hierarchy1"/>
    <dgm:cxn modelId="{F7709C7F-D462-4E47-A9B5-9901CB775AE8}" type="presOf" srcId="{5F4EAEC5-6681-437D-93DE-EF10C7E11773}" destId="{849D24B3-4420-4FDF-80F8-EA79BC103EE5}" srcOrd="0" destOrd="0" presId="urn:microsoft.com/office/officeart/2005/8/layout/hierarchy1"/>
    <dgm:cxn modelId="{D11EDC9D-C602-4FD7-85D2-89D801D1E8ED}" type="presOf" srcId="{7FD2EAC3-6DC9-4382-8E9F-B1D231147E2A}" destId="{E674E334-CAC0-4417-BF5F-FAF695A8204A}" srcOrd="0" destOrd="0" presId="urn:microsoft.com/office/officeart/2005/8/layout/hierarchy1"/>
    <dgm:cxn modelId="{D0C12990-4929-4BC2-A664-7C7C40969ADB}" type="presParOf" srcId="{67B21444-28CB-492B-931F-7DBEF3F9F79B}" destId="{3A5A2A9B-3233-4A12-9377-CB148DD50E46}" srcOrd="0" destOrd="0" presId="urn:microsoft.com/office/officeart/2005/8/layout/hierarchy1"/>
    <dgm:cxn modelId="{12F4D495-3F2C-4BCC-B763-1E8CACDD8626}" type="presParOf" srcId="{3A5A2A9B-3233-4A12-9377-CB148DD50E46}" destId="{CC3EE55E-11C8-44E1-B40C-D6ACEA6AF672}" srcOrd="0" destOrd="0" presId="urn:microsoft.com/office/officeart/2005/8/layout/hierarchy1"/>
    <dgm:cxn modelId="{BD2B6776-894A-459D-AD4F-76D0AA01CA3B}" type="presParOf" srcId="{CC3EE55E-11C8-44E1-B40C-D6ACEA6AF672}" destId="{AB27CBB8-8D66-4CEC-84D9-A3D801E6FFFB}" srcOrd="0" destOrd="0" presId="urn:microsoft.com/office/officeart/2005/8/layout/hierarchy1"/>
    <dgm:cxn modelId="{A6AB4668-D90E-433E-9E9C-57B1397D3802}" type="presParOf" srcId="{CC3EE55E-11C8-44E1-B40C-D6ACEA6AF672}" destId="{E674E334-CAC0-4417-BF5F-FAF695A8204A}" srcOrd="1" destOrd="0" presId="urn:microsoft.com/office/officeart/2005/8/layout/hierarchy1"/>
    <dgm:cxn modelId="{CEB8DEF2-642F-4FD0-9631-94BD101EF237}" type="presParOf" srcId="{3A5A2A9B-3233-4A12-9377-CB148DD50E46}" destId="{EAE4B3FE-31F1-4141-8E7F-985E30115353}" srcOrd="1" destOrd="0" presId="urn:microsoft.com/office/officeart/2005/8/layout/hierarchy1"/>
    <dgm:cxn modelId="{4516FD73-F751-4F4A-A346-289BC0458A03}" type="presParOf" srcId="{EAE4B3FE-31F1-4141-8E7F-985E30115353}" destId="{E8FA0E9D-095C-425A-89DD-E2A8B38A4B42}" srcOrd="0" destOrd="0" presId="urn:microsoft.com/office/officeart/2005/8/layout/hierarchy1"/>
    <dgm:cxn modelId="{184F8BCD-23A7-4D1D-ADE6-4F7287157B27}" type="presParOf" srcId="{EAE4B3FE-31F1-4141-8E7F-985E30115353}" destId="{44BDDD0F-6712-4A5F-B7AC-228B3ADE6F63}" srcOrd="1" destOrd="0" presId="urn:microsoft.com/office/officeart/2005/8/layout/hierarchy1"/>
    <dgm:cxn modelId="{2895938E-4A1B-4331-A636-F838C974D905}" type="presParOf" srcId="{44BDDD0F-6712-4A5F-B7AC-228B3ADE6F63}" destId="{688A6516-F898-4641-B98D-167CB3595020}" srcOrd="0" destOrd="0" presId="urn:microsoft.com/office/officeart/2005/8/layout/hierarchy1"/>
    <dgm:cxn modelId="{9C9B7302-EC7F-4784-A11A-2FF2805CBF13}" type="presParOf" srcId="{688A6516-F898-4641-B98D-167CB3595020}" destId="{9F815EC8-ABC3-4E29-817F-B450737A9706}" srcOrd="0" destOrd="0" presId="urn:microsoft.com/office/officeart/2005/8/layout/hierarchy1"/>
    <dgm:cxn modelId="{570F89A4-CE01-4262-AAC2-8049CD6ACDC9}" type="presParOf" srcId="{688A6516-F898-4641-B98D-167CB3595020}" destId="{849D24B3-4420-4FDF-80F8-EA79BC103EE5}" srcOrd="1" destOrd="0" presId="urn:microsoft.com/office/officeart/2005/8/layout/hierarchy1"/>
    <dgm:cxn modelId="{76070E69-F79D-4C17-82BA-05CD14476264}" type="presParOf" srcId="{44BDDD0F-6712-4A5F-B7AC-228B3ADE6F63}" destId="{D441BE46-465C-4139-AA42-D232D96B012F}" srcOrd="1" destOrd="0" presId="urn:microsoft.com/office/officeart/2005/8/layout/hierarchy1"/>
    <dgm:cxn modelId="{24702BD7-4758-4064-9DB5-0BE4771663DE}" type="presParOf" srcId="{D441BE46-465C-4139-AA42-D232D96B012F}" destId="{BBEB2658-D23F-4B8A-B2FC-E593844B6731}" srcOrd="0" destOrd="0" presId="urn:microsoft.com/office/officeart/2005/8/layout/hierarchy1"/>
    <dgm:cxn modelId="{65F47914-F49C-44AB-A98A-510861CF6C34}" type="presParOf" srcId="{D441BE46-465C-4139-AA42-D232D96B012F}" destId="{A91F3FF2-AA38-4CC4-81B8-211E928DB550}" srcOrd="1" destOrd="0" presId="urn:microsoft.com/office/officeart/2005/8/layout/hierarchy1"/>
    <dgm:cxn modelId="{613047BA-5DCD-4F6A-A4F9-E621B25B525A}" type="presParOf" srcId="{A91F3FF2-AA38-4CC4-81B8-211E928DB550}" destId="{CB74168C-E724-4501-96D8-EC20C034686C}" srcOrd="0" destOrd="0" presId="urn:microsoft.com/office/officeart/2005/8/layout/hierarchy1"/>
    <dgm:cxn modelId="{986316F8-266F-4F9B-8657-941B48FACF51}" type="presParOf" srcId="{CB74168C-E724-4501-96D8-EC20C034686C}" destId="{03FE0DDA-DB0C-4B0E-B4E4-02B43BFC90C5}" srcOrd="0" destOrd="0" presId="urn:microsoft.com/office/officeart/2005/8/layout/hierarchy1"/>
    <dgm:cxn modelId="{AEB7593F-3507-42A5-98F6-CC21750F0AEC}" type="presParOf" srcId="{CB74168C-E724-4501-96D8-EC20C034686C}" destId="{EC39C742-CBDC-4975-A862-EA5F09FEE5DB}" srcOrd="1" destOrd="0" presId="urn:microsoft.com/office/officeart/2005/8/layout/hierarchy1"/>
    <dgm:cxn modelId="{20D26B30-8C5D-4A79-A95E-AAE15733ACE8}" type="presParOf" srcId="{A91F3FF2-AA38-4CC4-81B8-211E928DB550}" destId="{D75A4A0E-D07E-46BB-9369-5A17F0E7D20F}" srcOrd="1" destOrd="0" presId="urn:microsoft.com/office/officeart/2005/8/layout/hierarchy1"/>
    <dgm:cxn modelId="{48F0FDD7-9F3B-44C7-AD5B-605DAECE33C1}" type="presParOf" srcId="{D441BE46-465C-4139-AA42-D232D96B012F}" destId="{0979DB38-5D3D-4880-B27E-2D44C658699B}" srcOrd="2" destOrd="0" presId="urn:microsoft.com/office/officeart/2005/8/layout/hierarchy1"/>
    <dgm:cxn modelId="{CC46E328-9A4B-4C09-A420-AD2374FE7298}" type="presParOf" srcId="{D441BE46-465C-4139-AA42-D232D96B012F}" destId="{CDF1DB97-4D22-48C2-A469-9BA7827C4B73}" srcOrd="3" destOrd="0" presId="urn:microsoft.com/office/officeart/2005/8/layout/hierarchy1"/>
    <dgm:cxn modelId="{BC5483C8-1707-4761-9546-48896277D437}" type="presParOf" srcId="{CDF1DB97-4D22-48C2-A469-9BA7827C4B73}" destId="{415A0CE9-4A77-4FDC-8F98-47E9A5609E28}" srcOrd="0" destOrd="0" presId="urn:microsoft.com/office/officeart/2005/8/layout/hierarchy1"/>
    <dgm:cxn modelId="{2C4C7053-3FF9-4AEC-A839-719C0AA8BD2A}" type="presParOf" srcId="{415A0CE9-4A77-4FDC-8F98-47E9A5609E28}" destId="{F2136782-2EB3-497A-910B-1D6BBE0928E4}" srcOrd="0" destOrd="0" presId="urn:microsoft.com/office/officeart/2005/8/layout/hierarchy1"/>
    <dgm:cxn modelId="{B9AB57E1-F3E5-4DED-AC11-5CA9AF16A21F}" type="presParOf" srcId="{415A0CE9-4A77-4FDC-8F98-47E9A5609E28}" destId="{F5F430A5-8B3A-4FB8-8443-EA7FFE5087A0}" srcOrd="1" destOrd="0" presId="urn:microsoft.com/office/officeart/2005/8/layout/hierarchy1"/>
    <dgm:cxn modelId="{C517735C-E1D4-47FA-8642-63F2AD5CD12C}" type="presParOf" srcId="{CDF1DB97-4D22-48C2-A469-9BA7827C4B73}" destId="{24304474-A991-4E3C-A9C3-BD0A799F802F}" srcOrd="1" destOrd="0" presId="urn:microsoft.com/office/officeart/2005/8/layout/hierarchy1"/>
    <dgm:cxn modelId="{5EC2706E-35BD-457E-B8AA-0ACC0EAA136B}" type="presParOf" srcId="{EAE4B3FE-31F1-4141-8E7F-985E30115353}" destId="{405A0518-6525-40A9-AF93-34E35DEA787D}" srcOrd="2" destOrd="0" presId="urn:microsoft.com/office/officeart/2005/8/layout/hierarchy1"/>
    <dgm:cxn modelId="{E66A2D7B-0791-4CBE-8C70-B627C290EA3F}" type="presParOf" srcId="{EAE4B3FE-31F1-4141-8E7F-985E30115353}" destId="{2192E4AF-8889-4E1F-A3A9-1527B5E9FFB5}" srcOrd="3" destOrd="0" presId="urn:microsoft.com/office/officeart/2005/8/layout/hierarchy1"/>
    <dgm:cxn modelId="{C78D51A7-6458-4F78-BE5E-53F41E3DB103}" type="presParOf" srcId="{2192E4AF-8889-4E1F-A3A9-1527B5E9FFB5}" destId="{AA86869A-BD6E-494B-B2A0-6B065EEB52F3}" srcOrd="0" destOrd="0" presId="urn:microsoft.com/office/officeart/2005/8/layout/hierarchy1"/>
    <dgm:cxn modelId="{04AFFF84-29DF-4F6D-AEA6-D3EACE398E06}" type="presParOf" srcId="{AA86869A-BD6E-494B-B2A0-6B065EEB52F3}" destId="{BB2C5646-3447-43A1-9A91-3CD7D10E0605}" srcOrd="0" destOrd="0" presId="urn:microsoft.com/office/officeart/2005/8/layout/hierarchy1"/>
    <dgm:cxn modelId="{C25DC576-CD97-4375-961D-C04CD0528318}" type="presParOf" srcId="{AA86869A-BD6E-494B-B2A0-6B065EEB52F3}" destId="{F0E3FE18-17D7-4677-AA7A-0014EDBCE6F2}" srcOrd="1" destOrd="0" presId="urn:microsoft.com/office/officeart/2005/8/layout/hierarchy1"/>
    <dgm:cxn modelId="{476622E3-F051-45B2-B2AD-BBABEE7C9CCC}" type="presParOf" srcId="{2192E4AF-8889-4E1F-A3A9-1527B5E9FFB5}" destId="{AAF48326-53BA-471D-9519-91B335B70972}" srcOrd="1" destOrd="0" presId="urn:microsoft.com/office/officeart/2005/8/layout/hierarchy1"/>
    <dgm:cxn modelId="{247DA522-991B-4F1F-BE41-BEE7DFE6EA54}" type="presParOf" srcId="{AAF48326-53BA-471D-9519-91B335B70972}" destId="{6399E5DD-29A4-4B50-9922-7B29CAAA5743}" srcOrd="0" destOrd="0" presId="urn:microsoft.com/office/officeart/2005/8/layout/hierarchy1"/>
    <dgm:cxn modelId="{71F54F15-AEE5-42B6-BD17-56C2FFAB7570}" type="presParOf" srcId="{AAF48326-53BA-471D-9519-91B335B70972}" destId="{6736558E-22B5-4163-AF08-7D9F64A7D379}" srcOrd="1" destOrd="0" presId="urn:microsoft.com/office/officeart/2005/8/layout/hierarchy1"/>
    <dgm:cxn modelId="{5AB97592-BEE8-43E2-8635-1EE37C14F032}" type="presParOf" srcId="{6736558E-22B5-4163-AF08-7D9F64A7D379}" destId="{FD26C981-9751-4D7C-9B17-13581E5680A8}" srcOrd="0" destOrd="0" presId="urn:microsoft.com/office/officeart/2005/8/layout/hierarchy1"/>
    <dgm:cxn modelId="{D0AD11DF-6A05-49EB-906B-A514B8ADD9A3}" type="presParOf" srcId="{FD26C981-9751-4D7C-9B17-13581E5680A8}" destId="{EA94B324-869D-4B60-AD8A-505AC27C7B97}" srcOrd="0" destOrd="0" presId="urn:microsoft.com/office/officeart/2005/8/layout/hierarchy1"/>
    <dgm:cxn modelId="{C5ABFCF5-ABB9-4DDC-A72A-7F99C79AF511}" type="presParOf" srcId="{FD26C981-9751-4D7C-9B17-13581E5680A8}" destId="{130310BA-DD7F-402B-B889-478B90A5983F}" srcOrd="1" destOrd="0" presId="urn:microsoft.com/office/officeart/2005/8/layout/hierarchy1"/>
    <dgm:cxn modelId="{2E58F9A9-BB46-4C80-9E16-BC254ADBB796}" type="presParOf" srcId="{6736558E-22B5-4163-AF08-7D9F64A7D379}" destId="{FDE1A5F4-77DA-446A-89F7-607A277252BF}" srcOrd="1" destOrd="0" presId="urn:microsoft.com/office/officeart/2005/8/layout/hierarchy1"/>
    <dgm:cxn modelId="{A5B6FFB9-BC1A-49A1-A10F-288A84302C96}" type="presParOf" srcId="{AAF48326-53BA-471D-9519-91B335B70972}" destId="{F1FA97B0-F1EC-4A4A-BA6E-A9D382BA2758}" srcOrd="2" destOrd="0" presId="urn:microsoft.com/office/officeart/2005/8/layout/hierarchy1"/>
    <dgm:cxn modelId="{89F6BE08-C0CE-4140-95ED-E43170C042E3}" type="presParOf" srcId="{AAF48326-53BA-471D-9519-91B335B70972}" destId="{4A20E63B-538E-4EB9-BBBA-95DCF7677C18}" srcOrd="3" destOrd="0" presId="urn:microsoft.com/office/officeart/2005/8/layout/hierarchy1"/>
    <dgm:cxn modelId="{3D92926A-4C6C-4349-AE25-6655C10D1781}" type="presParOf" srcId="{4A20E63B-538E-4EB9-BBBA-95DCF7677C18}" destId="{A8787CD0-7867-4A2B-BCDA-CB572349F854}" srcOrd="0" destOrd="0" presId="urn:microsoft.com/office/officeart/2005/8/layout/hierarchy1"/>
    <dgm:cxn modelId="{7D25ABB6-4431-4870-9C5F-FC32953610B6}" type="presParOf" srcId="{A8787CD0-7867-4A2B-BCDA-CB572349F854}" destId="{0C3F6851-215A-4C4D-B883-3283247DE75E}" srcOrd="0" destOrd="0" presId="urn:microsoft.com/office/officeart/2005/8/layout/hierarchy1"/>
    <dgm:cxn modelId="{733608DD-3114-40A3-A7CE-AE7970DED112}" type="presParOf" srcId="{A8787CD0-7867-4A2B-BCDA-CB572349F854}" destId="{8594CA7C-CB6B-4CCD-ABFD-999AC1A9EBCD}" srcOrd="1" destOrd="0" presId="urn:microsoft.com/office/officeart/2005/8/layout/hierarchy1"/>
    <dgm:cxn modelId="{05751B69-5159-461F-83F9-782E0C70DC94}" type="presParOf" srcId="{4A20E63B-538E-4EB9-BBBA-95DCF7677C18}" destId="{F37FB6E7-F11B-4A59-8B42-E79B8C93B239}" srcOrd="1" destOrd="0" presId="urn:microsoft.com/office/officeart/2005/8/layout/hierarchy1"/>
    <dgm:cxn modelId="{7CEA4EC6-EDD7-4996-98A0-2E4DA138F77F}" type="presParOf" srcId="{AAF48326-53BA-471D-9519-91B335B70972}" destId="{A8C56F74-027D-4870-90F4-BC08FF66AC0C}" srcOrd="4" destOrd="0" presId="urn:microsoft.com/office/officeart/2005/8/layout/hierarchy1"/>
    <dgm:cxn modelId="{249506F4-2092-4CAE-AEB6-6524EDD8CDED}" type="presParOf" srcId="{AAF48326-53BA-471D-9519-91B335B70972}" destId="{309A3608-2515-4DD2-A505-047EF648744A}" srcOrd="5" destOrd="0" presId="urn:microsoft.com/office/officeart/2005/8/layout/hierarchy1"/>
    <dgm:cxn modelId="{F7E2DEC2-686D-4F5B-AAA0-E05D1F300E9A}" type="presParOf" srcId="{309A3608-2515-4DD2-A505-047EF648744A}" destId="{BA28D7EF-6154-4146-8431-F5F88DC8566B}" srcOrd="0" destOrd="0" presId="urn:microsoft.com/office/officeart/2005/8/layout/hierarchy1"/>
    <dgm:cxn modelId="{3D524636-BD88-4C98-B664-3D9CAE299A8A}" type="presParOf" srcId="{BA28D7EF-6154-4146-8431-F5F88DC8566B}" destId="{40E90F6A-C058-47C4-8044-8E578C34376E}" srcOrd="0" destOrd="0" presId="urn:microsoft.com/office/officeart/2005/8/layout/hierarchy1"/>
    <dgm:cxn modelId="{FD3AD718-5D31-4E44-9612-B1AB929FB3EA}" type="presParOf" srcId="{BA28D7EF-6154-4146-8431-F5F88DC8566B}" destId="{61D34A09-2134-4B87-BCA8-902FCD136A29}" srcOrd="1" destOrd="0" presId="urn:microsoft.com/office/officeart/2005/8/layout/hierarchy1"/>
    <dgm:cxn modelId="{2FCC9988-8313-4FF2-BA41-39F023A5548D}" type="presParOf" srcId="{309A3608-2515-4DD2-A505-047EF648744A}" destId="{8AF486F8-E21D-4245-B9F2-2BA70827E810}" srcOrd="1" destOrd="0" presId="urn:microsoft.com/office/officeart/2005/8/layout/hierarchy1"/>
    <dgm:cxn modelId="{4808D619-2E68-47EF-AD5B-B10DA0F5CE1F}" type="presParOf" srcId="{EAE4B3FE-31F1-4141-8E7F-985E30115353}" destId="{544958F2-DB44-4DAB-9997-59A8E52D0C83}" srcOrd="4" destOrd="0" presId="urn:microsoft.com/office/officeart/2005/8/layout/hierarchy1"/>
    <dgm:cxn modelId="{F977ABAE-1499-4C25-BC05-BB93AE5E9FBF}" type="presParOf" srcId="{EAE4B3FE-31F1-4141-8E7F-985E30115353}" destId="{9177A452-99EC-4C32-9B8B-22556672B7C6}" srcOrd="5" destOrd="0" presId="urn:microsoft.com/office/officeart/2005/8/layout/hierarchy1"/>
    <dgm:cxn modelId="{BC0DA38A-B1DA-4F7D-A3DF-7A0DF04AC9C7}" type="presParOf" srcId="{9177A452-99EC-4C32-9B8B-22556672B7C6}" destId="{4DBF4B16-46E7-4940-BE36-30072E23374B}" srcOrd="0" destOrd="0" presId="urn:microsoft.com/office/officeart/2005/8/layout/hierarchy1"/>
    <dgm:cxn modelId="{625768AD-540A-4237-BBBC-7C7E5201E65C}" type="presParOf" srcId="{4DBF4B16-46E7-4940-BE36-30072E23374B}" destId="{5ADF60F5-1C33-49A2-84C4-6FB63EC1F2B5}" srcOrd="0" destOrd="0" presId="urn:microsoft.com/office/officeart/2005/8/layout/hierarchy1"/>
    <dgm:cxn modelId="{475FC263-FA58-44E2-8EDC-5C836314EB44}" type="presParOf" srcId="{4DBF4B16-46E7-4940-BE36-30072E23374B}" destId="{6618610A-13D6-43DB-9636-A0DFDC1C9129}" srcOrd="1" destOrd="0" presId="urn:microsoft.com/office/officeart/2005/8/layout/hierarchy1"/>
    <dgm:cxn modelId="{0C0ED3DC-5012-438E-984A-F5F0C204257D}" type="presParOf" srcId="{9177A452-99EC-4C32-9B8B-22556672B7C6}" destId="{6102F7F8-E7FD-4B96-9641-176B495AD490}" srcOrd="1" destOrd="0" presId="urn:microsoft.com/office/officeart/2005/8/layout/hierarchy1"/>
    <dgm:cxn modelId="{E1128223-DE9B-4A6D-B4D0-4BE9F019772A}" type="presParOf" srcId="{6102F7F8-E7FD-4B96-9641-176B495AD490}" destId="{C271FD21-DFFE-478F-BC60-9661F99373F0}" srcOrd="0" destOrd="0" presId="urn:microsoft.com/office/officeart/2005/8/layout/hierarchy1"/>
    <dgm:cxn modelId="{99AFBB71-5FC9-464E-A2FC-ADB2775EC7F9}" type="presParOf" srcId="{6102F7F8-E7FD-4B96-9641-176B495AD490}" destId="{2042F759-6304-459D-9AC7-25D523D59F57}" srcOrd="1" destOrd="0" presId="urn:microsoft.com/office/officeart/2005/8/layout/hierarchy1"/>
    <dgm:cxn modelId="{329ACAEC-33E8-4C27-A3C4-5CF5D6CE9C27}" type="presParOf" srcId="{2042F759-6304-459D-9AC7-25D523D59F57}" destId="{97F837C7-C117-49F2-A3B4-845ECC5B9077}" srcOrd="0" destOrd="0" presId="urn:microsoft.com/office/officeart/2005/8/layout/hierarchy1"/>
    <dgm:cxn modelId="{011929C5-C290-48C7-9728-9F1661252F18}" type="presParOf" srcId="{97F837C7-C117-49F2-A3B4-845ECC5B9077}" destId="{7DDC831C-A899-4708-BBF8-F26733BE25C5}" srcOrd="0" destOrd="0" presId="urn:microsoft.com/office/officeart/2005/8/layout/hierarchy1"/>
    <dgm:cxn modelId="{D2FF104B-E192-41C5-B80B-AAA4CD150617}" type="presParOf" srcId="{97F837C7-C117-49F2-A3B4-845ECC5B9077}" destId="{47092F47-52D7-4976-B56F-FF057730B670}" srcOrd="1" destOrd="0" presId="urn:microsoft.com/office/officeart/2005/8/layout/hierarchy1"/>
    <dgm:cxn modelId="{2D14B03F-80CF-4F23-917F-13FBFDDE6A3C}" type="presParOf" srcId="{2042F759-6304-459D-9AC7-25D523D59F57}" destId="{E35C40D2-C27B-4A2E-9072-BD556890344F}" srcOrd="1" destOrd="0" presId="urn:microsoft.com/office/officeart/2005/8/layout/hierarchy1"/>
    <dgm:cxn modelId="{5CD10B6F-5083-4C9C-B920-97BAD69D90C8}" type="presParOf" srcId="{6102F7F8-E7FD-4B96-9641-176B495AD490}" destId="{A7F48CA7-337C-41CB-8FCC-8C8F139CE36B}" srcOrd="2" destOrd="0" presId="urn:microsoft.com/office/officeart/2005/8/layout/hierarchy1"/>
    <dgm:cxn modelId="{FC2A532F-9890-4F70-9204-0DAAC3FEFE29}" type="presParOf" srcId="{6102F7F8-E7FD-4B96-9641-176B495AD490}" destId="{1FA96681-E4D5-45A8-871A-397E9F512454}" srcOrd="3" destOrd="0" presId="urn:microsoft.com/office/officeart/2005/8/layout/hierarchy1"/>
    <dgm:cxn modelId="{BB832C0D-6FEB-48AC-974F-69DCC0BE47E5}" type="presParOf" srcId="{1FA96681-E4D5-45A8-871A-397E9F512454}" destId="{B7991644-8B68-4A09-BCCB-20E1F6B5B22E}" srcOrd="0" destOrd="0" presId="urn:microsoft.com/office/officeart/2005/8/layout/hierarchy1"/>
    <dgm:cxn modelId="{148815F5-C831-473C-9699-12B076C618EB}" type="presParOf" srcId="{B7991644-8B68-4A09-BCCB-20E1F6B5B22E}" destId="{89E16D0A-6E80-4BED-83EA-A9139809EA94}" srcOrd="0" destOrd="0" presId="urn:microsoft.com/office/officeart/2005/8/layout/hierarchy1"/>
    <dgm:cxn modelId="{D96963ED-3006-4817-9C90-28F3E77614B4}" type="presParOf" srcId="{B7991644-8B68-4A09-BCCB-20E1F6B5B22E}" destId="{2A970D4E-5A00-4892-BB3E-369131A3EEDF}" srcOrd="1" destOrd="0" presId="urn:microsoft.com/office/officeart/2005/8/layout/hierarchy1"/>
    <dgm:cxn modelId="{7B7C6E11-C92E-4D74-92B1-ED8029D26F4C}" type="presParOf" srcId="{1FA96681-E4D5-45A8-871A-397E9F512454}" destId="{BCA2605E-4226-4810-84DD-370898C0D4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48CA7-337C-41CB-8FCC-8C8F139CE36B}">
      <dsp:nvSpPr>
        <dsp:cNvPr id="0" name=""/>
        <dsp:cNvSpPr/>
      </dsp:nvSpPr>
      <dsp:spPr>
        <a:xfrm>
          <a:off x="6847160" y="2757103"/>
          <a:ext cx="576918" cy="198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576918" y="135366"/>
              </a:lnTo>
              <a:lnTo>
                <a:pt x="576918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1FD21-DFFE-478F-BC60-9661F99373F0}">
      <dsp:nvSpPr>
        <dsp:cNvPr id="0" name=""/>
        <dsp:cNvSpPr/>
      </dsp:nvSpPr>
      <dsp:spPr>
        <a:xfrm>
          <a:off x="6270241" y="2757103"/>
          <a:ext cx="576918" cy="198638"/>
        </a:xfrm>
        <a:custGeom>
          <a:avLst/>
          <a:gdLst/>
          <a:ahLst/>
          <a:cxnLst/>
          <a:rect l="0" t="0" r="0" b="0"/>
          <a:pathLst>
            <a:path>
              <a:moveTo>
                <a:pt x="576918" y="0"/>
              </a:moveTo>
              <a:lnTo>
                <a:pt x="576918" y="135366"/>
              </a:lnTo>
              <a:lnTo>
                <a:pt x="0" y="135366"/>
              </a:lnTo>
              <a:lnTo>
                <a:pt x="0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958F2-DB44-4DAB-9997-59A8E52D0C83}">
      <dsp:nvSpPr>
        <dsp:cNvPr id="0" name=""/>
        <dsp:cNvSpPr/>
      </dsp:nvSpPr>
      <dsp:spPr>
        <a:xfrm>
          <a:off x="4028103" y="1548013"/>
          <a:ext cx="2819057" cy="198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2819057" y="135366"/>
              </a:lnTo>
              <a:lnTo>
                <a:pt x="2819057" y="198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6F74-027D-4870-90F4-BC08FF66AC0C}">
      <dsp:nvSpPr>
        <dsp:cNvPr id="0" name=""/>
        <dsp:cNvSpPr/>
      </dsp:nvSpPr>
      <dsp:spPr>
        <a:xfrm>
          <a:off x="3962567" y="2757103"/>
          <a:ext cx="1153837" cy="198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1153837" y="135366"/>
              </a:lnTo>
              <a:lnTo>
                <a:pt x="1153837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A97B0-F1EC-4A4A-BA6E-A9D382BA2758}">
      <dsp:nvSpPr>
        <dsp:cNvPr id="0" name=""/>
        <dsp:cNvSpPr/>
      </dsp:nvSpPr>
      <dsp:spPr>
        <a:xfrm>
          <a:off x="3916847" y="2757103"/>
          <a:ext cx="91440" cy="198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9E5DD-29A4-4B50-9922-7B29CAAA5743}">
      <dsp:nvSpPr>
        <dsp:cNvPr id="0" name=""/>
        <dsp:cNvSpPr/>
      </dsp:nvSpPr>
      <dsp:spPr>
        <a:xfrm>
          <a:off x="2808730" y="2757103"/>
          <a:ext cx="1153837" cy="198638"/>
        </a:xfrm>
        <a:custGeom>
          <a:avLst/>
          <a:gdLst/>
          <a:ahLst/>
          <a:cxnLst/>
          <a:rect l="0" t="0" r="0" b="0"/>
          <a:pathLst>
            <a:path>
              <a:moveTo>
                <a:pt x="1153837" y="0"/>
              </a:moveTo>
              <a:lnTo>
                <a:pt x="1153837" y="135366"/>
              </a:lnTo>
              <a:lnTo>
                <a:pt x="0" y="135366"/>
              </a:lnTo>
              <a:lnTo>
                <a:pt x="0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A0518-6525-40A9-AF93-34E35DEA787D}">
      <dsp:nvSpPr>
        <dsp:cNvPr id="0" name=""/>
        <dsp:cNvSpPr/>
      </dsp:nvSpPr>
      <dsp:spPr>
        <a:xfrm>
          <a:off x="3916847" y="1548013"/>
          <a:ext cx="91440" cy="198638"/>
        </a:xfrm>
        <a:custGeom>
          <a:avLst/>
          <a:gdLst/>
          <a:ahLst/>
          <a:cxnLst/>
          <a:rect l="0" t="0" r="0" b="0"/>
          <a:pathLst>
            <a:path>
              <a:moveTo>
                <a:pt x="111255" y="0"/>
              </a:moveTo>
              <a:lnTo>
                <a:pt x="111255" y="135366"/>
              </a:lnTo>
              <a:lnTo>
                <a:pt x="45720" y="135366"/>
              </a:lnTo>
              <a:lnTo>
                <a:pt x="45720" y="198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9DB38-5D3D-4880-B27E-2D44C658699B}">
      <dsp:nvSpPr>
        <dsp:cNvPr id="0" name=""/>
        <dsp:cNvSpPr/>
      </dsp:nvSpPr>
      <dsp:spPr>
        <a:xfrm>
          <a:off x="1077974" y="2757103"/>
          <a:ext cx="576918" cy="198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576918" y="135366"/>
              </a:lnTo>
              <a:lnTo>
                <a:pt x="576918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2658-D23F-4B8A-B2FC-E593844B6731}">
      <dsp:nvSpPr>
        <dsp:cNvPr id="0" name=""/>
        <dsp:cNvSpPr/>
      </dsp:nvSpPr>
      <dsp:spPr>
        <a:xfrm>
          <a:off x="501056" y="2757103"/>
          <a:ext cx="576918" cy="198638"/>
        </a:xfrm>
        <a:custGeom>
          <a:avLst/>
          <a:gdLst/>
          <a:ahLst/>
          <a:cxnLst/>
          <a:rect l="0" t="0" r="0" b="0"/>
          <a:pathLst>
            <a:path>
              <a:moveTo>
                <a:pt x="576918" y="0"/>
              </a:moveTo>
              <a:lnTo>
                <a:pt x="576918" y="135366"/>
              </a:lnTo>
              <a:lnTo>
                <a:pt x="0" y="135366"/>
              </a:lnTo>
              <a:lnTo>
                <a:pt x="0" y="198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A0E9D-095C-425A-89DD-E2A8B38A4B42}">
      <dsp:nvSpPr>
        <dsp:cNvPr id="0" name=""/>
        <dsp:cNvSpPr/>
      </dsp:nvSpPr>
      <dsp:spPr>
        <a:xfrm>
          <a:off x="1077974" y="1548013"/>
          <a:ext cx="2950128" cy="198638"/>
        </a:xfrm>
        <a:custGeom>
          <a:avLst/>
          <a:gdLst/>
          <a:ahLst/>
          <a:cxnLst/>
          <a:rect l="0" t="0" r="0" b="0"/>
          <a:pathLst>
            <a:path>
              <a:moveTo>
                <a:pt x="2950128" y="0"/>
              </a:moveTo>
              <a:lnTo>
                <a:pt x="2950128" y="135366"/>
              </a:lnTo>
              <a:lnTo>
                <a:pt x="0" y="135366"/>
              </a:lnTo>
              <a:lnTo>
                <a:pt x="0" y="198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7CBB8-8D66-4CEC-84D9-A3D801E6FFFB}">
      <dsp:nvSpPr>
        <dsp:cNvPr id="0" name=""/>
        <dsp:cNvSpPr/>
      </dsp:nvSpPr>
      <dsp:spPr>
        <a:xfrm>
          <a:off x="2818903" y="511067"/>
          <a:ext cx="2418398" cy="103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34-CAC0-4417-BF5F-FAF695A8204A}">
      <dsp:nvSpPr>
        <dsp:cNvPr id="0" name=""/>
        <dsp:cNvSpPr/>
      </dsp:nvSpPr>
      <dsp:spPr>
        <a:xfrm>
          <a:off x="2894792" y="583162"/>
          <a:ext cx="2418398" cy="103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Издержки</a:t>
          </a:r>
          <a:endParaRPr lang="ru-RU" sz="2000" b="1" kern="1200" dirty="0"/>
        </a:p>
      </dsp:txBody>
      <dsp:txXfrm>
        <a:off x="2894792" y="583162"/>
        <a:ext cx="2418398" cy="1036945"/>
      </dsp:txXfrm>
    </dsp:sp>
    <dsp:sp modelId="{9F815EC8-ABC3-4E29-817F-B450737A9706}">
      <dsp:nvSpPr>
        <dsp:cNvPr id="0" name=""/>
        <dsp:cNvSpPr/>
      </dsp:nvSpPr>
      <dsp:spPr>
        <a:xfrm>
          <a:off x="238123" y="1746652"/>
          <a:ext cx="1679702" cy="1010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D24B3-4420-4FDF-80F8-EA79BC103EE5}">
      <dsp:nvSpPr>
        <dsp:cNvPr id="0" name=""/>
        <dsp:cNvSpPr/>
      </dsp:nvSpPr>
      <dsp:spPr>
        <a:xfrm>
          <a:off x="314012" y="1818746"/>
          <a:ext cx="1679702" cy="101045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</a:t>
          </a:r>
          <a:r>
            <a:rPr lang="ru-RU" sz="2000" kern="1200" dirty="0" smtClean="0"/>
            <a:t>отношению </a:t>
          </a:r>
          <a:r>
            <a:rPr lang="ru-RU" sz="2000" kern="1200" dirty="0"/>
            <a:t>к товару</a:t>
          </a:r>
        </a:p>
      </dsp:txBody>
      <dsp:txXfrm>
        <a:off x="314012" y="1818746"/>
        <a:ext cx="1679702" cy="1010450"/>
      </dsp:txXfrm>
    </dsp:sp>
    <dsp:sp modelId="{03FE0DDA-DB0C-4B0E-B4E4-02B43BFC90C5}">
      <dsp:nvSpPr>
        <dsp:cNvPr id="0" name=""/>
        <dsp:cNvSpPr/>
      </dsp:nvSpPr>
      <dsp:spPr>
        <a:xfrm>
          <a:off x="26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C742-CBDC-4975-A862-EA5F09FEE5DB}">
      <dsp:nvSpPr>
        <dsp:cNvPr id="0" name=""/>
        <dsp:cNvSpPr/>
      </dsp:nvSpPr>
      <dsp:spPr>
        <a:xfrm>
          <a:off x="75915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75915" y="3027835"/>
        <a:ext cx="1002059" cy="604500"/>
      </dsp:txXfrm>
    </dsp:sp>
    <dsp:sp modelId="{F2136782-2EB3-497A-910B-1D6BBE0928E4}">
      <dsp:nvSpPr>
        <dsp:cNvPr id="0" name=""/>
        <dsp:cNvSpPr/>
      </dsp:nvSpPr>
      <dsp:spPr>
        <a:xfrm>
          <a:off x="1153863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430A5-8B3A-4FB8-8443-EA7FFE5087A0}">
      <dsp:nvSpPr>
        <dsp:cNvPr id="0" name=""/>
        <dsp:cNvSpPr/>
      </dsp:nvSpPr>
      <dsp:spPr>
        <a:xfrm>
          <a:off x="1229752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1229752" y="3027835"/>
        <a:ext cx="1002059" cy="604500"/>
      </dsp:txXfrm>
    </dsp:sp>
    <dsp:sp modelId="{BB2C5646-3447-43A1-9A91-3CD7D10E0605}">
      <dsp:nvSpPr>
        <dsp:cNvPr id="0" name=""/>
        <dsp:cNvSpPr/>
      </dsp:nvSpPr>
      <dsp:spPr>
        <a:xfrm>
          <a:off x="2326300" y="1746652"/>
          <a:ext cx="3272535" cy="1010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3FE18-17D7-4677-AA7A-0014EDBCE6F2}">
      <dsp:nvSpPr>
        <dsp:cNvPr id="0" name=""/>
        <dsp:cNvSpPr/>
      </dsp:nvSpPr>
      <dsp:spPr>
        <a:xfrm>
          <a:off x="2402188" y="1818746"/>
          <a:ext cx="3272535" cy="10104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отношению 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 </a:t>
          </a:r>
          <a:r>
            <a:rPr lang="ru-RU" sz="2000" kern="1200" dirty="0"/>
            <a:t>объему производства</a:t>
          </a:r>
        </a:p>
      </dsp:txBody>
      <dsp:txXfrm>
        <a:off x="2402188" y="1818746"/>
        <a:ext cx="3272535" cy="1010450"/>
      </dsp:txXfrm>
    </dsp:sp>
    <dsp:sp modelId="{EA94B324-869D-4B60-AD8A-505AC27C7B97}">
      <dsp:nvSpPr>
        <dsp:cNvPr id="0" name=""/>
        <dsp:cNvSpPr/>
      </dsp:nvSpPr>
      <dsp:spPr>
        <a:xfrm>
          <a:off x="2307700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10BA-DD7F-402B-B889-478B90A5983F}">
      <dsp:nvSpPr>
        <dsp:cNvPr id="0" name=""/>
        <dsp:cNvSpPr/>
      </dsp:nvSpPr>
      <dsp:spPr>
        <a:xfrm>
          <a:off x="2383589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2383589" y="3027835"/>
        <a:ext cx="1002059" cy="604500"/>
      </dsp:txXfrm>
    </dsp:sp>
    <dsp:sp modelId="{0C3F6851-215A-4C4D-B883-3283247DE75E}">
      <dsp:nvSpPr>
        <dsp:cNvPr id="0" name=""/>
        <dsp:cNvSpPr/>
      </dsp:nvSpPr>
      <dsp:spPr>
        <a:xfrm>
          <a:off x="3461537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CA7C-CB6B-4CCD-ABFD-999AC1A9EBCD}">
      <dsp:nvSpPr>
        <dsp:cNvPr id="0" name=""/>
        <dsp:cNvSpPr/>
      </dsp:nvSpPr>
      <dsp:spPr>
        <a:xfrm>
          <a:off x="3537426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3537426" y="3027835"/>
        <a:ext cx="1002059" cy="604500"/>
      </dsp:txXfrm>
    </dsp:sp>
    <dsp:sp modelId="{40E90F6A-C058-47C4-8044-8E578C34376E}">
      <dsp:nvSpPr>
        <dsp:cNvPr id="0" name=""/>
        <dsp:cNvSpPr/>
      </dsp:nvSpPr>
      <dsp:spPr>
        <a:xfrm>
          <a:off x="4615374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34A09-2134-4B87-BCA8-902FCD136A29}">
      <dsp:nvSpPr>
        <dsp:cNvPr id="0" name=""/>
        <dsp:cNvSpPr/>
      </dsp:nvSpPr>
      <dsp:spPr>
        <a:xfrm>
          <a:off x="4691263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4691263" y="3027835"/>
        <a:ext cx="1002059" cy="604500"/>
      </dsp:txXfrm>
    </dsp:sp>
    <dsp:sp modelId="{5ADF60F5-1C33-49A2-84C4-6FB63EC1F2B5}">
      <dsp:nvSpPr>
        <dsp:cNvPr id="0" name=""/>
        <dsp:cNvSpPr/>
      </dsp:nvSpPr>
      <dsp:spPr>
        <a:xfrm>
          <a:off x="5876238" y="1746652"/>
          <a:ext cx="1941844" cy="1010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8610A-13D6-43DB-9636-A0DFDC1C9129}">
      <dsp:nvSpPr>
        <dsp:cNvPr id="0" name=""/>
        <dsp:cNvSpPr/>
      </dsp:nvSpPr>
      <dsp:spPr>
        <a:xfrm>
          <a:off x="5952127" y="1818746"/>
          <a:ext cx="1941844" cy="10104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</a:t>
          </a:r>
          <a:r>
            <a:rPr lang="ru-RU" sz="2000" kern="1200" dirty="0" smtClean="0"/>
            <a:t>отношению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/>
            <a:t>к периоду</a:t>
          </a:r>
        </a:p>
      </dsp:txBody>
      <dsp:txXfrm>
        <a:off x="5952127" y="1818746"/>
        <a:ext cx="1941844" cy="1010450"/>
      </dsp:txXfrm>
    </dsp:sp>
    <dsp:sp modelId="{7DDC831C-A899-4708-BBF8-F26733BE25C5}">
      <dsp:nvSpPr>
        <dsp:cNvPr id="0" name=""/>
        <dsp:cNvSpPr/>
      </dsp:nvSpPr>
      <dsp:spPr>
        <a:xfrm>
          <a:off x="5769211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2F47-52D7-4976-B56F-FF057730B670}">
      <dsp:nvSpPr>
        <dsp:cNvPr id="0" name=""/>
        <dsp:cNvSpPr/>
      </dsp:nvSpPr>
      <dsp:spPr>
        <a:xfrm>
          <a:off x="5845100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5845100" y="3027835"/>
        <a:ext cx="1002059" cy="604500"/>
      </dsp:txXfrm>
    </dsp:sp>
    <dsp:sp modelId="{89E16D0A-6E80-4BED-83EA-A9139809EA94}">
      <dsp:nvSpPr>
        <dsp:cNvPr id="0" name=""/>
        <dsp:cNvSpPr/>
      </dsp:nvSpPr>
      <dsp:spPr>
        <a:xfrm>
          <a:off x="6923049" y="2955741"/>
          <a:ext cx="1002059" cy="60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0D4E-5A00-4892-BB3E-369131A3EEDF}">
      <dsp:nvSpPr>
        <dsp:cNvPr id="0" name=""/>
        <dsp:cNvSpPr/>
      </dsp:nvSpPr>
      <dsp:spPr>
        <a:xfrm>
          <a:off x="6998937" y="3027835"/>
          <a:ext cx="1002059" cy="604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?</a:t>
          </a:r>
          <a:endParaRPr lang="ru-RU" sz="1200" kern="1200" dirty="0"/>
        </a:p>
      </dsp:txBody>
      <dsp:txXfrm>
        <a:off x="6998937" y="3027835"/>
        <a:ext cx="1002059" cy="604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48CA7-337C-41CB-8FCC-8C8F139CE36B}">
      <dsp:nvSpPr>
        <dsp:cNvPr id="0" name=""/>
        <dsp:cNvSpPr/>
      </dsp:nvSpPr>
      <dsp:spPr>
        <a:xfrm>
          <a:off x="6847187" y="2971419"/>
          <a:ext cx="576920" cy="1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576920" y="135366"/>
              </a:lnTo>
              <a:lnTo>
                <a:pt x="57692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1FD21-DFFE-478F-BC60-9661F99373F0}">
      <dsp:nvSpPr>
        <dsp:cNvPr id="0" name=""/>
        <dsp:cNvSpPr/>
      </dsp:nvSpPr>
      <dsp:spPr>
        <a:xfrm>
          <a:off x="6270267" y="2971419"/>
          <a:ext cx="576920" cy="198639"/>
        </a:xfrm>
        <a:custGeom>
          <a:avLst/>
          <a:gdLst/>
          <a:ahLst/>
          <a:cxnLst/>
          <a:rect l="0" t="0" r="0" b="0"/>
          <a:pathLst>
            <a:path>
              <a:moveTo>
                <a:pt x="576920" y="0"/>
              </a:moveTo>
              <a:lnTo>
                <a:pt x="576920" y="135366"/>
              </a:lnTo>
              <a:lnTo>
                <a:pt x="0" y="135366"/>
              </a:lnTo>
              <a:lnTo>
                <a:pt x="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958F2-DB44-4DAB-9997-59A8E52D0C83}">
      <dsp:nvSpPr>
        <dsp:cNvPr id="0" name=""/>
        <dsp:cNvSpPr/>
      </dsp:nvSpPr>
      <dsp:spPr>
        <a:xfrm>
          <a:off x="4028119" y="1762325"/>
          <a:ext cx="2819068" cy="1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2819068" y="135366"/>
              </a:lnTo>
              <a:lnTo>
                <a:pt x="2819068" y="19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6F74-027D-4870-90F4-BC08FF66AC0C}">
      <dsp:nvSpPr>
        <dsp:cNvPr id="0" name=""/>
        <dsp:cNvSpPr/>
      </dsp:nvSpPr>
      <dsp:spPr>
        <a:xfrm>
          <a:off x="3962583" y="2971419"/>
          <a:ext cx="1153841" cy="1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1153841" y="135366"/>
              </a:lnTo>
              <a:lnTo>
                <a:pt x="1153841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A97B0-F1EC-4A4A-BA6E-A9D382BA2758}">
      <dsp:nvSpPr>
        <dsp:cNvPr id="0" name=""/>
        <dsp:cNvSpPr/>
      </dsp:nvSpPr>
      <dsp:spPr>
        <a:xfrm>
          <a:off x="3916863" y="2971419"/>
          <a:ext cx="91440" cy="198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9E5DD-29A4-4B50-9922-7B29CAAA5743}">
      <dsp:nvSpPr>
        <dsp:cNvPr id="0" name=""/>
        <dsp:cNvSpPr/>
      </dsp:nvSpPr>
      <dsp:spPr>
        <a:xfrm>
          <a:off x="2808741" y="2971419"/>
          <a:ext cx="1153841" cy="198639"/>
        </a:xfrm>
        <a:custGeom>
          <a:avLst/>
          <a:gdLst/>
          <a:ahLst/>
          <a:cxnLst/>
          <a:rect l="0" t="0" r="0" b="0"/>
          <a:pathLst>
            <a:path>
              <a:moveTo>
                <a:pt x="1153841" y="0"/>
              </a:moveTo>
              <a:lnTo>
                <a:pt x="1153841" y="135366"/>
              </a:lnTo>
              <a:lnTo>
                <a:pt x="0" y="135366"/>
              </a:lnTo>
              <a:lnTo>
                <a:pt x="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A0518-6525-40A9-AF93-34E35DEA787D}">
      <dsp:nvSpPr>
        <dsp:cNvPr id="0" name=""/>
        <dsp:cNvSpPr/>
      </dsp:nvSpPr>
      <dsp:spPr>
        <a:xfrm>
          <a:off x="3916863" y="1762325"/>
          <a:ext cx="91440" cy="198639"/>
        </a:xfrm>
        <a:custGeom>
          <a:avLst/>
          <a:gdLst/>
          <a:ahLst/>
          <a:cxnLst/>
          <a:rect l="0" t="0" r="0" b="0"/>
          <a:pathLst>
            <a:path>
              <a:moveTo>
                <a:pt x="111255" y="0"/>
              </a:moveTo>
              <a:lnTo>
                <a:pt x="111255" y="135366"/>
              </a:lnTo>
              <a:lnTo>
                <a:pt x="45720" y="135366"/>
              </a:lnTo>
              <a:lnTo>
                <a:pt x="45720" y="19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9DB38-5D3D-4880-B27E-2D44C658699B}">
      <dsp:nvSpPr>
        <dsp:cNvPr id="0" name=""/>
        <dsp:cNvSpPr/>
      </dsp:nvSpPr>
      <dsp:spPr>
        <a:xfrm>
          <a:off x="1077979" y="2971419"/>
          <a:ext cx="576920" cy="1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"/>
              </a:lnTo>
              <a:lnTo>
                <a:pt x="576920" y="135366"/>
              </a:lnTo>
              <a:lnTo>
                <a:pt x="57692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2658-D23F-4B8A-B2FC-E593844B6731}">
      <dsp:nvSpPr>
        <dsp:cNvPr id="0" name=""/>
        <dsp:cNvSpPr/>
      </dsp:nvSpPr>
      <dsp:spPr>
        <a:xfrm>
          <a:off x="501058" y="2971419"/>
          <a:ext cx="576920" cy="198639"/>
        </a:xfrm>
        <a:custGeom>
          <a:avLst/>
          <a:gdLst/>
          <a:ahLst/>
          <a:cxnLst/>
          <a:rect l="0" t="0" r="0" b="0"/>
          <a:pathLst>
            <a:path>
              <a:moveTo>
                <a:pt x="576920" y="0"/>
              </a:moveTo>
              <a:lnTo>
                <a:pt x="576920" y="135366"/>
              </a:lnTo>
              <a:lnTo>
                <a:pt x="0" y="135366"/>
              </a:lnTo>
              <a:lnTo>
                <a:pt x="0" y="1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A0E9D-095C-425A-89DD-E2A8B38A4B42}">
      <dsp:nvSpPr>
        <dsp:cNvPr id="0" name=""/>
        <dsp:cNvSpPr/>
      </dsp:nvSpPr>
      <dsp:spPr>
        <a:xfrm>
          <a:off x="1077979" y="1762325"/>
          <a:ext cx="2950139" cy="198639"/>
        </a:xfrm>
        <a:custGeom>
          <a:avLst/>
          <a:gdLst/>
          <a:ahLst/>
          <a:cxnLst/>
          <a:rect l="0" t="0" r="0" b="0"/>
          <a:pathLst>
            <a:path>
              <a:moveTo>
                <a:pt x="2950139" y="0"/>
              </a:moveTo>
              <a:lnTo>
                <a:pt x="2950139" y="135366"/>
              </a:lnTo>
              <a:lnTo>
                <a:pt x="0" y="135366"/>
              </a:lnTo>
              <a:lnTo>
                <a:pt x="0" y="19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7CBB8-8D66-4CEC-84D9-A3D801E6FFFB}">
      <dsp:nvSpPr>
        <dsp:cNvPr id="0" name=""/>
        <dsp:cNvSpPr/>
      </dsp:nvSpPr>
      <dsp:spPr>
        <a:xfrm>
          <a:off x="2818914" y="725375"/>
          <a:ext cx="2418408" cy="103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34-CAC0-4417-BF5F-FAF695A8204A}">
      <dsp:nvSpPr>
        <dsp:cNvPr id="0" name=""/>
        <dsp:cNvSpPr/>
      </dsp:nvSpPr>
      <dsp:spPr>
        <a:xfrm>
          <a:off x="2894803" y="797470"/>
          <a:ext cx="2418408" cy="1036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Издержки</a:t>
          </a:r>
          <a:endParaRPr lang="ru-RU" sz="2000" b="1" kern="1200" dirty="0"/>
        </a:p>
      </dsp:txBody>
      <dsp:txXfrm>
        <a:off x="2894803" y="797470"/>
        <a:ext cx="2418408" cy="1036950"/>
      </dsp:txXfrm>
    </dsp:sp>
    <dsp:sp modelId="{9F815EC8-ABC3-4E29-817F-B450737A9706}">
      <dsp:nvSpPr>
        <dsp:cNvPr id="0" name=""/>
        <dsp:cNvSpPr/>
      </dsp:nvSpPr>
      <dsp:spPr>
        <a:xfrm>
          <a:off x="238124" y="1960964"/>
          <a:ext cx="1679709" cy="1010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D24B3-4420-4FDF-80F8-EA79BC103EE5}">
      <dsp:nvSpPr>
        <dsp:cNvPr id="0" name=""/>
        <dsp:cNvSpPr/>
      </dsp:nvSpPr>
      <dsp:spPr>
        <a:xfrm>
          <a:off x="314013" y="2033059"/>
          <a:ext cx="1679709" cy="101045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</a:t>
          </a:r>
          <a:r>
            <a:rPr lang="ru-RU" sz="2000" kern="1200" dirty="0" smtClean="0"/>
            <a:t>отношению </a:t>
          </a:r>
          <a:r>
            <a:rPr lang="ru-RU" sz="2000" kern="1200" dirty="0"/>
            <a:t>к товару</a:t>
          </a:r>
        </a:p>
      </dsp:txBody>
      <dsp:txXfrm>
        <a:off x="314013" y="2033059"/>
        <a:ext cx="1679709" cy="1010455"/>
      </dsp:txXfrm>
    </dsp:sp>
    <dsp:sp modelId="{03FE0DDA-DB0C-4B0E-B4E4-02B43BFC90C5}">
      <dsp:nvSpPr>
        <dsp:cNvPr id="0" name=""/>
        <dsp:cNvSpPr/>
      </dsp:nvSpPr>
      <dsp:spPr>
        <a:xfrm>
          <a:off x="26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C742-CBDC-4975-A862-EA5F09FEE5DB}">
      <dsp:nvSpPr>
        <dsp:cNvPr id="0" name=""/>
        <dsp:cNvSpPr/>
      </dsp:nvSpPr>
      <dsp:spPr>
        <a:xfrm>
          <a:off x="75915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Прямые</a:t>
          </a:r>
        </a:p>
      </dsp:txBody>
      <dsp:txXfrm>
        <a:off x="75915" y="3242153"/>
        <a:ext cx="1002063" cy="604502"/>
      </dsp:txXfrm>
    </dsp:sp>
    <dsp:sp modelId="{F2136782-2EB3-497A-910B-1D6BBE0928E4}">
      <dsp:nvSpPr>
        <dsp:cNvPr id="0" name=""/>
        <dsp:cNvSpPr/>
      </dsp:nvSpPr>
      <dsp:spPr>
        <a:xfrm>
          <a:off x="1153868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430A5-8B3A-4FB8-8443-EA7FFE5087A0}">
      <dsp:nvSpPr>
        <dsp:cNvPr id="0" name=""/>
        <dsp:cNvSpPr/>
      </dsp:nvSpPr>
      <dsp:spPr>
        <a:xfrm>
          <a:off x="1229757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Косвенные</a:t>
          </a:r>
          <a:endParaRPr lang="ru-RU" sz="1200" kern="1200" dirty="0"/>
        </a:p>
      </dsp:txBody>
      <dsp:txXfrm>
        <a:off x="1229757" y="3242153"/>
        <a:ext cx="1002063" cy="604502"/>
      </dsp:txXfrm>
    </dsp:sp>
    <dsp:sp modelId="{BB2C5646-3447-43A1-9A91-3CD7D10E0605}">
      <dsp:nvSpPr>
        <dsp:cNvPr id="0" name=""/>
        <dsp:cNvSpPr/>
      </dsp:nvSpPr>
      <dsp:spPr>
        <a:xfrm>
          <a:off x="2326309" y="1960964"/>
          <a:ext cx="3272548" cy="1010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3FE18-17D7-4677-AA7A-0014EDBCE6F2}">
      <dsp:nvSpPr>
        <dsp:cNvPr id="0" name=""/>
        <dsp:cNvSpPr/>
      </dsp:nvSpPr>
      <dsp:spPr>
        <a:xfrm>
          <a:off x="2402198" y="2033059"/>
          <a:ext cx="3272548" cy="10104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отношению 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 </a:t>
          </a:r>
          <a:r>
            <a:rPr lang="ru-RU" sz="2000" kern="1200" dirty="0"/>
            <a:t>объему производства</a:t>
          </a:r>
        </a:p>
      </dsp:txBody>
      <dsp:txXfrm>
        <a:off x="2402198" y="2033059"/>
        <a:ext cx="3272548" cy="1010455"/>
      </dsp:txXfrm>
    </dsp:sp>
    <dsp:sp modelId="{EA94B324-869D-4B60-AD8A-505AC27C7B97}">
      <dsp:nvSpPr>
        <dsp:cNvPr id="0" name=""/>
        <dsp:cNvSpPr/>
      </dsp:nvSpPr>
      <dsp:spPr>
        <a:xfrm>
          <a:off x="2307709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10BA-DD7F-402B-B889-478B90A5983F}">
      <dsp:nvSpPr>
        <dsp:cNvPr id="0" name=""/>
        <dsp:cNvSpPr/>
      </dsp:nvSpPr>
      <dsp:spPr>
        <a:xfrm>
          <a:off x="2383598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Общие</a:t>
          </a:r>
        </a:p>
      </dsp:txBody>
      <dsp:txXfrm>
        <a:off x="2383598" y="3242153"/>
        <a:ext cx="1002063" cy="604502"/>
      </dsp:txXfrm>
    </dsp:sp>
    <dsp:sp modelId="{0C3F6851-215A-4C4D-B883-3283247DE75E}">
      <dsp:nvSpPr>
        <dsp:cNvPr id="0" name=""/>
        <dsp:cNvSpPr/>
      </dsp:nvSpPr>
      <dsp:spPr>
        <a:xfrm>
          <a:off x="3461551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CA7C-CB6B-4CCD-ABFD-999AC1A9EBCD}">
      <dsp:nvSpPr>
        <dsp:cNvPr id="0" name=""/>
        <dsp:cNvSpPr/>
      </dsp:nvSpPr>
      <dsp:spPr>
        <a:xfrm>
          <a:off x="3537440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Средние</a:t>
          </a:r>
        </a:p>
      </dsp:txBody>
      <dsp:txXfrm>
        <a:off x="3537440" y="3242153"/>
        <a:ext cx="1002063" cy="604502"/>
      </dsp:txXfrm>
    </dsp:sp>
    <dsp:sp modelId="{40E90F6A-C058-47C4-8044-8E578C34376E}">
      <dsp:nvSpPr>
        <dsp:cNvPr id="0" name=""/>
        <dsp:cNvSpPr/>
      </dsp:nvSpPr>
      <dsp:spPr>
        <a:xfrm>
          <a:off x="4615393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34A09-2134-4B87-BCA8-902FCD136A29}">
      <dsp:nvSpPr>
        <dsp:cNvPr id="0" name=""/>
        <dsp:cNvSpPr/>
      </dsp:nvSpPr>
      <dsp:spPr>
        <a:xfrm>
          <a:off x="4691282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Предельные</a:t>
          </a:r>
        </a:p>
      </dsp:txBody>
      <dsp:txXfrm>
        <a:off x="4691282" y="3242153"/>
        <a:ext cx="1002063" cy="604502"/>
      </dsp:txXfrm>
    </dsp:sp>
    <dsp:sp modelId="{5ADF60F5-1C33-49A2-84C4-6FB63EC1F2B5}">
      <dsp:nvSpPr>
        <dsp:cNvPr id="0" name=""/>
        <dsp:cNvSpPr/>
      </dsp:nvSpPr>
      <dsp:spPr>
        <a:xfrm>
          <a:off x="5876261" y="1960964"/>
          <a:ext cx="1941851" cy="1010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8610A-13D6-43DB-9636-A0DFDC1C9129}">
      <dsp:nvSpPr>
        <dsp:cNvPr id="0" name=""/>
        <dsp:cNvSpPr/>
      </dsp:nvSpPr>
      <dsp:spPr>
        <a:xfrm>
          <a:off x="5952150" y="2033059"/>
          <a:ext cx="1941851" cy="101045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</a:t>
          </a:r>
          <a:r>
            <a:rPr lang="ru-RU" sz="2000" kern="1200" dirty="0" smtClean="0"/>
            <a:t>отношению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/>
            <a:t>к периоду</a:t>
          </a:r>
        </a:p>
      </dsp:txBody>
      <dsp:txXfrm>
        <a:off x="5952150" y="2033059"/>
        <a:ext cx="1941851" cy="1010455"/>
      </dsp:txXfrm>
    </dsp:sp>
    <dsp:sp modelId="{7DDC831C-A899-4708-BBF8-F26733BE25C5}">
      <dsp:nvSpPr>
        <dsp:cNvPr id="0" name=""/>
        <dsp:cNvSpPr/>
      </dsp:nvSpPr>
      <dsp:spPr>
        <a:xfrm>
          <a:off x="5769235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2F47-52D7-4976-B56F-FF057730B670}">
      <dsp:nvSpPr>
        <dsp:cNvPr id="0" name=""/>
        <dsp:cNvSpPr/>
      </dsp:nvSpPr>
      <dsp:spPr>
        <a:xfrm>
          <a:off x="5845123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Постоянные</a:t>
          </a:r>
          <a:endParaRPr lang="ru-RU" sz="1200" kern="1200" dirty="0"/>
        </a:p>
      </dsp:txBody>
      <dsp:txXfrm>
        <a:off x="5845123" y="3242153"/>
        <a:ext cx="1002063" cy="604502"/>
      </dsp:txXfrm>
    </dsp:sp>
    <dsp:sp modelId="{89E16D0A-6E80-4BED-83EA-A9139809EA94}">
      <dsp:nvSpPr>
        <dsp:cNvPr id="0" name=""/>
        <dsp:cNvSpPr/>
      </dsp:nvSpPr>
      <dsp:spPr>
        <a:xfrm>
          <a:off x="6923076" y="3170059"/>
          <a:ext cx="1002063" cy="60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0D4E-5A00-4892-BB3E-369131A3EEDF}">
      <dsp:nvSpPr>
        <dsp:cNvPr id="0" name=""/>
        <dsp:cNvSpPr/>
      </dsp:nvSpPr>
      <dsp:spPr>
        <a:xfrm>
          <a:off x="6998965" y="3242153"/>
          <a:ext cx="1002063" cy="60450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Переменные</a:t>
          </a:r>
        </a:p>
      </dsp:txBody>
      <dsp:txXfrm>
        <a:off x="6998965" y="3242153"/>
        <a:ext cx="1002063" cy="60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128D8-F518-47DF-AF1B-67B6A4FC2DD3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FF7D-9312-4116-804F-A495EAE4B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BCB0C-ADF0-480C-ACAD-F84C279ACABD}" type="slidenum">
              <a:rPr lang="ru-RU"/>
              <a:pPr/>
              <a:t>11</a:t>
            </a:fld>
            <a:endParaRPr lang="ru-RU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217"/>
            <a:ext cx="5028986" cy="411516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BCB0C-ADF0-480C-ACAD-F84C279ACABD}" type="slidenum">
              <a:rPr lang="ru-RU"/>
              <a:pPr/>
              <a:t>13</a:t>
            </a:fld>
            <a:endParaRPr lang="ru-RU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217"/>
            <a:ext cx="5028986" cy="411516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BCB0C-ADF0-480C-ACAD-F84C279ACABD}" type="slidenum">
              <a:rPr lang="ru-RU"/>
              <a:pPr/>
              <a:t>17</a:t>
            </a:fld>
            <a:endParaRPr lang="ru-RU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217"/>
            <a:ext cx="5028986" cy="411516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BCB0C-ADF0-480C-ACAD-F84C279ACABD}" type="slidenum">
              <a:rPr lang="ru-RU"/>
              <a:pPr/>
              <a:t>20</a:t>
            </a:fld>
            <a:endParaRPr lang="ru-RU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217"/>
            <a:ext cx="5028986" cy="411516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38F20-65DB-48D9-938B-857D89BFAE07}" type="slidenum">
              <a:rPr lang="ru-RU"/>
              <a:pPr/>
              <a:t>22</a:t>
            </a:fld>
            <a:endParaRPr lang="ru-RU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217"/>
            <a:ext cx="5028986" cy="413417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ng/eos/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8;&#1079;&#1076;&#1077;&#1088;&#1078;&#1082;&#1080;%2013-14\&#1059;&#1088;&#1086;&#1082;%20&#1048;&#1079;&#1076;&#1077;&#1088;&#1078;&#1082;&#1080;%2013-14\&#1084;&#1091;&#1079;&#1099;&#1082;&#1072;_&#1076;&#1083;&#1103;_&#1088;&#1077;&#1083;&#1072;&#1082;&#1089;&#1072;&#1094;&#1080;&#1080;_-__&#1043;&#1088;&#1091;&#1089;&#1090;&#1100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ng/eos/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lum bright="5000" contras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1450" y="190500"/>
            <a:ext cx="867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ТВЕРСКОЕ СУВОРОВСКОЕ ВОЕННОЕ УЧИЛИЩЕ                   МИНИСТЕРСТВА ОБОРОНЫ РОССИЙСКОЙ ФЕДЕРАЦИИ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67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ОД ИСТОРИЯ, ОБЩЕСТВОЗНАНИЕ И ГЕОГРАФИЯ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66688" y="6149975"/>
            <a:ext cx="867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Тверь,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4213" y="908050"/>
            <a:ext cx="7632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9" name="Rectangle 1"/>
          <p:cNvSpPr txBox="1">
            <a:spLocks noChangeArrowheads="1"/>
          </p:cNvSpPr>
          <p:nvPr/>
        </p:nvSpPr>
        <p:spPr bwMode="auto">
          <a:xfrm>
            <a:off x="312738" y="3122613"/>
            <a:ext cx="8518525" cy="1219200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УРОК ЭКОНОМИКИ</a:t>
            </a:r>
            <a:endParaRPr lang="ru-RU" sz="3400" b="1" dirty="0">
              <a:solidFill>
                <a:srgbClr val="0E2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5795963" y="5273675"/>
            <a:ext cx="30591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географии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Сукманова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3" y="1463675"/>
            <a:ext cx="13716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1243013"/>
            <a:ext cx="8670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Экономика: Учебник для 10-11 классов общеобразовательных учреждений. Профильный уровень образования /Под ред. С. И. Иванова. – Кн. 1. - М: Вита-Пресс, 2008. – глава 6, параграф 3,6.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Практикум по основам экономической теории:  Учебное пособие для 10-11 классов общеобразовательных учреждений. Профильный уровень образования / Под ред. С. И. Иванова. – М: Вита-Пресс, 2006.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Электронная образовательная среда училища. Тема: «Постоянные и переменные затраты»  </a:t>
            </a:r>
            <a:r>
              <a:rPr lang="en-US" sz="2200" dirty="0">
                <a:hlinkClick r:id="rId2"/>
              </a:rPr>
              <a:t>http</a:t>
            </a:r>
            <a:r>
              <a:rPr lang="ru-RU" sz="2200" dirty="0">
                <a:hlinkClick r:id="rId2"/>
              </a:rPr>
              <a:t>:</a:t>
            </a:r>
            <a:r>
              <a:rPr lang="en-US" sz="2200" dirty="0">
                <a:hlinkClick r:id="rId2"/>
              </a:rPr>
              <a:t>//</a:t>
            </a:r>
            <a:r>
              <a:rPr lang="en-US" sz="2200" dirty="0" err="1">
                <a:hlinkClick r:id="rId2"/>
              </a:rPr>
              <a:t>mng</a:t>
            </a:r>
            <a:r>
              <a:rPr lang="en-US" sz="2200" dirty="0">
                <a:hlinkClick r:id="rId2"/>
              </a:rPr>
              <a:t>/</a:t>
            </a:r>
            <a:r>
              <a:rPr lang="en-US" sz="2200" dirty="0" err="1">
                <a:hlinkClick r:id="rId2"/>
              </a:rPr>
              <a:t>eos</a:t>
            </a:r>
            <a:r>
              <a:rPr lang="en-US" sz="2200" dirty="0" smtClean="0">
                <a:hlinkClick r:id="rId2"/>
              </a:rPr>
              <a:t>/.</a:t>
            </a:r>
            <a:r>
              <a:rPr lang="en-US" sz="2200" dirty="0">
                <a:hlinkClick r:id="rId2"/>
              </a:rPr>
              <a:t>htm</a:t>
            </a:r>
            <a:endParaRPr lang="en-US" sz="2200" dirty="0"/>
          </a:p>
          <a:p>
            <a:pPr marL="609600" indent="-609600" algn="just"/>
            <a:endParaRPr lang="ru-RU" sz="2800" dirty="0"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838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143116"/>
            <a:ext cx="9144000" cy="200978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Вопрос 1. </a:t>
            </a:r>
            <a:b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Понятие издержек</a:t>
            </a:r>
            <a:endParaRPr lang="ru-RU" sz="3200" b="1" dirty="0" smtClean="0">
              <a:solidFill>
                <a:srgbClr val="0E2C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15370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Издержки </a:t>
            </a:r>
            <a:r>
              <a:rPr lang="ru-RU" sz="3600" dirty="0" smtClean="0"/>
              <a:t>– это затраты, связанные </a:t>
            </a:r>
            <a:br>
              <a:rPr lang="ru-RU" sz="3600" dirty="0" smtClean="0"/>
            </a:br>
            <a:r>
              <a:rPr lang="ru-RU" sz="3600" dirty="0" smtClean="0"/>
              <a:t>с производством товаров.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5400000">
            <a:off x="3625447" y="1803786"/>
            <a:ext cx="642942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16200000" flipH="1">
            <a:off x="5054205" y="1839505"/>
            <a:ext cx="714382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0100" y="4071942"/>
            <a:ext cx="300039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Краткосрочный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00063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Издержки </a:t>
            </a:r>
            <a:r>
              <a:rPr lang="ru-RU" b="1" dirty="0" smtClean="0"/>
              <a:t>изменяются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3000372"/>
            <a:ext cx="3000396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 факторы производства </a:t>
            </a:r>
            <a:r>
              <a:rPr lang="ru-RU" b="1" dirty="0" smtClean="0"/>
              <a:t>постоянны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3000372"/>
            <a:ext cx="3000396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Факторы производства </a:t>
            </a:r>
            <a:r>
              <a:rPr lang="ru-RU" b="1" dirty="0" smtClean="0"/>
              <a:t>изменяются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5000636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Издержки </a:t>
            </a:r>
            <a:r>
              <a:rPr lang="ru-RU" b="1" dirty="0" smtClean="0"/>
              <a:t>не изменяются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16" idx="2"/>
            <a:endCxn id="10" idx="0"/>
          </p:cNvCxnSpPr>
          <p:nvPr/>
        </p:nvCxnSpPr>
        <p:spPr>
          <a:xfrm rot="5400000">
            <a:off x="2287679" y="3859322"/>
            <a:ext cx="4252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43504" y="4071942"/>
            <a:ext cx="300039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Долгосрочный</a:t>
            </a:r>
            <a:r>
              <a:rPr lang="ru-RU" dirty="0" smtClean="0"/>
              <a:t> период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17" idx="2"/>
            <a:endCxn id="26" idx="0"/>
          </p:cNvCxnSpPr>
          <p:nvPr/>
        </p:nvCxnSpPr>
        <p:spPr>
          <a:xfrm rot="5400000">
            <a:off x="6431083" y="3859322"/>
            <a:ext cx="4252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2"/>
            <a:endCxn id="18" idx="0"/>
          </p:cNvCxnSpPr>
          <p:nvPr/>
        </p:nvCxnSpPr>
        <p:spPr>
          <a:xfrm rot="5400000">
            <a:off x="2220617" y="4720955"/>
            <a:ext cx="5593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6" idx="2"/>
            <a:endCxn id="12" idx="0"/>
          </p:cNvCxnSpPr>
          <p:nvPr/>
        </p:nvCxnSpPr>
        <p:spPr>
          <a:xfrm rot="5400000">
            <a:off x="6364021" y="4720955"/>
            <a:ext cx="5593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 animBg="1"/>
      <p:bldP spid="17" grpId="0" animBg="1"/>
      <p:bldP spid="18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143116"/>
            <a:ext cx="9144000" cy="200978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Вопрос 2. </a:t>
            </a:r>
            <a:b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Виды издержек и их исчисление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Глоссарий «Виды издержек»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1"/>
            <a:ext cx="7429552" cy="332899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Прямые издержки</a:t>
            </a:r>
          </a:p>
          <a:p>
            <a:r>
              <a:rPr lang="ru-RU" sz="2400" i="1" dirty="0" smtClean="0"/>
              <a:t>Косвенные (накладные) издержки</a:t>
            </a:r>
          </a:p>
          <a:p>
            <a:r>
              <a:rPr lang="ru-RU" sz="2400" i="1" dirty="0" smtClean="0"/>
              <a:t>Постоянные издержки</a:t>
            </a:r>
            <a:r>
              <a:rPr lang="ru-RU" sz="2400" dirty="0" smtClean="0"/>
              <a:t> FC (</a:t>
            </a:r>
            <a:r>
              <a:rPr lang="ru-RU" sz="2400" dirty="0" err="1" smtClean="0"/>
              <a:t>fixed</a:t>
            </a:r>
            <a:r>
              <a:rPr lang="ru-RU" sz="2400" dirty="0" smtClean="0"/>
              <a:t> </a:t>
            </a:r>
            <a:r>
              <a:rPr lang="ru-RU" sz="2400" dirty="0" err="1" smtClean="0"/>
              <a:t>costs</a:t>
            </a:r>
            <a:r>
              <a:rPr lang="ru-RU" sz="2400" dirty="0" smtClean="0"/>
              <a:t>)</a:t>
            </a:r>
          </a:p>
          <a:p>
            <a:r>
              <a:rPr lang="ru-RU" sz="2400" i="1" dirty="0" smtClean="0"/>
              <a:t>Переменные издержки</a:t>
            </a:r>
            <a:r>
              <a:rPr lang="ru-RU" sz="2400" dirty="0" smtClean="0"/>
              <a:t> VC (</a:t>
            </a:r>
            <a:r>
              <a:rPr lang="ru-RU" sz="2400" dirty="0" err="1" smtClean="0"/>
              <a:t>variable</a:t>
            </a:r>
            <a:r>
              <a:rPr lang="ru-RU" sz="2400" dirty="0" smtClean="0"/>
              <a:t> </a:t>
            </a:r>
            <a:r>
              <a:rPr lang="ru-RU" sz="2400" dirty="0" err="1" smtClean="0"/>
              <a:t>costs</a:t>
            </a:r>
            <a:r>
              <a:rPr lang="ru-RU" sz="2400" dirty="0" smtClean="0"/>
              <a:t>)</a:t>
            </a:r>
          </a:p>
          <a:p>
            <a:r>
              <a:rPr lang="ru-RU" sz="2400" i="1" dirty="0" smtClean="0"/>
              <a:t>Валовые (суммарные)</a:t>
            </a:r>
            <a:r>
              <a:rPr lang="ru-RU" sz="2400" dirty="0" smtClean="0"/>
              <a:t> издержки ТС (</a:t>
            </a:r>
            <a:r>
              <a:rPr lang="ru-RU" sz="2400" dirty="0" err="1" smtClean="0"/>
              <a:t>total</a:t>
            </a:r>
            <a:r>
              <a:rPr lang="ru-RU" sz="2400" dirty="0" smtClean="0"/>
              <a:t> </a:t>
            </a:r>
            <a:r>
              <a:rPr lang="ru-RU" sz="2400" dirty="0" err="1" smtClean="0"/>
              <a:t>costs</a:t>
            </a:r>
            <a:r>
              <a:rPr lang="ru-RU" sz="2400" dirty="0" smtClean="0"/>
              <a:t>)</a:t>
            </a:r>
          </a:p>
          <a:p>
            <a:r>
              <a:rPr lang="ru-RU" sz="2400" i="1" dirty="0" smtClean="0"/>
              <a:t>Средние издержки </a:t>
            </a:r>
          </a:p>
          <a:p>
            <a:r>
              <a:rPr lang="ru-RU" sz="2400" i="1" dirty="0" smtClean="0"/>
              <a:t>Предельные (маржинальные) издержки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Задание: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/>
              <a:t>дополните кластер «Издержки»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00102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71472" y="1785926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Задание 2.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/>
              <a:t>Заполните матрицу «Исчисление издержек»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15369" cy="42862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37923"/>
                <a:gridCol w="2738723"/>
                <a:gridCol w="2738723"/>
              </a:tblGrid>
              <a:tr h="106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+mn-lt"/>
                        </a:rPr>
                        <a:t>Средние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latin typeface="+mn-lt"/>
                        </a:rPr>
                        <a:t>average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Предельные маржинальные (MC)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Переменные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</a:rPr>
                        <a:t>VB </a:t>
                      </a:r>
                      <a:r>
                        <a:rPr lang="ru-RU" sz="2200" b="1" dirty="0" smtClean="0">
                          <a:latin typeface="+mn-lt"/>
                        </a:rPr>
                        <a:t>(</a:t>
                      </a:r>
                      <a:r>
                        <a:rPr lang="ru-RU" sz="2200" b="1" dirty="0" err="1" smtClean="0">
                          <a:latin typeface="+mn-lt"/>
                        </a:rPr>
                        <a:t>variable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r>
                        <a:rPr lang="ru-RU" sz="2200" b="1" dirty="0"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A6A6A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4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Постоянные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FC </a:t>
                      </a:r>
                      <a:r>
                        <a:rPr lang="ru-RU" sz="2200" b="1" dirty="0" smtClean="0">
                          <a:latin typeface="+mn-lt"/>
                        </a:rPr>
                        <a:t>(</a:t>
                      </a:r>
                      <a:r>
                        <a:rPr lang="ru-RU" sz="2200" b="1" dirty="0" err="1" smtClean="0">
                          <a:latin typeface="+mn-lt"/>
                        </a:rPr>
                        <a:t>fixed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r>
                        <a:rPr lang="ru-RU" sz="2200" b="1" dirty="0"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A6A6A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Общие</a:t>
                      </a:r>
                      <a:r>
                        <a:rPr lang="en-US" sz="2200" b="1" dirty="0">
                          <a:latin typeface="+mn-lt"/>
                        </a:rPr>
                        <a:t> </a:t>
                      </a:r>
                      <a:r>
                        <a:rPr lang="en-US" sz="2200" b="1" dirty="0" smtClean="0">
                          <a:latin typeface="+mn-lt"/>
                        </a:rPr>
                        <a:t>(total </a:t>
                      </a:r>
                      <a:r>
                        <a:rPr lang="en-US" sz="2200" b="1" dirty="0">
                          <a:latin typeface="+mn-lt"/>
                        </a:rPr>
                        <a:t>costs)</a:t>
                      </a:r>
                      <a:endParaRPr lang="ru-RU" sz="22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</a:rPr>
                        <a:t>TC(Q)= FC + </a:t>
                      </a:r>
                      <a:r>
                        <a:rPr lang="en-US" sz="2200" b="1" dirty="0" smtClean="0">
                          <a:latin typeface="+mn-lt"/>
                        </a:rPr>
                        <a:t>VC 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034" y="1928802"/>
          <a:ext cx="8215369" cy="42862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37923"/>
                <a:gridCol w="2738723"/>
                <a:gridCol w="2738723"/>
              </a:tblGrid>
              <a:tr h="106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+mn-lt"/>
                        </a:rPr>
                        <a:t>Средние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latin typeface="+mn-lt"/>
                        </a:rPr>
                        <a:t>average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Предельные маржинальные (MC)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Переменные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</a:rPr>
                        <a:t>VB </a:t>
                      </a:r>
                      <a:r>
                        <a:rPr lang="ru-RU" sz="2200" b="1" dirty="0" smtClean="0">
                          <a:latin typeface="+mn-lt"/>
                        </a:rPr>
                        <a:t>(</a:t>
                      </a:r>
                      <a:r>
                        <a:rPr lang="ru-RU" sz="2200" b="1" dirty="0" err="1" smtClean="0">
                          <a:latin typeface="+mn-lt"/>
                        </a:rPr>
                        <a:t>variable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r>
                        <a:rPr lang="ru-RU" sz="2200" b="1" dirty="0"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</a:rPr>
                        <a:t>VC / Q = AVC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A6A6A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4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Постоянные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FC </a:t>
                      </a:r>
                      <a:r>
                        <a:rPr lang="ru-RU" sz="2200" b="1" dirty="0" smtClean="0">
                          <a:latin typeface="+mn-lt"/>
                        </a:rPr>
                        <a:t>(</a:t>
                      </a:r>
                      <a:r>
                        <a:rPr lang="ru-RU" sz="2200" b="1" dirty="0" err="1" smtClean="0">
                          <a:latin typeface="+mn-lt"/>
                        </a:rPr>
                        <a:t>fixed</a:t>
                      </a:r>
                      <a:r>
                        <a:rPr lang="ru-RU" sz="2200" b="1" dirty="0" smtClean="0">
                          <a:latin typeface="+mn-lt"/>
                        </a:rPr>
                        <a:t> </a:t>
                      </a:r>
                      <a:r>
                        <a:rPr lang="ru-RU" sz="2200" b="1" dirty="0" err="1">
                          <a:latin typeface="+mn-lt"/>
                        </a:rPr>
                        <a:t>costs</a:t>
                      </a:r>
                      <a:r>
                        <a:rPr lang="ru-RU" sz="2200" b="1" dirty="0">
                          <a:latin typeface="+mn-lt"/>
                        </a:rPr>
                        <a:t>)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latin typeface="+mn-lt"/>
                        </a:rPr>
                        <a:t>FC / Q = AFC</a:t>
                      </a:r>
                      <a:endParaRPr lang="ru-RU" sz="22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A6A6A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</a:rPr>
                        <a:t>Общие</a:t>
                      </a:r>
                      <a:r>
                        <a:rPr lang="en-US" sz="2200" b="1" dirty="0">
                          <a:latin typeface="+mn-lt"/>
                        </a:rPr>
                        <a:t> </a:t>
                      </a:r>
                      <a:r>
                        <a:rPr lang="en-US" sz="2200" b="1" dirty="0" smtClean="0">
                          <a:latin typeface="+mn-lt"/>
                        </a:rPr>
                        <a:t>(total </a:t>
                      </a:r>
                      <a:r>
                        <a:rPr lang="en-US" sz="2200" b="1" dirty="0">
                          <a:latin typeface="+mn-lt"/>
                        </a:rPr>
                        <a:t>costs)</a:t>
                      </a:r>
                      <a:endParaRPr lang="ru-RU" sz="2200" b="1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</a:rPr>
                        <a:t>TC(Q)= FC + </a:t>
                      </a:r>
                      <a:r>
                        <a:rPr lang="en-US" sz="2200" b="1" dirty="0" smtClean="0">
                          <a:latin typeface="+mn-lt"/>
                        </a:rPr>
                        <a:t>VC 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</a:rPr>
                        <a:t>A</a:t>
                      </a:r>
                      <a:r>
                        <a:rPr lang="ru-RU" sz="2200" dirty="0">
                          <a:latin typeface="+mn-lt"/>
                        </a:rPr>
                        <a:t>Т</a:t>
                      </a:r>
                      <a:r>
                        <a:rPr lang="en-US" sz="2200" dirty="0">
                          <a:latin typeface="+mn-lt"/>
                        </a:rPr>
                        <a:t>C = TC / </a:t>
                      </a:r>
                      <a:r>
                        <a:rPr lang="en-US" sz="2200" dirty="0" smtClean="0">
                          <a:latin typeface="+mn-lt"/>
                        </a:rPr>
                        <a:t>Q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</a:rPr>
                        <a:t>MC = </a:t>
                      </a:r>
                      <a:r>
                        <a:rPr lang="ru-RU" sz="2200" dirty="0">
                          <a:latin typeface="+mn-lt"/>
                        </a:rPr>
                        <a:t>Δ</a:t>
                      </a:r>
                      <a:r>
                        <a:rPr lang="en-US" sz="2200" dirty="0">
                          <a:latin typeface="+mn-lt"/>
                        </a:rPr>
                        <a:t>TC / </a:t>
                      </a:r>
                      <a:r>
                        <a:rPr lang="ru-RU" sz="2200" dirty="0">
                          <a:latin typeface="+mn-lt"/>
                        </a:rPr>
                        <a:t>Δ</a:t>
                      </a:r>
                      <a:r>
                        <a:rPr lang="en-US" sz="2200" dirty="0" smtClean="0">
                          <a:latin typeface="+mn-lt"/>
                        </a:rPr>
                        <a:t>Q</a:t>
                      </a:r>
                      <a:endParaRPr lang="ru-RU" sz="2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143116"/>
            <a:ext cx="9144000" cy="200978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Вопрос 3. </a:t>
            </a:r>
            <a:b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Кривые издержек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9690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Графическая модель издержек</a:t>
            </a:r>
            <a:endParaRPr lang="ru-RU" sz="2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78627" y="3321843"/>
            <a:ext cx="378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8728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 1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14282" y="3357562"/>
            <a:ext cx="371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85918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 2</a:t>
            </a:r>
            <a:endParaRPr lang="ru-RU" sz="1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714348" y="3357562"/>
            <a:ext cx="371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7422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 3</a:t>
            </a:r>
            <a:endParaRPr lang="ru-RU" sz="1400" dirty="0"/>
          </a:p>
        </p:txBody>
      </p:sp>
      <p:sp>
        <p:nvSpPr>
          <p:cNvPr id="26" name="Овал 25"/>
          <p:cNvSpPr/>
          <p:nvPr/>
        </p:nvSpPr>
        <p:spPr>
          <a:xfrm>
            <a:off x="2285984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43438" y="3096293"/>
            <a:ext cx="42862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Факторы, влияющие 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величину издержек производства в кратковременном периоде: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общий выпуск продукции;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закон убывающей предельной производительности;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эффект масштаба.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14282" y="1214422"/>
            <a:ext cx="5462508" cy="4572032"/>
            <a:chOff x="214282" y="1214422"/>
            <a:chExt cx="5462508" cy="457203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4282" y="1214422"/>
              <a:ext cx="5462508" cy="4572032"/>
              <a:chOff x="214282" y="1214422"/>
              <a:chExt cx="5462508" cy="4572032"/>
            </a:xfrm>
          </p:grpSpPr>
          <p:pic>
            <p:nvPicPr>
              <p:cNvPr id="5" name="Рисунок 4" descr="&amp;Fcy;&amp;acy;&amp;jcy;&amp;lcy;:Costs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1214422"/>
                <a:ext cx="4572032" cy="4572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4572000" y="2071678"/>
                <a:ext cx="110479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</a:rPr>
                  <a:t>AТC = MC</a:t>
                </a:r>
                <a:endParaRPr lang="ru-RU" dirty="0"/>
              </a:p>
            </p:txBody>
          </p:sp>
          <p:cxnSp>
            <p:nvCxnSpPr>
              <p:cNvPr id="30" name="Прямая соединительная линия 29"/>
              <p:cNvCxnSpPr>
                <a:stCxn id="26" idx="3"/>
                <a:endCxn id="27" idx="2"/>
              </p:cNvCxnSpPr>
              <p:nvPr/>
            </p:nvCxnSpPr>
            <p:spPr>
              <a:xfrm rot="5400000" flipH="1" flipV="1">
                <a:off x="3650284" y="1087171"/>
                <a:ext cx="120272" cy="282794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Овал 14"/>
            <p:cNvSpPr/>
            <p:nvPr/>
          </p:nvSpPr>
          <p:spPr>
            <a:xfrm>
              <a:off x="2428860" y="2500306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2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17596"/>
          </a:xfrm>
        </p:spPr>
        <p:txBody>
          <a:bodyPr/>
          <a:lstStyle/>
          <a:p>
            <a:r>
              <a:rPr lang="ru-RU" dirty="0" smtClean="0"/>
              <a:t>Минута релаксации</a:t>
            </a:r>
            <a:endParaRPr lang="ru-RU" dirty="0"/>
          </a:p>
        </p:txBody>
      </p:sp>
      <p:pic>
        <p:nvPicPr>
          <p:cNvPr id="4" name="музыка_для_релаксации_-__Груст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07220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над ошибками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«Спрос. Предложение. Рыночное равновесие»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 1.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47260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>
                <a:cs typeface="Arial" pitchFamily="34" charset="0"/>
              </a:rPr>
              <a:t>Какое  явление отражено  на рисунке?</a:t>
            </a:r>
          </a:p>
          <a:p>
            <a:pPr lvl="0"/>
            <a:endParaRPr lang="ru-RU" sz="2400" dirty="0" smtClean="0">
              <a:cs typeface="Arial" pitchFamily="34" charset="0"/>
            </a:endParaRPr>
          </a:p>
          <a:p>
            <a:pPr lvl="0"/>
            <a:r>
              <a:rPr lang="ru-RU" sz="2400" dirty="0" smtClean="0">
                <a:cs typeface="Arial" pitchFamily="34" charset="0"/>
              </a:rPr>
              <a:t>С чем связано перемещение  кривой предложения риса в первую очередь: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увеличением доходов потребителей.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увеличением таможенных пошлин на импорт риса,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предоставлением льготных кредитов продавцам риса,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уменьшением цен на энергоносители.</a:t>
            </a:r>
          </a:p>
          <a:p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51520" y="2132856"/>
            <a:ext cx="3384376" cy="3240360"/>
            <a:chOff x="542" y="10996"/>
            <a:chExt cx="3329" cy="2806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542" y="10996"/>
              <a:ext cx="3329" cy="2806"/>
              <a:chOff x="542" y="11239"/>
              <a:chExt cx="3329" cy="2469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954" y="11239"/>
                <a:ext cx="2300" cy="2038"/>
                <a:chOff x="954" y="11239"/>
                <a:chExt cx="2300" cy="2038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954" y="11239"/>
                  <a:ext cx="2300" cy="2038"/>
                  <a:chOff x="954" y="11239"/>
                  <a:chExt cx="2300" cy="2038"/>
                </a:xfrm>
              </p:grpSpPr>
              <p:cxnSp>
                <p:nvCxnSpPr>
                  <p:cNvPr id="1030" name="AutoShape 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954" y="11239"/>
                    <a:ext cx="0" cy="20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31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4" y="13277"/>
                    <a:ext cx="23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cxnSp>
              <p:nvCxnSpPr>
                <p:cNvPr id="1032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97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6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542" y="11239"/>
                <a:ext cx="412" cy="5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3366" y="13277"/>
                <a:ext cx="505" cy="4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Q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2955" y="11501"/>
              <a:ext cx="505" cy="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97" y="11315"/>
              <a:ext cx="599" cy="4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>
              <a:off x="1571" y="12305"/>
              <a:ext cx="7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143116"/>
            <a:ext cx="9144000" cy="200978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14350" indent="-514350"/>
            <a: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Вопрос 4. </a:t>
            </a:r>
            <a:b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/>
              <a:t>оль издержек </a:t>
            </a:r>
            <a:br>
              <a:rPr lang="ru-RU" sz="3200" dirty="0" smtClean="0"/>
            </a:br>
            <a:r>
              <a:rPr lang="ru-RU" sz="3200" dirty="0" smtClean="0"/>
              <a:t>в формировании прибыли фирмы.</a:t>
            </a:r>
            <a:br>
              <a:rPr lang="ru-RU" sz="3200" dirty="0" smtClean="0"/>
            </a:br>
            <a:r>
              <a:rPr lang="ru-RU" sz="3200" dirty="0" smtClean="0"/>
              <a:t>Практикум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Ключ  к бинарному тесту «Верно - неверно»: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000240"/>
            <a:ext cx="1500198" cy="314327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нет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нет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нет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2000240"/>
            <a:ext cx="4786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Критерии оценивания: </a:t>
            </a:r>
          </a:p>
          <a:p>
            <a:endParaRPr lang="ru-RU" sz="2000" dirty="0" smtClean="0"/>
          </a:p>
          <a:p>
            <a:r>
              <a:rPr lang="ru-RU" sz="2000" dirty="0" smtClean="0"/>
              <a:t>0 ошибок – «отлично»</a:t>
            </a:r>
          </a:p>
          <a:p>
            <a:endParaRPr lang="ru-RU" sz="2000" dirty="0" smtClean="0"/>
          </a:p>
          <a:p>
            <a:r>
              <a:rPr lang="ru-RU" sz="2000" dirty="0" smtClean="0"/>
              <a:t>1-2 ошибки – «хорошо»</a:t>
            </a:r>
          </a:p>
          <a:p>
            <a:endParaRPr lang="ru-RU" sz="2000" dirty="0" smtClean="0"/>
          </a:p>
          <a:p>
            <a:r>
              <a:rPr lang="ru-RU" sz="2000" dirty="0" smtClean="0"/>
              <a:t>3-5 ошибок – «удовлетворительно»</a:t>
            </a:r>
          </a:p>
          <a:p>
            <a:endParaRPr lang="ru-RU" sz="2000" dirty="0" smtClean="0"/>
          </a:p>
          <a:p>
            <a:r>
              <a:rPr lang="ru-RU" sz="2000" dirty="0" smtClean="0"/>
              <a:t>Более 6 ошибок – «Вы были невнимательны!»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714348" y="2357430"/>
            <a:ext cx="7808913" cy="1914524"/>
          </a:xfrm>
        </p:spPr>
        <p:txBody>
          <a:bodyPr anchor="t"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200" b="1" u="sng" dirty="0" smtClean="0">
                <a:solidFill>
                  <a:srgbClr val="1E1C1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ru-RU" sz="2200" b="1" u="sng" dirty="0" smtClean="0">
                <a:solidFill>
                  <a:srgbClr val="1E1C1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 уровень</a:t>
            </a:r>
            <a:r>
              <a:rPr lang="ru-RU" sz="2200" dirty="0" smtClean="0">
                <a:latin typeface="+mn-lt"/>
                <a:ea typeface="Arial Unicode MS" pitchFamily="34" charset="-128"/>
                <a:cs typeface="Times New Roman" pitchFamily="18" charset="0"/>
              </a:rPr>
              <a:t>: глава 6, параграф 3,4.</a:t>
            </a:r>
          </a:p>
          <a:p>
            <a:pPr algn="just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200" dirty="0" smtClean="0">
              <a:latin typeface="+mn-lt"/>
              <a:ea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200" b="1" u="sng" dirty="0" smtClean="0">
                <a:solidFill>
                  <a:srgbClr val="1E1C1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II</a:t>
            </a:r>
            <a:r>
              <a:rPr lang="ru-RU" sz="2200" b="1" u="sng" dirty="0" smtClean="0">
                <a:solidFill>
                  <a:srgbClr val="1E1C1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 уровень</a:t>
            </a:r>
            <a:r>
              <a:rPr lang="ru-RU" sz="2200" dirty="0" smtClean="0">
                <a:latin typeface="+mn-lt"/>
                <a:ea typeface="Arial Unicode MS" pitchFamily="34" charset="-128"/>
                <a:cs typeface="Times New Roman" pitchFamily="18" charset="0"/>
              </a:rPr>
              <a:t>: составить план ответа по теме, не менее 3 пунктов, два из которых будут развернутыми (ЕГЭ по обществознанию, часть С)</a:t>
            </a:r>
          </a:p>
          <a:p>
            <a:pPr algn="just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1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214414" y="857232"/>
            <a:ext cx="6697663" cy="954087"/>
          </a:xfrm>
          <a:ln w="38160">
            <a:noFill/>
          </a:ln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самоподготовку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42910" y="1571612"/>
            <a:ext cx="7848600" cy="838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для изучения на самоподготовке: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2786058"/>
            <a:ext cx="86709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Экономика: Учебник для 10-11 классов общеобразовательных учреждений. Профильный уровень образования /Под ред. С. И. Иванова. – Кн. 1. - М: Вита-Пресс, 2008. – глава 6, параграф 3,4.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Электронная образовательная среда училища. Тема: «Постоянные и переменные затраты»  </a:t>
            </a:r>
            <a:r>
              <a:rPr lang="en-US" sz="2200" dirty="0">
                <a:hlinkClick r:id="rId2"/>
              </a:rPr>
              <a:t>http</a:t>
            </a:r>
            <a:r>
              <a:rPr lang="ru-RU" sz="2200" dirty="0">
                <a:hlinkClick r:id="rId2"/>
              </a:rPr>
              <a:t>:</a:t>
            </a:r>
            <a:r>
              <a:rPr lang="en-US" sz="2200" dirty="0">
                <a:hlinkClick r:id="rId2"/>
              </a:rPr>
              <a:t>//</a:t>
            </a:r>
            <a:r>
              <a:rPr lang="en-US" sz="2200" dirty="0" err="1">
                <a:hlinkClick r:id="rId2"/>
              </a:rPr>
              <a:t>mng</a:t>
            </a:r>
            <a:r>
              <a:rPr lang="en-US" sz="2200" dirty="0">
                <a:hlinkClick r:id="rId2"/>
              </a:rPr>
              <a:t>/</a:t>
            </a:r>
            <a:r>
              <a:rPr lang="en-US" sz="2200" dirty="0" err="1">
                <a:hlinkClick r:id="rId2"/>
              </a:rPr>
              <a:t>eos</a:t>
            </a:r>
            <a:r>
              <a:rPr lang="en-US" sz="2200" dirty="0" smtClean="0">
                <a:hlinkClick r:id="rId2"/>
              </a:rPr>
              <a:t>/.</a:t>
            </a:r>
            <a:r>
              <a:rPr lang="en-US" sz="2200" dirty="0">
                <a:hlinkClick r:id="rId2"/>
              </a:rPr>
              <a:t>htm</a:t>
            </a:r>
            <a:endParaRPr lang="en-US" sz="2200" dirty="0"/>
          </a:p>
          <a:p>
            <a:pPr marL="609600" indent="-609600" algn="just"/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772816"/>
            <a:ext cx="5436096" cy="48965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200" dirty="0" smtClean="0"/>
              <a:t>Какое  явление отражено  на рисунке?</a:t>
            </a:r>
          </a:p>
          <a:p>
            <a:pPr lvl="0">
              <a:spcBef>
                <a:spcPts val="0"/>
              </a:spcBef>
            </a:pPr>
            <a:endParaRPr lang="ru-RU" sz="2200" dirty="0" smtClean="0"/>
          </a:p>
          <a:p>
            <a:pPr lvl="0">
              <a:spcBef>
                <a:spcPts val="0"/>
              </a:spcBef>
            </a:pPr>
            <a:r>
              <a:rPr lang="ru-RU" sz="2200" dirty="0" smtClean="0"/>
              <a:t>С чем связано перемещение  кривой спроса на услуги частных медицинских клиник на соответствующем рынке: 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lphaLcPeriod"/>
            </a:pPr>
            <a:r>
              <a:rPr lang="ru-RU" sz="2200" dirty="0" smtClean="0"/>
              <a:t>снижением налогов с частных клиник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lphaLcPeriod"/>
            </a:pPr>
            <a:r>
              <a:rPr lang="ru-RU" sz="2200" dirty="0" smtClean="0"/>
              <a:t>рекламой средств нетрадиционной медицины 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lphaLcPeriod"/>
            </a:pPr>
            <a:r>
              <a:rPr lang="ru-RU" sz="2200" dirty="0" smtClean="0"/>
              <a:t>открытием ряда муниципальных клиник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lphaLcPeriod"/>
            </a:pPr>
            <a:r>
              <a:rPr lang="ru-RU" sz="2200" dirty="0" smtClean="0"/>
              <a:t>увеличением числа частных клиник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204864"/>
            <a:ext cx="3600400" cy="3240360"/>
            <a:chOff x="1144" y="13904"/>
            <a:chExt cx="2937" cy="2516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448" y="14063"/>
              <a:ext cx="710" cy="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144" y="13904"/>
              <a:ext cx="2937" cy="2516"/>
              <a:chOff x="1144" y="13904"/>
              <a:chExt cx="2937" cy="2516"/>
            </a:xfrm>
          </p:grpSpPr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1144" y="13904"/>
                <a:ext cx="476" cy="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054" name="Group 6"/>
              <p:cNvGrpSpPr>
                <a:grpSpLocks/>
              </p:cNvGrpSpPr>
              <p:nvPr/>
            </p:nvGrpSpPr>
            <p:grpSpPr bwMode="auto">
              <a:xfrm>
                <a:off x="1620" y="13904"/>
                <a:ext cx="2461" cy="2516"/>
                <a:chOff x="1448" y="13904"/>
                <a:chExt cx="2461" cy="2516"/>
              </a:xfrm>
            </p:grpSpPr>
            <p:sp>
              <p:nvSpPr>
                <p:cNvPr id="2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83" y="15981"/>
                  <a:ext cx="426" cy="4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Q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056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620" y="14357"/>
                  <a:ext cx="718" cy="12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057" name="Group 9"/>
                <p:cNvGrpSpPr>
                  <a:grpSpLocks/>
                </p:cNvGrpSpPr>
                <p:nvPr/>
              </p:nvGrpSpPr>
              <p:grpSpPr bwMode="auto">
                <a:xfrm>
                  <a:off x="1448" y="13904"/>
                  <a:ext cx="1994" cy="2077"/>
                  <a:chOff x="1448" y="13904"/>
                  <a:chExt cx="1994" cy="2077"/>
                </a:xfrm>
              </p:grpSpPr>
              <p:sp>
                <p:nvSpPr>
                  <p:cNvPr id="205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15078"/>
                    <a:ext cx="426" cy="3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D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059" name="AutoShape 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68" y="15078"/>
                    <a:ext cx="66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206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448" y="13904"/>
                    <a:ext cx="1940" cy="2077"/>
                    <a:chOff x="954" y="11239"/>
                    <a:chExt cx="2300" cy="2038"/>
                  </a:xfrm>
                </p:grpSpPr>
                <p:cxnSp>
                  <p:nvCxnSpPr>
                    <p:cNvPr id="2061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954" y="11239"/>
                      <a:ext cx="0" cy="203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062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54" y="13277"/>
                      <a:ext cx="230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  <p:cxnSp>
                <p:nvCxnSpPr>
                  <p:cNvPr id="2063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36" y="14190"/>
                    <a:ext cx="800" cy="14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</p:grpSp>
      <p:sp>
        <p:nvSpPr>
          <p:cNvPr id="19" name="TextBox 18"/>
          <p:cNvSpPr txBox="1"/>
          <p:nvPr/>
        </p:nvSpPr>
        <p:spPr>
          <a:xfrm>
            <a:off x="611560" y="24208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1</a:t>
            </a:r>
            <a:endParaRPr lang="ru-RU" sz="12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Работа над ошибками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«Спрос. Предложение. Рыночное равновесие»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Вопрос 2.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988840"/>
            <a:ext cx="5112568" cy="420506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cs typeface="Arial" pitchFamily="34" charset="0"/>
              </a:rPr>
              <a:t>На рисунке отражены изменения предложения тропических фруктов на соответствующем рынке. </a:t>
            </a:r>
          </a:p>
          <a:p>
            <a:pPr>
              <a:spcBef>
                <a:spcPts val="0"/>
              </a:spcBef>
            </a:pPr>
            <a:endParaRPr lang="ru-RU" sz="31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cs typeface="Arial" pitchFamily="34" charset="0"/>
              </a:rPr>
              <a:t>Это перемещение может быть связано с :</a:t>
            </a:r>
          </a:p>
          <a:p>
            <a:pPr marL="742950" indent="-742950">
              <a:spcBef>
                <a:spcPts val="0"/>
              </a:spcBef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уменьшением затрат  производителей фруктов,</a:t>
            </a:r>
          </a:p>
          <a:p>
            <a:pPr marL="742950" indent="-742950">
              <a:spcBef>
                <a:spcPts val="0"/>
              </a:spcBef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повышением доходов потребителей,</a:t>
            </a:r>
          </a:p>
          <a:p>
            <a:pPr marL="742950" indent="-742950">
              <a:spcBef>
                <a:spcPts val="0"/>
              </a:spcBef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низким урожаем тропических фруктов,</a:t>
            </a:r>
          </a:p>
          <a:p>
            <a:pPr marL="742950" indent="-742950">
              <a:spcBef>
                <a:spcPts val="0"/>
              </a:spcBef>
              <a:buFont typeface="+mj-lt"/>
              <a:buAutoNum type="alphaLcPeriod"/>
            </a:pPr>
            <a:r>
              <a:rPr lang="ru-RU" dirty="0" smtClean="0">
                <a:cs typeface="Arial" pitchFamily="34" charset="0"/>
              </a:rPr>
              <a:t>увеличением числа фирм-экспортёров.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Работа над ошибками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«Спрос. Предложение. Рыночное равновесие»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Вопрос 3.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79512" y="2132856"/>
            <a:ext cx="3528392" cy="3240360"/>
            <a:chOff x="542" y="10996"/>
            <a:chExt cx="3329" cy="280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542" y="10996"/>
              <a:ext cx="3329" cy="2806"/>
              <a:chOff x="542" y="11239"/>
              <a:chExt cx="3329" cy="2469"/>
            </a:xfrm>
          </p:grpSpPr>
          <p:grpSp>
            <p:nvGrpSpPr>
              <p:cNvPr id="11" name="Group 4"/>
              <p:cNvGrpSpPr>
                <a:grpSpLocks/>
              </p:cNvGrpSpPr>
              <p:nvPr/>
            </p:nvGrpSpPr>
            <p:grpSpPr bwMode="auto">
              <a:xfrm>
                <a:off x="954" y="11239"/>
                <a:ext cx="2300" cy="2038"/>
                <a:chOff x="954" y="11239"/>
                <a:chExt cx="2300" cy="2038"/>
              </a:xfrm>
            </p:grpSpPr>
            <p:grpSp>
              <p:nvGrpSpPr>
                <p:cNvPr id="14" name="Group 5"/>
                <p:cNvGrpSpPr>
                  <a:grpSpLocks/>
                </p:cNvGrpSpPr>
                <p:nvPr/>
              </p:nvGrpSpPr>
              <p:grpSpPr bwMode="auto">
                <a:xfrm>
                  <a:off x="954" y="11239"/>
                  <a:ext cx="2300" cy="2038"/>
                  <a:chOff x="954" y="11239"/>
                  <a:chExt cx="2300" cy="2038"/>
                </a:xfrm>
              </p:grpSpPr>
              <p:cxnSp>
                <p:nvCxnSpPr>
                  <p:cNvPr id="17" name="AutoShape 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954" y="11239"/>
                    <a:ext cx="0" cy="20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4" y="13277"/>
                    <a:ext cx="23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cxnSp>
              <p:nvCxnSpPr>
                <p:cNvPr id="15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97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6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42" y="11239"/>
                <a:ext cx="412" cy="5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366" y="13277"/>
                <a:ext cx="505" cy="4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Q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955" y="11501"/>
              <a:ext cx="505" cy="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197" y="11315"/>
              <a:ext cx="599" cy="4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AutoShape 14"/>
            <p:cNvCxnSpPr>
              <a:cxnSpLocks noChangeShapeType="1"/>
            </p:cNvCxnSpPr>
            <p:nvPr/>
          </p:nvCxnSpPr>
          <p:spPr bwMode="auto">
            <a:xfrm flipH="1">
              <a:off x="1571" y="12305"/>
              <a:ext cx="7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На рисунке отражено изменение спроса на джинсовую одежду на соответствующем рынке .  </a:t>
            </a:r>
          </a:p>
          <a:p>
            <a:pPr lvl="0"/>
            <a:endParaRPr lang="ru-RU" sz="2200" dirty="0" smtClean="0"/>
          </a:p>
          <a:p>
            <a:pPr lvl="0"/>
            <a:r>
              <a:rPr lang="ru-RU" sz="2200" dirty="0" smtClean="0"/>
              <a:t>Это перемещение может быть связано со (с) : </a:t>
            </a:r>
          </a:p>
          <a:p>
            <a:pPr marL="457200" lvl="0" indent="-457200">
              <a:buFont typeface="+mj-lt"/>
              <a:buAutoNum type="alphaLcPeriod"/>
            </a:pPr>
            <a:r>
              <a:rPr lang="ru-RU" sz="2200" dirty="0" smtClean="0"/>
              <a:t>снижение  доходов потребителей,</a:t>
            </a:r>
          </a:p>
          <a:p>
            <a:pPr marL="457200" lvl="0" indent="-457200">
              <a:buFont typeface="+mj-lt"/>
              <a:buAutoNum type="alphaLcPeriod"/>
            </a:pPr>
            <a:r>
              <a:rPr lang="ru-RU" sz="2200" dirty="0" smtClean="0"/>
              <a:t>модой на джинсовую одежду,</a:t>
            </a:r>
          </a:p>
          <a:p>
            <a:pPr marL="457200" lvl="0" indent="-457200">
              <a:buFont typeface="+mj-lt"/>
              <a:buAutoNum type="alphaLcPeriod"/>
            </a:pPr>
            <a:r>
              <a:rPr lang="ru-RU" sz="2200" dirty="0" smtClean="0"/>
              <a:t>увеличением таможенных пошлин на импортную одежду,</a:t>
            </a:r>
          </a:p>
          <a:p>
            <a:pPr marL="457200" lvl="0" indent="-457200">
              <a:buFont typeface="+mj-lt"/>
              <a:buAutoNum type="alphaLcPeriod"/>
            </a:pPr>
            <a:r>
              <a:rPr lang="ru-RU" sz="2200" dirty="0" smtClean="0"/>
              <a:t>повышением цен на энергоносители.</a:t>
            </a:r>
          </a:p>
          <a:p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Работа над ошибками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«Спрос. Предложение. Рыночное равновесие»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Вопрос 4.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51520" y="2132856"/>
            <a:ext cx="3099459" cy="2891043"/>
            <a:chOff x="756" y="8826"/>
            <a:chExt cx="2782" cy="2487"/>
          </a:xfrm>
        </p:grpSpPr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3147" y="10881"/>
              <a:ext cx="385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Q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756" y="8826"/>
              <a:ext cx="2782" cy="2152"/>
              <a:chOff x="1271" y="9148"/>
              <a:chExt cx="2652" cy="2046"/>
            </a:xfrm>
          </p:grpSpPr>
          <p:sp>
            <p:nvSpPr>
              <p:cNvPr id="26629" name="Text Box 5"/>
              <p:cNvSpPr txBox="1">
                <a:spLocks noChangeArrowheads="1"/>
              </p:cNvSpPr>
              <p:nvPr/>
            </p:nvSpPr>
            <p:spPr bwMode="auto">
              <a:xfrm>
                <a:off x="1546" y="9305"/>
                <a:ext cx="641" cy="4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6630" name="Group 6"/>
              <p:cNvGrpSpPr>
                <a:grpSpLocks/>
              </p:cNvGrpSpPr>
              <p:nvPr/>
            </p:nvGrpSpPr>
            <p:grpSpPr bwMode="auto">
              <a:xfrm>
                <a:off x="1271" y="9148"/>
                <a:ext cx="2652" cy="2046"/>
                <a:chOff x="1271" y="9148"/>
                <a:chExt cx="2652" cy="2046"/>
              </a:xfrm>
            </p:grpSpPr>
            <p:cxnSp>
              <p:nvCxnSpPr>
                <p:cNvPr id="26631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856" y="9594"/>
                  <a:ext cx="649" cy="125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6632" name="Group 8"/>
                <p:cNvGrpSpPr>
                  <a:grpSpLocks/>
                </p:cNvGrpSpPr>
                <p:nvPr/>
              </p:nvGrpSpPr>
              <p:grpSpPr bwMode="auto">
                <a:xfrm>
                  <a:off x="1271" y="9148"/>
                  <a:ext cx="2652" cy="2046"/>
                  <a:chOff x="1271" y="9148"/>
                  <a:chExt cx="2652" cy="2046"/>
                </a:xfrm>
              </p:grpSpPr>
              <p:sp>
                <p:nvSpPr>
                  <p:cNvPr id="2663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148"/>
                    <a:ext cx="430" cy="6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P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66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6" y="10304"/>
                    <a:ext cx="807" cy="3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D</a:t>
                    </a:r>
                    <a:r>
                      <a: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1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6635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66" y="10304"/>
                    <a:ext cx="68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266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701" y="9148"/>
                    <a:ext cx="1751" cy="2046"/>
                    <a:chOff x="954" y="11239"/>
                    <a:chExt cx="2300" cy="2038"/>
                  </a:xfrm>
                </p:grpSpPr>
                <p:cxnSp>
                  <p:nvCxnSpPr>
                    <p:cNvPr id="26637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954" y="11239"/>
                      <a:ext cx="0" cy="203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6638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54" y="13277"/>
                      <a:ext cx="230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  <p:cxnSp>
              <p:nvCxnSpPr>
                <p:cNvPr id="26639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2503" y="9430"/>
                  <a:ext cx="722" cy="142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1115616" y="234888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256584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На рисунке отражены изменения предложения свежих овощей на соответствующем рынке.  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Это перемещение может быть связано с (со): 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увеличением доходов производителей свежих овощей,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снижением цен на минеральные удобрения,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увеличением платы за аренду земельных участков,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снижением цен на дизельное топливо и бензин.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Работа над ошибками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«Спрос. Предложение. Рыночное равновесие»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Вопрос 5.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79512" y="2132856"/>
            <a:ext cx="3384376" cy="3240360"/>
            <a:chOff x="542" y="10996"/>
            <a:chExt cx="3329" cy="280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542" y="10996"/>
              <a:ext cx="3329" cy="2806"/>
              <a:chOff x="542" y="11239"/>
              <a:chExt cx="3329" cy="2469"/>
            </a:xfrm>
          </p:grpSpPr>
          <p:grpSp>
            <p:nvGrpSpPr>
              <p:cNvPr id="11" name="Group 4"/>
              <p:cNvGrpSpPr>
                <a:grpSpLocks/>
              </p:cNvGrpSpPr>
              <p:nvPr/>
            </p:nvGrpSpPr>
            <p:grpSpPr bwMode="auto">
              <a:xfrm>
                <a:off x="954" y="11239"/>
                <a:ext cx="2300" cy="2038"/>
                <a:chOff x="954" y="11239"/>
                <a:chExt cx="2300" cy="2038"/>
              </a:xfrm>
            </p:grpSpPr>
            <p:grpSp>
              <p:nvGrpSpPr>
                <p:cNvPr id="14" name="Group 5"/>
                <p:cNvGrpSpPr>
                  <a:grpSpLocks/>
                </p:cNvGrpSpPr>
                <p:nvPr/>
              </p:nvGrpSpPr>
              <p:grpSpPr bwMode="auto">
                <a:xfrm>
                  <a:off x="954" y="11239"/>
                  <a:ext cx="2300" cy="2038"/>
                  <a:chOff x="954" y="11239"/>
                  <a:chExt cx="2300" cy="2038"/>
                </a:xfrm>
              </p:grpSpPr>
              <p:cxnSp>
                <p:nvCxnSpPr>
                  <p:cNvPr id="17" name="AutoShape 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954" y="11239"/>
                    <a:ext cx="0" cy="20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4" y="13277"/>
                    <a:ext cx="23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cxnSp>
              <p:nvCxnSpPr>
                <p:cNvPr id="15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97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6" y="11520"/>
                  <a:ext cx="879" cy="13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42" y="11239"/>
                <a:ext cx="412" cy="5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366" y="13277"/>
                <a:ext cx="505" cy="4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Q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955" y="11501"/>
              <a:ext cx="505" cy="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197" y="11315"/>
              <a:ext cx="599" cy="4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AutoShape 14"/>
            <p:cNvCxnSpPr>
              <a:cxnSpLocks noChangeShapeType="1"/>
            </p:cNvCxnSpPr>
            <p:nvPr/>
          </p:nvCxnSpPr>
          <p:spPr bwMode="auto">
            <a:xfrm flipH="1">
              <a:off x="1571" y="12305"/>
              <a:ext cx="7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1450" y="190500"/>
            <a:ext cx="867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ТВЕРСКОЕ СУВОРОВСКОЕ ВОЕННОЕ УЧИЛИЩЕ                   МИНИСТЕРСТВА ОБОРОНЫ РОССИЙСКОЙ ФЕДЕРАЦИИ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67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ОД ИСТОРИЯ, ОБЩЕСТВОЗНАНИЕ И ГЕОГРАФИЯ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66688" y="6149975"/>
            <a:ext cx="867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Тверь,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4213" y="908050"/>
            <a:ext cx="7632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9" name="Rectangle 1"/>
          <p:cNvSpPr txBox="1">
            <a:spLocks noChangeArrowheads="1"/>
          </p:cNvSpPr>
          <p:nvPr/>
        </p:nvSpPr>
        <p:spPr bwMode="auto">
          <a:xfrm>
            <a:off x="312738" y="3122613"/>
            <a:ext cx="8518525" cy="1219200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 smtClean="0">
                <a:solidFill>
                  <a:srgbClr val="0E2C1D"/>
                </a:solidFill>
                <a:latin typeface="Times New Roman" pitchFamily="18" charset="0"/>
                <a:cs typeface="Times New Roman" pitchFamily="18" charset="0"/>
              </a:rPr>
              <a:t>ИЗДЕРЖКИ</a:t>
            </a:r>
            <a:endParaRPr lang="ru-RU" sz="3400" b="1" dirty="0">
              <a:solidFill>
                <a:srgbClr val="0E2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5795963" y="5273675"/>
            <a:ext cx="30591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Преподаватель истории</a:t>
            </a: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Сукманова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3" y="1463675"/>
            <a:ext cx="13716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2428868"/>
            <a:ext cx="8664575" cy="26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buAutoNum type="arabicPeriod"/>
            </a:pPr>
            <a:r>
              <a:rPr lang="ru-RU" altLang="ru-RU" sz="3200" dirty="0" smtClean="0">
                <a:cs typeface="Times New Roman" pitchFamily="18" charset="0"/>
              </a:rPr>
              <a:t>Изучить понятие, структуру и классификацию издержек фирмы; </a:t>
            </a:r>
          </a:p>
          <a:p>
            <a:pPr marL="514350" indent="-514350">
              <a:buAutoNum type="arabicPeriod"/>
            </a:pPr>
            <a:endParaRPr lang="ru-RU" altLang="ru-RU" sz="3200" dirty="0" smtClean="0"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altLang="ru-RU" sz="3200" dirty="0" smtClean="0">
                <a:cs typeface="Times New Roman" pitchFamily="18" charset="0"/>
              </a:rPr>
              <a:t>Установить взаимосвязь между величиной издержек и прибыли. </a:t>
            </a:r>
            <a:endParaRPr lang="ru-RU" altLang="ru-RU" sz="3200" dirty="0">
              <a:latin typeface="Arial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3200" dirty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1500174"/>
            <a:ext cx="8664575" cy="838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Цели и задачи: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2285992"/>
            <a:ext cx="8358246" cy="18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Понятие издержек.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Виды издержек и их исчисление.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Кривые издержек.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Роль издержек в формировании прибыли фирмы.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 dirty="0">
              <a:latin typeface="Arial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3200" dirty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42984"/>
            <a:ext cx="9112250" cy="838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Вопросы для изучения: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794</Words>
  <Application>Microsoft Office PowerPoint</Application>
  <PresentationFormat>Экран (4:3)</PresentationFormat>
  <Paragraphs>201</Paragraphs>
  <Slides>23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Работа над ошибками «Спрос. Предложение. Рыночное равновесие» Вопрос 1.</vt:lpstr>
      <vt:lpstr>Работа над ошибками «Спрос. Предложение. Рыночное равновесие» Вопрос 2.</vt:lpstr>
      <vt:lpstr>Работа над ошибками «Спрос. Предложение. Рыночное равновесие» Вопрос 3.</vt:lpstr>
      <vt:lpstr>Работа над ошибками «Спрос. Предложение. Рыночное равновесие» Вопрос 4.</vt:lpstr>
      <vt:lpstr>Работа над ошибками «Спрос. Предложение. Рыночное равновесие» Вопрос 5.</vt:lpstr>
      <vt:lpstr>Слайд 7</vt:lpstr>
      <vt:lpstr>Слайд 8</vt:lpstr>
      <vt:lpstr>Слайд 9</vt:lpstr>
      <vt:lpstr>Слайд 10</vt:lpstr>
      <vt:lpstr>Вопрос 1.  Понятие издержек</vt:lpstr>
      <vt:lpstr>Издержки – это затраты, связанные  с производством товаров. </vt:lpstr>
      <vt:lpstr>Вопрос 2.  Виды издержек и их исчисление</vt:lpstr>
      <vt:lpstr>Глоссарий «Виды издержек»</vt:lpstr>
      <vt:lpstr>Задание:  дополните кластер «Издержки»</vt:lpstr>
      <vt:lpstr>Задание 2.  Заполните матрицу «Исчисление издержек» </vt:lpstr>
      <vt:lpstr>Вопрос 3.  Кривые издержек</vt:lpstr>
      <vt:lpstr>Графическая модель издержек</vt:lpstr>
      <vt:lpstr>Минута релаксации</vt:lpstr>
      <vt:lpstr>Вопрос 4.  Роль издержек  в формировании прибыли фирмы. Практикум</vt:lpstr>
      <vt:lpstr>Ключ  к бинарному тесту «Верно - неверно»:</vt:lpstr>
      <vt:lpstr>Задание на самоподготовку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</dc:creator>
  <cp:lastModifiedBy>Admin</cp:lastModifiedBy>
  <cp:revision>60</cp:revision>
  <dcterms:modified xsi:type="dcterms:W3CDTF">2014-05-16T11:34:21Z</dcterms:modified>
</cp:coreProperties>
</file>