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57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3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Труд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6000" dirty="0" smtClean="0">
                <a:solidFill>
                  <a:srgbClr val="C00000"/>
                </a:solidFill>
              </a:rPr>
              <a:t>деятельность людей с целью создания необходимых благ.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64088" y="908720"/>
            <a:ext cx="5760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2636912"/>
            <a:ext cx="3744416" cy="345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979712" y="760372"/>
            <a:ext cx="4752528" cy="187220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5916" y="3573016"/>
            <a:ext cx="10801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3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Производительность 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труда 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6000" dirty="0">
                <a:solidFill>
                  <a:srgbClr val="C00000"/>
                </a:solidFill>
              </a:rPr>
              <a:t>результат труда человека за определённое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1366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Разделение труда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400" dirty="0">
                <a:solidFill>
                  <a:srgbClr val="C00000"/>
                </a:solidFill>
              </a:rPr>
              <a:t>выполнение человеком или группой людей части общей работы.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Специализация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400" dirty="0">
                <a:solidFill>
                  <a:srgbClr val="C00000"/>
                </a:solidFill>
              </a:rPr>
              <a:t>выполнение человеком строго определённой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112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3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Производительность 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труда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увеличивается при разделении труда </a:t>
            </a:r>
            <a:r>
              <a:rPr lang="ru-RU" sz="6000" smtClean="0">
                <a:solidFill>
                  <a:schemeClr val="accent1">
                    <a:lumMod val="75000"/>
                  </a:schemeClr>
                </a:solidFill>
              </a:rPr>
              <a:t>и специализации!!!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5"/>
            <a:ext cx="9144000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endParaRPr lang="ru-RU" sz="4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200" dirty="0" smtClean="0">
                <a:solidFill>
                  <a:srgbClr val="C00000"/>
                </a:solidFill>
              </a:rPr>
              <a:t>произвести конкретное благо.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Предметы труда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200" dirty="0" smtClean="0">
                <a:solidFill>
                  <a:srgbClr val="C00000"/>
                </a:solidFill>
              </a:rPr>
              <a:t>сырьё и материалы.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Орудия труда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200" dirty="0" smtClean="0">
                <a:solidFill>
                  <a:srgbClr val="C00000"/>
                </a:solidFill>
              </a:rPr>
              <a:t>инструменты, оборудование.</a:t>
            </a:r>
            <a:endParaRPr lang="ru-RU" sz="4200" dirty="0">
              <a:solidFill>
                <a:srgbClr val="C0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Усилия человека</a:t>
            </a:r>
            <a:endParaRPr lang="ru-RU" sz="4200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Результат труда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200" dirty="0" smtClean="0">
                <a:solidFill>
                  <a:srgbClr val="C00000"/>
                </a:solidFill>
              </a:rPr>
              <a:t>произведённое благо.</a:t>
            </a:r>
            <a:endParaRPr lang="ru-RU" sz="4200" dirty="0">
              <a:solidFill>
                <a:srgbClr val="C00000"/>
              </a:solidFill>
            </a:endParaRPr>
          </a:p>
          <a:p>
            <a:pPr algn="ctr"/>
            <a:endParaRPr lang="ru-RU" sz="4400" dirty="0">
              <a:solidFill>
                <a:srgbClr val="C00000"/>
              </a:solidFill>
            </a:endParaRPr>
          </a:p>
          <a:p>
            <a:pPr algn="ctr"/>
            <a:endParaRPr lang="ru-RU" sz="4400" dirty="0">
              <a:solidFill>
                <a:srgbClr val="C00000"/>
              </a:solidFill>
            </a:endParaRPr>
          </a:p>
          <a:p>
            <a:pPr algn="ctr"/>
            <a:endParaRPr lang="ru-RU" sz="4400" dirty="0">
              <a:solidFill>
                <a:srgbClr val="C00000"/>
              </a:solidFill>
            </a:endParaRPr>
          </a:p>
          <a:p>
            <a:pPr algn="ctr"/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59015"/>
              </p:ext>
            </p:extLst>
          </p:nvPr>
        </p:nvGraphicFramePr>
        <p:xfrm>
          <a:off x="323525" y="1287728"/>
          <a:ext cx="8496946" cy="5461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3"/>
                <a:gridCol w="4248473"/>
              </a:tblGrid>
              <a:tr h="979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цель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произвести стол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9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предметы труда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гвозди, доски, клей, краска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орудия труда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пила, рубанок, топор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9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усилия человека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затраты физической энергии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результат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9025" algn="l"/>
                        </a:tabLst>
                      </a:pPr>
                      <a:r>
                        <a:rPr lang="ru-RU" sz="3600" dirty="0">
                          <a:effectLst/>
                        </a:rPr>
                        <a:t>стол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260648"/>
            <a:ext cx="87846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Изготовление стола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8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94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6</cp:revision>
  <dcterms:created xsi:type="dcterms:W3CDTF">2001-12-31T23:04:22Z</dcterms:created>
  <dcterms:modified xsi:type="dcterms:W3CDTF">2002-01-01T02:51:11Z</dcterms:modified>
</cp:coreProperties>
</file>