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040874-699C-48F3-8C9D-D7916D45B6C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276836-6BCE-4C1D-A1B6-D83185DA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53532"/>
          </a:xfrm>
        </p:spPr>
        <p:txBody>
          <a:bodyPr/>
          <a:lstStyle/>
          <a:p>
            <a:r>
              <a:rPr lang="ru-RU" sz="1400" dirty="0" smtClean="0"/>
              <a:t>                                                                              УЧИТЕЛЬ </a:t>
            </a:r>
            <a:r>
              <a:rPr lang="ru-RU" sz="1400" dirty="0" smtClean="0"/>
              <a:t>ЭКОНОМИКИ</a:t>
            </a:r>
          </a:p>
          <a:p>
            <a:r>
              <a:rPr lang="ru-RU" sz="1400" dirty="0" smtClean="0"/>
              <a:t>                                                                               МБОУ СОШ № 7 с углубленным</a:t>
            </a:r>
          </a:p>
          <a:p>
            <a:r>
              <a:rPr lang="ru-RU" sz="1400" dirty="0" smtClean="0"/>
              <a:t>                                                                                   изучением отдельных предметов</a:t>
            </a:r>
            <a:endParaRPr lang="ru-RU" sz="1400" dirty="0" smtClean="0"/>
          </a:p>
          <a:p>
            <a:r>
              <a:rPr lang="ru-RU" sz="1400" dirty="0" smtClean="0"/>
              <a:t>                                                                                Клюева Ирина Станиславовна 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smtClean="0"/>
              <a:t>Дзержинск 2014 г. 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История рекламы от древности до наших дней.</a:t>
            </a:r>
            <a:endParaRPr lang="ru-RU" b="1" i="1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1703 году по указу Петра началось издание первой русской газеты, где наряду с различной информацией печатались рекламные объявления</a:t>
            </a:r>
            <a:endParaRPr lang="ru-RU" sz="1800" dirty="0"/>
          </a:p>
        </p:txBody>
      </p:sp>
      <p:pic>
        <p:nvPicPr>
          <p:cNvPr id="4" name="Содержимое 3" descr="52fef927_resizedScaled_670to5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9046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Печатная реклама в XIX веке отнюдь не была единственным средством донесения информации о товарах для людей. В это время рекламу стали размещать на специальных круглых тумбах, которые устанавливались в многих людных точках каждого крупного города.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im3-tub-ru.yandex.net/i?id=445065690-33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35475977-0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413007067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232248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208456945-54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2592288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166063182-34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348880"/>
            <a:ext cx="266429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. Основным носителем рекламной информации в Советском Союзе было радио и плакаты на улицах. Не менее широко использовались и прообразы современных презентаций – выступления людей на рабочих местах, в школах и т. д.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im2-tub-ru.yandex.net/i?id=349133966-42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304256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bImage" descr="http://change-reklama.ru/images/content/istoriya-reklamy/staraya-rekla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1809750" cy="29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254591151-43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2195736" cy="158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285068382-02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628800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490760046-17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05064"/>
            <a:ext cx="2817093" cy="19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28192357-67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3384376" cy="21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Рыночная экономика значительно изменила содержание и формы рекламы. Реклама стала главным звеном между потреблением и производством. Она помогает осуществлять связь с потребителем и рынком. Рекламные усилия необходимо осуществлять в сфере торговли и производства.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s://encrypted-tbn0.gstatic.com/images?q=tbn:ANd9GcS5a7btPCMepp0Sxd2vVv8FJ3zD2TizgMgSV4t0VwzoYN4n_wMj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2.gstatic.com/images?q=tbn:ANd9GcTDYj_kmJe866EfCqk78JjZsalXK6D_UfoR5Y6QTP49TWxcKY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1550452-5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92896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2400"/>
            <a:ext cx="7056784" cy="14764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Слово “реклама” происходит от латинских глаголов reclamo (выкрикивать) и reclamare (откликаться, требовать).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im6-tub-ru.yandex.net/i?id=74388304-43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9358613-3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1562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ncrypted-tbn3.gstatic.com/images?q=tbn:ANd9GcRHMy-VKEc0ZgHkXmt0z-Jtb4lhnPLBY7oIryi_ivJc7LMCIN1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1666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205609604-4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333750" cy="218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60032" y="386104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Профессия глашатая предназначалась для повседневного информирования больших скоплений людей, какими являлись в то время города</a:t>
            </a:r>
          </a:p>
        </p:txBody>
      </p:sp>
      <p:pic>
        <p:nvPicPr>
          <p:cNvPr id="11" name="Рисунок 10" descr="http://im6-tub-ru.yandex.net/i?id=249509279-1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340768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Древние ремесленники ставили специальное клеймо на свои изделия, заботясь таким образом о своей репутации и рекламируя качественную продукцию.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im5-tub-ru.yandex.net/i?id=100737422-45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494064219-50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98804857-0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815110" cy="20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419783803-25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72816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Первый письменный образец рекламы, сохранившийся до настоящего времени, представлен египетским папирусом, хранящимся в Лондоне. Папирус  сообщал о продаже раба и был, по сути, настоящим рекламным объявлением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132856"/>
            <a:ext cx="62418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Греции первые рекламные сообщения размещались вдоль торговых путей, где торговцы и ремесленники гравировали на камнях и деревянных столбах объявления о предлагаемых товарах и услугах.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content.foto.mail.ru/mail/bymerang12/_answers/i-5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-personal.umich.edu/~bkh/epigraph/images/large/pompeii_graffi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716016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Качественно иного уровня развития достигла реклама в Древнем Риме, где строились специальные стены-алъбумсы, разделенные на равные прямоугольники, в которых торговцы писали углем или краской свои объявления.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Содержимое 9" descr="http://www.picshare.ru/uploads/130525/6r9zM0Rqg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355976" y="256490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Самая древняя реклама обнаружена в развалинах древнегреческого города Мемфиса. Надпись, составленная за 500 лет до н. э., гласит: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острова Крит, по воле богов толкую сновидения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Средние века ремесленники, что бы привлечь к своим товарам покупателей, вывешивали возле  своих мастерских вывески, на которых изображали свои товары или услуги.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art-piramida.com/var/upload/images/IMG_0361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amer.ru/system/attached_images/images/000/233/729/original/act1_szyldy-kopia-2009_11_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oncity.ru/upload/4ece406c93759_vivsekasapognikasrednevekov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70859"/>
            <a:ext cx="3456384" cy="228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ncrypted-tbn2.gstatic.com/images?q=tbn:ANd9GcQ1FxyQW9Wm8HlXRHaWl8zIdeZ7LYO9uXlK6tDPAsFd4PXX7kB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811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44016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На Руси была известна и так называемая потешная реклама, исполнителями которой были коробейники. Они продавали в основном небольшие товары вроде хлеба, пряников и бубликов. 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im3-tub-ru.yandex.net/i?id=236312887-05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073524" cy="17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206657326-0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2348880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25580050-1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2592288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245658074-25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05064"/>
            <a:ext cx="2952328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246570076-03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124744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Огромный вклад в ранний этап развития рекламы на Руси сыграли лубки – народные картины.  Они позволяли сообщать большому числу людей различного рода информацию, которая  олицетворялась в красочных картинках. 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2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264696" cy="50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Помимо этого по прежнему использовалась устная речь, устраивались различные шествия и даже фейерверки.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Помимо этого по прежнему использовалась устная речь, устраивались различные шествия и даже фейерверки.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Помимо этого по прежнему использовалась устная речь, устраивались различные шествия и даже фейерверки.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Помимо этого по прежнему использовалась устная речь, устраивались различные шествия и даже фейерверки.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Помимо этого по прежнему использовалась устная речь, устраивались различные шествия и даже фейерверки.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Помимо этого по прежнему использовалась устная речь, устраивались различные шествия и даже фейерверки.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426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История рекламы от древности до наших дней.</vt:lpstr>
      <vt:lpstr>Слово “реклама” происходит от латинских глаголов reclamo (выкрикивать) и reclamare (откликаться, требовать). </vt:lpstr>
      <vt:lpstr>Древние ремесленники ставили специальное клеймо на свои изделия, заботясь таким образом о своей репутации и рекламируя качественную продукцию. </vt:lpstr>
      <vt:lpstr>Первый письменный образец рекламы, сохранившийся до настоящего времени, представлен египетским папирусом, хранящимся в Лондоне. Папирус  сообщал о продаже раба и был, по сути, настоящим рекламным объявлением</vt:lpstr>
      <vt:lpstr>В Греции первые рекламные сообщения размещались вдоль торговых путей, где торговцы и ремесленники гравировали на камнях и деревянных столбах объявления о предлагаемых товарах и услугах. </vt:lpstr>
      <vt:lpstr>     Качественно иного уровня развития достигла реклама в Древнем Риме, где строились специальные стены-алъбумсы, разделенные на равные прямоугольники, в которых торговцы писали углем или краской свои объявления.   </vt:lpstr>
      <vt:lpstr>В Средние века ремесленники, что бы привлечь к своим товарам покупателей, вывешивали возле  своих мастерских вывески, на которых изображали свои товары или услуги. </vt:lpstr>
      <vt:lpstr>      На Руси была известна и так называемая потешная реклама, исполнителями которой были коробейники. Они продавали в основном небольшие товары вроде хлеба, пряников и бубликов.   </vt:lpstr>
      <vt:lpstr>Огромный вклад в ранний этап развития рекламы на Руси сыграли лубки – народные картины.  Они позволяли сообщать большому числу людей различного рода информацию, которая  олицетворялась в красочных картинках.   </vt:lpstr>
      <vt:lpstr>В 1703 году по указу Петра началось издание первой русской газеты, где наряду с различной информацией печатались рекламные объявления</vt:lpstr>
      <vt:lpstr>Печатная реклама в XIX веке отнюдь не была единственным средством донесения информации о товарах для людей. В это время рекламу стали размещать на специальных круглых тумбах, которые устанавливались в многих людных точках каждого крупного города. </vt:lpstr>
      <vt:lpstr>. Основным носителем рекламной информации в Советском Союзе было радио и плакаты на улицах. Не менее широко использовались и прообразы современных презентаций – выступления людей на рабочих местах, в школах и т. д. </vt:lpstr>
      <vt:lpstr>Рыночная экономика значительно изменила содержание и формы рекламы. Реклама стала главным звеном между потреблением и производством. Она помогает осуществлять связь с потребителем и рынком. Рекламные усилия необходимо осуществлять в сфере торговли и производства.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рекламы от древности до наших дней.</dc:title>
  <dc:creator>Ирина</dc:creator>
  <cp:lastModifiedBy>Ирина</cp:lastModifiedBy>
  <cp:revision>12</cp:revision>
  <dcterms:created xsi:type="dcterms:W3CDTF">2014-01-29T18:14:03Z</dcterms:created>
  <dcterms:modified xsi:type="dcterms:W3CDTF">2014-01-29T20:14:12Z</dcterms:modified>
</cp:coreProperties>
</file>