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A46B4-22B4-4CA3-9766-9876F7C1C6FF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01E58-0EC9-4AA2-817A-60563733BD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Виды рекламной стратегии.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                                                                                Подготовила учитель МБОУ СОШ №7 с</a:t>
            </a:r>
          </a:p>
          <a:p>
            <a:r>
              <a:rPr lang="ru-RU" sz="1400" dirty="0" smtClean="0"/>
              <a:t>                                                                  углубленным изучение  отдельных предметов</a:t>
            </a:r>
          </a:p>
          <a:p>
            <a:r>
              <a:rPr lang="ru-RU" sz="1400" dirty="0" smtClean="0"/>
              <a:t>                                                                   Клюева Ирина Станиславовна.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</a:t>
            </a:r>
          </a:p>
          <a:p>
            <a:endParaRPr lang="ru-RU" sz="1400" dirty="0"/>
          </a:p>
          <a:p>
            <a:r>
              <a:rPr lang="ru-RU" sz="1400" dirty="0" smtClean="0"/>
              <a:t>Дзержинск 2014 г.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1-tub-ru.yandex.net/i?id=179786266-1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260985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3-tub-ru.yandex.net/i?id=240111144-45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420888"/>
            <a:ext cx="2857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337507236-29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93096"/>
            <a:ext cx="33843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530777608-00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4077072"/>
            <a:ext cx="3347864" cy="22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106403854-06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548680"/>
            <a:ext cx="32403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4-tub-ru.yandex.net/i?id=115796259-0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18722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6-tub-ru.yandex.net/i?id=322829764-3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4664"/>
            <a:ext cx="24482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7-tub-ru.yandex.net/i?id=569336147-32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861048"/>
            <a:ext cx="41764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113389686-37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2348880"/>
            <a:ext cx="1838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-ru.yandex.net/i?id=124205972-57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4293096"/>
            <a:ext cx="38164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476925241-10-72&amp;n=2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278092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6-tub-ru.yandex.net/i?id=82692719-53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476672"/>
            <a:ext cx="2684458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http://im2-tub-ru.yandex.net/i?id=65070385-19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331236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-ru.yandex.net/i?id=38884725-3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48680"/>
            <a:ext cx="311884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114902621-51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861048"/>
            <a:ext cx="3168351" cy="229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3-tub-ru.yandex.net/i?id=114764343-64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861048"/>
            <a:ext cx="3411835" cy="229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5-tub-ru.yandex.net/i?id=202888510-67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26642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5-tub-ru.yandex.net/i?id=120124257-3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204864"/>
            <a:ext cx="37444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-ru.yandex.net/i?id=534076965-11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933056"/>
            <a:ext cx="273630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374241978-46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509120"/>
            <a:ext cx="208823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51517286-20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260648"/>
            <a:ext cx="17281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-ru.yandex.net/i?id=212878038-0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24482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2-tub-ru.yandex.net/i?id=6835616-35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4664"/>
            <a:ext cx="302433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-ru.yandex.net/i?id=182962763-11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714624"/>
            <a:ext cx="2880320" cy="201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154771518-18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4077072"/>
            <a:ext cx="2421632" cy="207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141674671-13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933056"/>
            <a:ext cx="2448272" cy="207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Виды рекламной стратегии.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рекламной стратегии.</dc:title>
  <dc:creator>Ирина</dc:creator>
  <cp:lastModifiedBy>Ирина</cp:lastModifiedBy>
  <cp:revision>4</cp:revision>
  <dcterms:created xsi:type="dcterms:W3CDTF">2014-01-31T19:01:00Z</dcterms:created>
  <dcterms:modified xsi:type="dcterms:W3CDTF">2014-01-31T19:36:18Z</dcterms:modified>
</cp:coreProperties>
</file>