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F17D3BF-B483-40D9-82F0-9DF2630B5893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ABDDB0-AD4C-4700-92B5-3BD79027985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D3BF-B483-40D9-82F0-9DF2630B5893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DDB0-AD4C-4700-92B5-3BD7902798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F17D3BF-B483-40D9-82F0-9DF2630B5893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2ABDDB0-AD4C-4700-92B5-3BD79027985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D3BF-B483-40D9-82F0-9DF2630B5893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ABDDB0-AD4C-4700-92B5-3BD79027985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D3BF-B483-40D9-82F0-9DF2630B5893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2ABDDB0-AD4C-4700-92B5-3BD79027985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F17D3BF-B483-40D9-82F0-9DF2630B5893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2ABDDB0-AD4C-4700-92B5-3BD79027985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F17D3BF-B483-40D9-82F0-9DF2630B5893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2ABDDB0-AD4C-4700-92B5-3BD79027985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D3BF-B483-40D9-82F0-9DF2630B5893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ABDDB0-AD4C-4700-92B5-3BD7902798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D3BF-B483-40D9-82F0-9DF2630B5893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ABDDB0-AD4C-4700-92B5-3BD7902798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D3BF-B483-40D9-82F0-9DF2630B5893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ABDDB0-AD4C-4700-92B5-3BD79027985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F17D3BF-B483-40D9-82F0-9DF2630B5893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2ABDDB0-AD4C-4700-92B5-3BD79027985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F17D3BF-B483-40D9-82F0-9DF2630B5893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2ABDDB0-AD4C-4700-92B5-3BD79027985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обслуживания рабочего места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Рабочее место: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Пространственная зона, оснащенная необходимыми техническими средствами, в которой совершается трудовая деятельность работника или группы работников, совместно выполняющих производственные задания.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-17000" contrast="64000"/>
          </a:blip>
          <a:srcRect/>
          <a:stretch>
            <a:fillRect/>
          </a:stretch>
        </p:blipFill>
        <p:spPr bwMode="auto">
          <a:xfrm>
            <a:off x="0" y="0"/>
            <a:ext cx="9204538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рабочего места-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ru-RU" sz="3200" dirty="0" smtClean="0"/>
              <a:t>это система мероприятий по его оснащению средствами и предметами труда и их размещению в определенном порядке.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Состав основного оборудования: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Станки</a:t>
            </a:r>
          </a:p>
          <a:p>
            <a:r>
              <a:rPr lang="ru-RU" sz="4000" dirty="0" smtClean="0"/>
              <a:t>Машины</a:t>
            </a:r>
          </a:p>
          <a:p>
            <a:r>
              <a:rPr lang="ru-RU" sz="4000" dirty="0" smtClean="0"/>
              <a:t>Механизмы </a:t>
            </a:r>
          </a:p>
          <a:p>
            <a:r>
              <a:rPr lang="ru-RU" sz="4000" dirty="0" smtClean="0"/>
              <a:t>и т.д.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 </a:t>
            </a:r>
            <a:r>
              <a:rPr lang="ru-RU" dirty="0" smtClean="0"/>
              <a:t>вспомогательного </a:t>
            </a:r>
            <a:r>
              <a:rPr lang="ru-RU" dirty="0" smtClean="0"/>
              <a:t>оборудования: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Подъемные устройства</a:t>
            </a:r>
          </a:p>
          <a:p>
            <a:r>
              <a:rPr lang="ru-RU" sz="3600" dirty="0" smtClean="0"/>
              <a:t>Транспортеры</a:t>
            </a:r>
          </a:p>
          <a:p>
            <a:r>
              <a:rPr lang="ru-RU" sz="3600" dirty="0" smtClean="0"/>
              <a:t>Контрольные приборы</a:t>
            </a:r>
          </a:p>
          <a:p>
            <a:r>
              <a:rPr lang="ru-RU" sz="3600" dirty="0" smtClean="0"/>
              <a:t>Испытательные стенды</a:t>
            </a:r>
          </a:p>
          <a:p>
            <a:r>
              <a:rPr lang="ru-RU" sz="3600" dirty="0" smtClean="0"/>
              <a:t>Другие подсобные устройства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Обслуживание рабочих мест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Обеспечение его средствами и предметами труда, а также услугами, необходимыми для осуществления трудового процесса.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Функции обслуживание </a:t>
            </a:r>
            <a:r>
              <a:rPr lang="ru-RU" dirty="0" smtClean="0"/>
              <a:t>рабочих мест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Производственно-подготовительная</a:t>
            </a:r>
          </a:p>
          <a:p>
            <a:r>
              <a:rPr lang="ru-RU" dirty="0" smtClean="0"/>
              <a:t>Инструментальная</a:t>
            </a:r>
          </a:p>
          <a:p>
            <a:r>
              <a:rPr lang="ru-RU" dirty="0" smtClean="0"/>
              <a:t>Наладочная</a:t>
            </a:r>
          </a:p>
          <a:p>
            <a:r>
              <a:rPr lang="ru-RU" dirty="0" smtClean="0"/>
              <a:t>Контрольная</a:t>
            </a:r>
          </a:p>
          <a:p>
            <a:r>
              <a:rPr lang="ru-RU" dirty="0" smtClean="0"/>
              <a:t>Транспортно-складская</a:t>
            </a:r>
          </a:p>
          <a:p>
            <a:r>
              <a:rPr lang="ru-RU" dirty="0" smtClean="0"/>
              <a:t>Поддержание в рабочем состоянии оборудования</a:t>
            </a:r>
          </a:p>
          <a:p>
            <a:r>
              <a:rPr lang="ru-RU" dirty="0" smtClean="0"/>
              <a:t>Энергетическая</a:t>
            </a:r>
          </a:p>
          <a:p>
            <a:r>
              <a:rPr lang="ru-RU" dirty="0" smtClean="0"/>
              <a:t>Ремонтно-строительная</a:t>
            </a:r>
          </a:p>
          <a:p>
            <a:r>
              <a:rPr lang="ru-RU" dirty="0" smtClean="0"/>
              <a:t>Хозяйственно-бытовая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122</TotalTime>
  <Words>112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Обычная</vt:lpstr>
      <vt:lpstr>Организация обслуживания рабочего места</vt:lpstr>
      <vt:lpstr>Рабочее место:</vt:lpstr>
      <vt:lpstr>Слайд 3</vt:lpstr>
      <vt:lpstr>Организация рабочего места-</vt:lpstr>
      <vt:lpstr>Состав основного оборудования:</vt:lpstr>
      <vt:lpstr>Состав вспомогательного оборудования:</vt:lpstr>
      <vt:lpstr>Обслуживание рабочих мест</vt:lpstr>
      <vt:lpstr>Функции обслуживание рабочих мест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обслуживания рабочего места</dc:title>
  <dc:creator>УПП</dc:creator>
  <cp:lastModifiedBy>УПП</cp:lastModifiedBy>
  <cp:revision>8</cp:revision>
  <dcterms:created xsi:type="dcterms:W3CDTF">2012-04-11T05:13:35Z</dcterms:created>
  <dcterms:modified xsi:type="dcterms:W3CDTF">2012-04-11T07:15:50Z</dcterms:modified>
</cp:coreProperties>
</file>