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8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552" y="332656"/>
            <a:ext cx="7560840" cy="17281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400" u="sng" dirty="0" smtClean="0">
                <a:solidFill>
                  <a:schemeClr val="bg1"/>
                </a:solidFill>
              </a:rPr>
              <a:t>Тема урока:</a:t>
            </a:r>
          </a:p>
          <a:p>
            <a:pPr algn="ctr">
              <a:buNone/>
            </a:pPr>
            <a:r>
              <a:rPr lang="ru-RU" sz="3400" dirty="0" smtClean="0">
                <a:solidFill>
                  <a:schemeClr val="bg1"/>
                </a:solidFill>
              </a:rPr>
              <a:t>Климат. Внутренние воды Австралии.</a:t>
            </a:r>
            <a:endParaRPr lang="ru-RU" sz="3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4288" y="188640"/>
            <a:ext cx="1582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15.02.2013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1556792"/>
            <a:ext cx="8604448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На уроке вы </a:t>
            </a:r>
            <a:r>
              <a:rPr lang="ru-RU" sz="2400" b="1" i="1" dirty="0" smtClean="0"/>
              <a:t>узнаете:</a:t>
            </a:r>
          </a:p>
          <a:p>
            <a:endParaRPr lang="ru-RU" sz="2400" dirty="0" smtClean="0"/>
          </a:p>
          <a:p>
            <a:pPr>
              <a:lnSpc>
                <a:spcPct val="150000"/>
              </a:lnSpc>
            </a:pPr>
            <a:r>
              <a:rPr lang="ru-RU" sz="2400" dirty="0" smtClean="0"/>
              <a:t>*Каковы особенности климата Австралии;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*</a:t>
            </a:r>
            <a:r>
              <a:rPr lang="ru-RU" sz="2400" dirty="0" smtClean="0"/>
              <a:t>Какие факторы играют роль в формировании климатических областей Австралии;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*</a:t>
            </a:r>
            <a:r>
              <a:rPr lang="ru-RU" sz="2400" dirty="0" smtClean="0"/>
              <a:t>Какие отличительные черты имеют реки и озера Австралии.</a:t>
            </a:r>
          </a:p>
          <a:p>
            <a:endParaRPr lang="ru-RU" sz="2400" dirty="0" smtClean="0"/>
          </a:p>
          <a:p>
            <a:r>
              <a:rPr lang="ru-RU" sz="2400" i="1" dirty="0" smtClean="0"/>
              <a:t>На уроке вы </a:t>
            </a:r>
            <a:r>
              <a:rPr lang="ru-RU" sz="2400" b="1" i="1" dirty="0" smtClean="0"/>
              <a:t>вспомните:</a:t>
            </a:r>
          </a:p>
          <a:p>
            <a:endParaRPr lang="ru-RU" sz="2400" dirty="0" smtClean="0"/>
          </a:p>
          <a:p>
            <a:r>
              <a:rPr lang="ru-RU" sz="2400" dirty="0" smtClean="0"/>
              <a:t>*Как работать с климатическими диаграммами;</a:t>
            </a:r>
          </a:p>
          <a:p>
            <a:r>
              <a:rPr lang="ru-RU" sz="2400" dirty="0" smtClean="0"/>
              <a:t>*Каковы особенности субэкваториального, тропического и субтропического климата.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026" name="Picture 2" descr="C:\Users\Екатерина\Desktop\Практика в школе\2.Климат.Внутренние воды\australia-clip-art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628800"/>
            <a:ext cx="1584176" cy="14627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ic85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567" t="4285" r="10370" b="35714"/>
          <a:stretch>
            <a:fillRect/>
          </a:stretch>
        </p:blipFill>
        <p:spPr>
          <a:xfrm>
            <a:off x="1547664" y="1988840"/>
            <a:ext cx="5904656" cy="4230373"/>
          </a:xfrm>
        </p:spPr>
      </p:pic>
      <p:sp>
        <p:nvSpPr>
          <p:cNvPr id="7" name="TextBox 6"/>
          <p:cNvSpPr txBox="1"/>
          <p:nvPr/>
        </p:nvSpPr>
        <p:spPr>
          <a:xfrm>
            <a:off x="755576" y="692696"/>
            <a:ext cx="66588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Большой Артезианский бассейн </a:t>
            </a:r>
          </a:p>
          <a:p>
            <a:r>
              <a:rPr lang="ru-RU" sz="3200" dirty="0" smtClean="0"/>
              <a:t>( 2 в мире по величине)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5724128" y="1340768"/>
            <a:ext cx="3059832" cy="158417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275856" y="2996952"/>
            <a:ext cx="2664296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23528" y="1412776"/>
            <a:ext cx="3240360" cy="165618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Высота Солнца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над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горизонтом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Климатообразующие факторы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9384" y="3212976"/>
            <a:ext cx="5544616" cy="14401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Воздушные</a:t>
            </a:r>
          </a:p>
          <a:p>
            <a:pPr>
              <a:buNone/>
            </a:pPr>
            <a:r>
              <a:rPr lang="ru-RU" dirty="0" smtClean="0"/>
              <a:t>течения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12160" y="1628800"/>
            <a:ext cx="29183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Подстилающая </a:t>
            </a:r>
          </a:p>
          <a:p>
            <a:r>
              <a:rPr lang="ru-RU" sz="3200" dirty="0" smtClean="0"/>
              <a:t>поверхность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Не забудьте отметить </a:t>
            </a:r>
            <a:br>
              <a:rPr lang="ru-RU" b="1" dirty="0" smtClean="0"/>
            </a:br>
            <a:r>
              <a:rPr lang="ru-RU" b="1" dirty="0" smtClean="0"/>
              <a:t>на своей карте</a:t>
            </a:r>
            <a:r>
              <a:rPr lang="ru-RU" dirty="0" smtClean="0"/>
              <a:t>: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границы климатических поясов</a:t>
            </a:r>
            <a:r>
              <a:rPr lang="ru-RU" dirty="0" smtClean="0"/>
              <a:t>, </a:t>
            </a:r>
            <a:br>
              <a:rPr lang="ru-RU" dirty="0" smtClean="0"/>
            </a:br>
            <a:r>
              <a:rPr lang="ru-RU" dirty="0" smtClean="0"/>
              <a:t>средние температуры и осадки для каждого пояса,</a:t>
            </a:r>
            <a:br>
              <a:rPr lang="ru-RU" dirty="0" smtClean="0"/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реки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(Муррей,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Дарлинг,Купер-Крик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), озеро Эйр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508518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И,главное</a:t>
            </a:r>
            <a:r>
              <a:rPr lang="ru-RU" dirty="0" smtClean="0"/>
              <a:t>, не забудьте подписать свою </a:t>
            </a:r>
            <a:r>
              <a:rPr lang="ru-RU" b="1" dirty="0" smtClean="0"/>
              <a:t>фамилию</a:t>
            </a:r>
            <a:r>
              <a:rPr lang="ru-RU" dirty="0" smtClean="0"/>
              <a:t> и сдать на </a:t>
            </a:r>
            <a:r>
              <a:rPr lang="ru-RU" b="1" dirty="0" smtClean="0"/>
              <a:t>проверку!!!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84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8794" y="188640"/>
            <a:ext cx="4105453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84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213" t="2703" r="3100"/>
          <a:stretch>
            <a:fillRect/>
          </a:stretch>
        </p:blipFill>
        <p:spPr>
          <a:xfrm>
            <a:off x="323528" y="1124744"/>
            <a:ext cx="2304256" cy="3770600"/>
          </a:xfrm>
        </p:spPr>
      </p:pic>
      <p:pic>
        <p:nvPicPr>
          <p:cNvPr id="2050" name="Picture 2" descr="C:\Users\Екатерина\Desktop\Практика в школе\2.Климат.Внутренние воды\IMG_8467.JPG"/>
          <p:cNvPicPr>
            <a:picLocks noChangeAspect="1" noChangeArrowheads="1"/>
          </p:cNvPicPr>
          <p:nvPr/>
        </p:nvPicPr>
        <p:blipFill>
          <a:blip r:embed="rId3" cstate="print"/>
          <a:srcRect t="4167" r="15779"/>
          <a:stretch>
            <a:fillRect/>
          </a:stretch>
        </p:blipFill>
        <p:spPr bwMode="auto">
          <a:xfrm>
            <a:off x="3275856" y="1052735"/>
            <a:ext cx="2353887" cy="3910501"/>
          </a:xfrm>
          <a:prstGeom prst="rect">
            <a:avLst/>
          </a:prstGeom>
          <a:noFill/>
        </p:spPr>
      </p:pic>
      <p:pic>
        <p:nvPicPr>
          <p:cNvPr id="2051" name="Picture 3" descr="C:\Users\Екатерина\Desktop\Практика в школе\2.Климат.Внутренние воды\IMG_84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1662" y="1124744"/>
            <a:ext cx="2447359" cy="38164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71600" y="5085184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 ряд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5936" y="5013176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 ряд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2240" y="5013176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3 ряд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404664"/>
            <a:ext cx="6336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Проанализируйте климатические диаграммы (см. стр.313)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84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213" t="2703" r="3100"/>
          <a:stretch>
            <a:fillRect/>
          </a:stretch>
        </p:blipFill>
        <p:spPr>
          <a:xfrm>
            <a:off x="3491880" y="1052736"/>
            <a:ext cx="2304256" cy="3770600"/>
          </a:xfrm>
        </p:spPr>
      </p:pic>
      <p:pic>
        <p:nvPicPr>
          <p:cNvPr id="2050" name="Picture 2" descr="C:\Users\Екатерина\Desktop\Практика в школе\2.Климат.Внутренние воды\IMG_8467.JPG"/>
          <p:cNvPicPr>
            <a:picLocks noChangeAspect="1" noChangeArrowheads="1"/>
          </p:cNvPicPr>
          <p:nvPr/>
        </p:nvPicPr>
        <p:blipFill>
          <a:blip r:embed="rId3" cstate="print"/>
          <a:srcRect t="4167" r="15779"/>
          <a:stretch>
            <a:fillRect/>
          </a:stretch>
        </p:blipFill>
        <p:spPr bwMode="auto">
          <a:xfrm>
            <a:off x="827584" y="980728"/>
            <a:ext cx="2353887" cy="3910501"/>
          </a:xfrm>
          <a:prstGeom prst="rect">
            <a:avLst/>
          </a:prstGeom>
          <a:noFill/>
        </p:spPr>
      </p:pic>
      <p:pic>
        <p:nvPicPr>
          <p:cNvPr id="2051" name="Picture 3" descr="C:\Users\Екатерина\Desktop\Практика в школе\2.Климат.Внутренние воды\IMG_84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1662" y="1124744"/>
            <a:ext cx="2447359" cy="38164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63888" y="5085184"/>
            <a:ext cx="23042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t</a:t>
            </a:r>
            <a:r>
              <a:rPr lang="ru-RU" sz="2600" b="1" dirty="0" smtClean="0">
                <a:solidFill>
                  <a:schemeClr val="bg1"/>
                </a:solidFill>
              </a:rPr>
              <a:t> янв.+28 С</a:t>
            </a:r>
            <a:r>
              <a:rPr lang="ru-RU" sz="2600" b="1" baseline="30000" dirty="0" smtClean="0">
                <a:solidFill>
                  <a:schemeClr val="bg1"/>
                </a:solidFill>
              </a:rPr>
              <a:t>0</a:t>
            </a:r>
            <a:endParaRPr lang="en-US" sz="2600" b="1" baseline="30000" dirty="0" smtClean="0">
              <a:solidFill>
                <a:schemeClr val="bg1"/>
              </a:solidFill>
            </a:endParaRPr>
          </a:p>
          <a:p>
            <a:r>
              <a:rPr lang="en-US" sz="2600" b="1" dirty="0" smtClean="0">
                <a:solidFill>
                  <a:schemeClr val="bg1"/>
                </a:solidFill>
              </a:rPr>
              <a:t>t </a:t>
            </a:r>
            <a:r>
              <a:rPr lang="ru-RU" sz="2600" b="1" dirty="0" err="1" smtClean="0">
                <a:solidFill>
                  <a:schemeClr val="bg1"/>
                </a:solidFill>
              </a:rPr>
              <a:t>июл</a:t>
            </a:r>
            <a:r>
              <a:rPr lang="ru-RU" sz="2600" b="1" dirty="0" smtClean="0">
                <a:solidFill>
                  <a:schemeClr val="bg1"/>
                </a:solidFill>
              </a:rPr>
              <a:t>. +10</a:t>
            </a:r>
            <a:r>
              <a:rPr lang="ru-RU" sz="2600" b="1" dirty="0" smtClean="0">
                <a:solidFill>
                  <a:schemeClr val="bg1"/>
                </a:solidFill>
              </a:rPr>
              <a:t> </a:t>
            </a:r>
            <a:r>
              <a:rPr lang="ru-RU" sz="2600" b="1" dirty="0" smtClean="0">
                <a:solidFill>
                  <a:schemeClr val="bg1"/>
                </a:solidFill>
              </a:rPr>
              <a:t>С</a:t>
            </a:r>
            <a:r>
              <a:rPr lang="ru-RU" sz="2600" b="1" baseline="30000" dirty="0" smtClean="0">
                <a:solidFill>
                  <a:schemeClr val="bg1"/>
                </a:solidFill>
              </a:rPr>
              <a:t>0</a:t>
            </a:r>
            <a:endParaRPr lang="en-US" sz="2600" b="1" baseline="30000" dirty="0" smtClean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5085184"/>
            <a:ext cx="46440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</a:t>
            </a:r>
            <a:r>
              <a:rPr lang="ru-RU" sz="2800" b="1" dirty="0" smtClean="0">
                <a:solidFill>
                  <a:schemeClr val="bg1"/>
                </a:solidFill>
              </a:rPr>
              <a:t> янв</a:t>
            </a:r>
            <a:r>
              <a:rPr lang="ru-RU" sz="2800" b="1" dirty="0" smtClean="0">
                <a:solidFill>
                  <a:schemeClr val="bg1"/>
                </a:solidFill>
              </a:rPr>
              <a:t>.+30 </a:t>
            </a:r>
            <a:r>
              <a:rPr lang="ru-RU" sz="2800" b="1" dirty="0" smtClean="0">
                <a:solidFill>
                  <a:schemeClr val="bg1"/>
                </a:solidFill>
              </a:rPr>
              <a:t>С</a:t>
            </a:r>
            <a:r>
              <a:rPr lang="ru-RU" sz="2800" b="1" baseline="30000" dirty="0" smtClean="0">
                <a:solidFill>
                  <a:schemeClr val="bg1"/>
                </a:solidFill>
              </a:rPr>
              <a:t>0</a:t>
            </a:r>
            <a:endParaRPr lang="en-US" sz="2800" b="1" baseline="30000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t </a:t>
            </a:r>
            <a:r>
              <a:rPr lang="ru-RU" sz="2800" b="1" dirty="0" err="1" smtClean="0">
                <a:solidFill>
                  <a:schemeClr val="bg1"/>
                </a:solidFill>
              </a:rPr>
              <a:t>июл</a:t>
            </a:r>
            <a:r>
              <a:rPr lang="ru-RU" sz="2800" b="1" dirty="0" smtClean="0">
                <a:solidFill>
                  <a:schemeClr val="bg1"/>
                </a:solidFill>
              </a:rPr>
              <a:t>. </a:t>
            </a:r>
            <a:r>
              <a:rPr lang="ru-RU" sz="2800" b="1" dirty="0" smtClean="0">
                <a:solidFill>
                  <a:schemeClr val="bg1"/>
                </a:solidFill>
              </a:rPr>
              <a:t>+20 </a:t>
            </a:r>
            <a:r>
              <a:rPr lang="ru-RU" sz="2800" b="1" dirty="0" smtClean="0">
                <a:solidFill>
                  <a:schemeClr val="bg1"/>
                </a:solidFill>
              </a:rPr>
              <a:t>С</a:t>
            </a:r>
            <a:r>
              <a:rPr lang="ru-RU" sz="2800" b="1" baseline="30000" dirty="0" smtClean="0">
                <a:solidFill>
                  <a:schemeClr val="bg1"/>
                </a:solidFill>
              </a:rPr>
              <a:t>0</a:t>
            </a:r>
            <a:endParaRPr lang="en-US" sz="2800" b="1" baseline="30000" dirty="0" smtClean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12160" y="5013176"/>
            <a:ext cx="46440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</a:t>
            </a:r>
            <a:r>
              <a:rPr lang="ru-RU" sz="2800" b="1" dirty="0" smtClean="0">
                <a:solidFill>
                  <a:schemeClr val="bg1"/>
                </a:solidFill>
              </a:rPr>
              <a:t> янв</a:t>
            </a:r>
            <a:r>
              <a:rPr lang="ru-RU" sz="2800" b="1" dirty="0" smtClean="0">
                <a:solidFill>
                  <a:schemeClr val="bg1"/>
                </a:solidFill>
              </a:rPr>
              <a:t>.+22 </a:t>
            </a:r>
            <a:r>
              <a:rPr lang="ru-RU" sz="2800" b="1" dirty="0" smtClean="0">
                <a:solidFill>
                  <a:schemeClr val="bg1"/>
                </a:solidFill>
              </a:rPr>
              <a:t>С</a:t>
            </a:r>
            <a:r>
              <a:rPr lang="ru-RU" sz="2800" b="1" baseline="30000" dirty="0" smtClean="0">
                <a:solidFill>
                  <a:schemeClr val="bg1"/>
                </a:solidFill>
              </a:rPr>
              <a:t>0</a:t>
            </a:r>
            <a:endParaRPr lang="en-US" sz="2800" b="1" baseline="30000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t </a:t>
            </a:r>
            <a:r>
              <a:rPr lang="ru-RU" sz="2800" b="1" dirty="0" err="1" smtClean="0">
                <a:solidFill>
                  <a:schemeClr val="bg1"/>
                </a:solidFill>
              </a:rPr>
              <a:t>июл</a:t>
            </a:r>
            <a:r>
              <a:rPr lang="ru-RU" sz="2800" b="1" dirty="0" smtClean="0">
                <a:solidFill>
                  <a:schemeClr val="bg1"/>
                </a:solidFill>
              </a:rPr>
              <a:t>. </a:t>
            </a:r>
            <a:r>
              <a:rPr lang="ru-RU" sz="2800" b="1" dirty="0" smtClean="0">
                <a:solidFill>
                  <a:schemeClr val="bg1"/>
                </a:solidFill>
              </a:rPr>
              <a:t>+10 </a:t>
            </a:r>
            <a:r>
              <a:rPr lang="ru-RU" sz="2800" b="1" dirty="0" smtClean="0">
                <a:solidFill>
                  <a:schemeClr val="bg1"/>
                </a:solidFill>
              </a:rPr>
              <a:t>С</a:t>
            </a:r>
            <a:r>
              <a:rPr lang="ru-RU" sz="2800" b="1" baseline="30000" dirty="0" smtClean="0">
                <a:solidFill>
                  <a:schemeClr val="bg1"/>
                </a:solidFill>
              </a:rPr>
              <a:t>0</a:t>
            </a:r>
            <a:endParaRPr lang="en-US" sz="2800" b="1" baseline="30000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39952" y="6021288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130мм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1640" y="6165304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670мм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32240" y="6165304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650мм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35896" y="692696"/>
            <a:ext cx="1950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Тропический пояс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11560" y="404664"/>
            <a:ext cx="2662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Субэкваториальный пояс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084168" y="620688"/>
            <a:ext cx="2294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Субтропический пояс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Ответьте на вопросы: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421087"/>
          </a:xfrm>
        </p:spPr>
        <p:txBody>
          <a:bodyPr>
            <a:normAutofit fontScale="85000" lnSpcReduction="20000"/>
          </a:bodyPr>
          <a:lstStyle/>
          <a:p>
            <a:r>
              <a:rPr lang="ru-RU" u="sng" dirty="0" smtClean="0"/>
              <a:t>1 ряд: </a:t>
            </a:r>
          </a:p>
          <a:p>
            <a:pPr>
              <a:buNone/>
            </a:pPr>
            <a:r>
              <a:rPr lang="ru-RU" dirty="0" smtClean="0"/>
              <a:t>Каков характер течения рек в Австралии?</a:t>
            </a:r>
          </a:p>
          <a:p>
            <a:pPr>
              <a:buNone/>
            </a:pPr>
            <a:r>
              <a:rPr lang="ru-RU" dirty="0" smtClean="0"/>
              <a:t>Одинаков ли характер течения рек на востоке и в центре материка? </a:t>
            </a:r>
            <a:r>
              <a:rPr lang="ru-RU" b="1" dirty="0" smtClean="0"/>
              <a:t>Почему</a:t>
            </a:r>
            <a:r>
              <a:rPr lang="ru-RU" dirty="0" smtClean="0"/>
              <a:t>?</a:t>
            </a:r>
          </a:p>
          <a:p>
            <a:r>
              <a:rPr lang="ru-RU" u="sng" dirty="0" smtClean="0"/>
              <a:t>2 ряд:</a:t>
            </a:r>
          </a:p>
          <a:p>
            <a:pPr>
              <a:buNone/>
            </a:pPr>
            <a:r>
              <a:rPr lang="ru-RU" dirty="0" smtClean="0"/>
              <a:t>Внешний или внутренний сток рек преобладает в Австралии? </a:t>
            </a:r>
            <a:r>
              <a:rPr lang="ru-RU" b="1" dirty="0" smtClean="0"/>
              <a:t>Почему</a:t>
            </a:r>
            <a:r>
              <a:rPr lang="ru-RU" dirty="0" smtClean="0"/>
              <a:t>?</a:t>
            </a:r>
          </a:p>
          <a:p>
            <a:r>
              <a:rPr lang="ru-RU" u="sng" dirty="0" smtClean="0"/>
              <a:t>3 ряд: </a:t>
            </a:r>
          </a:p>
          <a:p>
            <a:pPr>
              <a:buNone/>
            </a:pPr>
            <a:r>
              <a:rPr lang="ru-RU" dirty="0" smtClean="0"/>
              <a:t>Найдите самую низкую точку Австралии на карте. Что она из себя представляет и </a:t>
            </a:r>
            <a:r>
              <a:rPr lang="ru-RU" b="1" dirty="0" smtClean="0"/>
              <a:t>почему</a:t>
            </a:r>
            <a:r>
              <a:rPr lang="ru-RU" dirty="0" smtClean="0"/>
              <a:t> обозначена пунктиром?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Крупнейшее озеро Австралии - </a:t>
            </a:r>
            <a:r>
              <a:rPr lang="ru-RU" b="1" dirty="0" smtClean="0"/>
              <a:t>Эйр</a:t>
            </a:r>
            <a:r>
              <a:rPr lang="ru-RU" dirty="0" smtClean="0"/>
              <a:t>.  Самая низкая точка Австралии (-16м)</a:t>
            </a:r>
            <a:endParaRPr lang="ru-RU" dirty="0"/>
          </a:p>
        </p:txBody>
      </p:sp>
      <p:pic>
        <p:nvPicPr>
          <p:cNvPr id="4" name="Содержимое 3" descr="600px-NEO_lake_eyre_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3672407" cy="3672407"/>
          </a:xfrm>
        </p:spPr>
      </p:pic>
      <p:pic>
        <p:nvPicPr>
          <p:cNvPr id="3074" name="Picture 2" descr="C:\Users\Екатерина\Desktop\Практика в школе\2.Климат.Внутренние воды\Simpson_Desert_3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132856"/>
            <a:ext cx="4539997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355160" cy="99412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Крики</a:t>
            </a:r>
            <a:r>
              <a:rPr lang="ru-RU" dirty="0" smtClean="0"/>
              <a:t> – периодически пересыхающие реки</a:t>
            </a:r>
            <a:endParaRPr lang="ru-RU" dirty="0"/>
          </a:p>
        </p:txBody>
      </p:sp>
      <p:pic>
        <p:nvPicPr>
          <p:cNvPr id="4" name="Содержимое 3" descr="reki-avstrali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3" y="1594928"/>
            <a:ext cx="6669897" cy="500242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катерина\Desktop\Практика в школе\2.Климат.Внутренние воды\reki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0036" y="-73025"/>
            <a:ext cx="5198268" cy="693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144000" cy="61206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3970784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Р.Муррей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234</Words>
  <Application>Microsoft Office PowerPoint</Application>
  <PresentationFormat>Экран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Ответьте на вопросы:</vt:lpstr>
      <vt:lpstr>Крупнейшее озеро Австралии - Эйр.  Самая низкая точка Австралии (-16м)</vt:lpstr>
      <vt:lpstr>Крики – периодически пересыхающие реки</vt:lpstr>
      <vt:lpstr>Слайд 8</vt:lpstr>
      <vt:lpstr>Р.Муррей</vt:lpstr>
      <vt:lpstr>Слайд 10</vt:lpstr>
      <vt:lpstr>Климатообразующие факторы</vt:lpstr>
      <vt:lpstr>  Не забудьте отметить  на своей карте: границы климатических поясов,  средние температуры и осадки для каждого пояса, реки  (Муррей, Дарлинг,Купер-Крик), озеро Эйр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Катерина</dc:creator>
  <cp:lastModifiedBy>Екатерина</cp:lastModifiedBy>
  <cp:revision>2</cp:revision>
  <dcterms:created xsi:type="dcterms:W3CDTF">2013-02-14T14:16:05Z</dcterms:created>
  <dcterms:modified xsi:type="dcterms:W3CDTF">2013-02-14T16:22:53Z</dcterms:modified>
</cp:coreProperties>
</file>